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7" r:id="rId4"/>
    <p:sldId id="281" r:id="rId5"/>
    <p:sldId id="260" r:id="rId6"/>
    <p:sldId id="268" r:id="rId7"/>
    <p:sldId id="276" r:id="rId8"/>
    <p:sldId id="279" r:id="rId9"/>
    <p:sldId id="280" r:id="rId10"/>
    <p:sldId id="282" r:id="rId11"/>
    <p:sldId id="274" r:id="rId1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3F1F"/>
    <a:srgbClr val="2C6388"/>
    <a:srgbClr val="36749F"/>
    <a:srgbClr val="ED7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1"/>
    <p:restoredTop sz="92054"/>
  </p:normalViewPr>
  <p:slideViewPr>
    <p:cSldViewPr snapToGrid="0" snapToObjects="1">
      <p:cViewPr varScale="1">
        <p:scale>
          <a:sx n="79" d="100"/>
          <a:sy n="79" d="100"/>
        </p:scale>
        <p:origin x="224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63C09-1683-B146-98B9-04F0C8C57831}" type="datetimeFigureOut">
              <a:rPr lang="pt-BR" smtClean="0"/>
              <a:t>14/10/2024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24F87-4333-CF4E-B7CE-409E9770EA8B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266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D8AE23C-DF06-6F49-8E9D-F7DFC5F88E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CA255961-C2BE-9949-97FF-6091BFADB0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E62015E1-5822-964B-8DB4-7AF22693D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14/10/2024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1A0482DB-DADE-504F-B3BA-FBBADDED8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9408DA67-CE60-9142-B743-9AB6E3B90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7033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20B6FE5-A356-6D49-8291-4D79180E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53A3B162-F122-BF41-9CC5-8D8D21A0C4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D9CB29BC-1FCB-1745-82A4-BD1656245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14/10/2024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06E16E4F-5751-F442-ADE0-7DA910047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AF681506-E65D-3A4C-8DF7-C18A060B9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270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A8191F47-26A8-1C4D-A73B-7FE065A1C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D09E6471-0157-0544-AA74-A3F839F9E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4B11594F-4447-DA40-9192-0797E3A1E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14/10/2024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ABF82AEE-FE7E-E84E-B17E-B40D04E42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A11F5A1A-1528-3947-839C-17462695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990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B4641BB-52C5-734A-9FAC-9CF84FD84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4E0E06D8-D918-0D47-A693-6CF1E9835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CF43D535-CA33-4241-A615-82E8453EB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14/10/2024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29E6609B-D7C2-894F-9F9B-7E7AF29E5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8F3FB86C-F87F-D948-8BD4-A78F3BC82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2295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BEF4501-1C86-A340-86F7-65F326BC1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C6F41880-D52D-904E-8038-D8E1EA21C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BCBE4D2F-2632-7F48-BF07-221BCEA11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14/10/2024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CA521E6D-E2CA-5E41-A0A4-B6D0B5343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A3759C57-C9A2-5343-9E8F-F3FD52AFF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877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58A095F-7AB1-0846-83DC-6766675E2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AB7DB800-A19F-7B42-B079-7CC9A7AB01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048FAD87-3EA7-B047-A282-757948464F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74E18E23-E978-5D4A-A477-DF7639FEC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14/10/2024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3915A39C-8F39-DF4A-A93E-B1A7E1A08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12EE88DA-3A65-A743-81A3-8AA055949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62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E56406-A302-0645-9560-BF29DED6E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C76E3AF0-3E43-C044-AEFE-AA7492F21C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836F988C-7417-D440-BB9B-30B33B13F1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="" xmlns:a16="http://schemas.microsoft.com/office/drawing/2014/main" id="{BB40D38F-96D3-EB49-87F4-8858CE0598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="" xmlns:a16="http://schemas.microsoft.com/office/drawing/2014/main" id="{2B16820E-CDC0-3247-B52B-0AB89D7E2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="" xmlns:a16="http://schemas.microsoft.com/office/drawing/2014/main" id="{6E5F599D-0E4A-0544-9957-DA4715E62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14/10/2024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="" xmlns:a16="http://schemas.microsoft.com/office/drawing/2014/main" id="{CB22E102-58C0-0240-AB77-CE3644F28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="" xmlns:a16="http://schemas.microsoft.com/office/drawing/2014/main" id="{1BC96F5D-C750-1547-88FA-44818C7C5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059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8B93AE3-5EC7-8A40-BC52-575C3E208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="" xmlns:a16="http://schemas.microsoft.com/office/drawing/2014/main" id="{5331CB5C-4F24-6948-A987-097B75B21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14/10/2024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="" xmlns:a16="http://schemas.microsoft.com/office/drawing/2014/main" id="{795EC782-0BE5-A64F-846E-FCB245BC1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="" xmlns:a16="http://schemas.microsoft.com/office/drawing/2014/main" id="{AA0A9DE3-4C60-7241-8BF4-4743E0A08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159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="" xmlns:a16="http://schemas.microsoft.com/office/drawing/2014/main" id="{D61F072D-2EB0-254A-8F1B-82403643E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14/10/2024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="" xmlns:a16="http://schemas.microsoft.com/office/drawing/2014/main" id="{71182FA8-6D3D-AE47-AC98-9570A994E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42669B45-5733-C645-B2E7-65B2E4FA0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484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01B8FB9-A504-0647-A264-448D4CD8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F929511C-E780-EF4F-9B60-94CD0E5EB7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EEA60FF9-38B2-2544-AAB6-2D6E11DF8D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6C5150C3-00DA-9F4A-999F-645982C37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14/10/2024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F1E64897-7F8D-044F-B25C-CACCCD847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7795D9EA-4570-E248-AE6F-3E5AE351F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4029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89476D0-0301-7F41-A997-92D34915C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="" xmlns:a16="http://schemas.microsoft.com/office/drawing/2014/main" id="{D5D112F7-659C-1C48-8173-3D430C0533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6A126FAD-B9E3-A144-94EA-1F30408801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FD61B8D1-BC52-674F-AE76-21AB770C4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14/10/2024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C4AEC708-23F0-8741-BB7B-6CDF4F764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739FD640-C853-6D4B-BF0F-D6EFE7044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8780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="" xmlns:a16="http://schemas.microsoft.com/office/drawing/2014/main" id="{84DF4DA4-2167-1149-AFD6-DFE5D624E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5C6AF904-D6E9-324C-B433-AB7F46260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62EB6C6B-4142-AE4D-A9AF-968054FE96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8ABCB-476D-8B41-9739-ECCEC4404D6F}" type="datetimeFigureOut">
              <a:rPr lang="pt-BR" smtClean="0"/>
              <a:t>14/10/2024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5A70B976-CEDE-0E44-BDF7-32E3775D40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37F998E8-F741-8A4D-8C1A-13A75A9C37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716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B15E6283-6D02-4A44-BCE8-CB19E90C2BEF}"/>
              </a:ext>
            </a:extLst>
          </p:cNvPr>
          <p:cNvSpPr txBox="1"/>
          <p:nvPr/>
        </p:nvSpPr>
        <p:spPr>
          <a:xfrm>
            <a:off x="175751" y="1694267"/>
            <a:ext cx="60944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b="1" cap="all" dirty="0" smtClean="0"/>
              <a:t>POR QUE </a:t>
            </a:r>
            <a:br>
              <a:rPr lang="pt-BR" sz="6600" b="1" cap="all" dirty="0" smtClean="0"/>
            </a:br>
            <a:r>
              <a:rPr lang="pt-BR" sz="6600" b="1" cap="all" dirty="0" smtClean="0"/>
              <a:t>DEVEMOS </a:t>
            </a:r>
            <a:br>
              <a:rPr lang="pt-BR" sz="6600" b="1" cap="all" dirty="0" smtClean="0"/>
            </a:br>
            <a:r>
              <a:rPr lang="pt-BR" sz="6600" b="1" cap="all" dirty="0" smtClean="0"/>
              <a:t>LER A BÍBLIA?</a:t>
            </a:r>
            <a:endParaRPr lang="pt-BR" sz="6600" b="1" cap="all" dirty="0"/>
          </a:p>
        </p:txBody>
      </p:sp>
    </p:spTree>
    <p:extLst>
      <p:ext uri="{BB962C8B-B14F-4D97-AF65-F5344CB8AC3E}">
        <p14:creationId xmlns:p14="http://schemas.microsoft.com/office/powerpoint/2010/main" val="252299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-697229" y="716313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1307701" y="1834807"/>
            <a:ext cx="68075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Meditar na Palavra de Deus e guardá-la </a:t>
            </a:r>
          </a:p>
          <a:p>
            <a:r>
              <a:rPr lang="pt-BR" sz="2800" dirty="0" smtClean="0"/>
              <a:t>no coração é crucial para evitar pecar</a:t>
            </a:r>
          </a:p>
          <a:p>
            <a:r>
              <a:rPr lang="pt-BR" sz="2800" dirty="0" smtClean="0"/>
              <a:t>contra ele e viver de acordo com seus princípios.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721538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1170C649-3B11-5641-8E46-921D724130BB}"/>
              </a:ext>
            </a:extLst>
          </p:cNvPr>
          <p:cNvSpPr txBox="1"/>
          <p:nvPr/>
        </p:nvSpPr>
        <p:spPr>
          <a:xfrm>
            <a:off x="904188" y="487828"/>
            <a:ext cx="6667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REFLEXÃO DA SEMANA</a:t>
            </a:r>
            <a:endParaRPr lang="pt-BR" sz="4400" dirty="0"/>
          </a:p>
        </p:txBody>
      </p:sp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C5F5CFBF-4D73-AC42-9E26-E0C2953838D1}"/>
              </a:ext>
            </a:extLst>
          </p:cNvPr>
          <p:cNvSpPr txBox="1"/>
          <p:nvPr/>
        </p:nvSpPr>
        <p:spPr>
          <a:xfrm>
            <a:off x="667311" y="1487700"/>
            <a:ext cx="714171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Salmos 1.1-2 nos revela que a verdadeira felicidade e uma vida abençoada são</a:t>
            </a:r>
          </a:p>
          <a:p>
            <a:r>
              <a:rPr lang="pt-BR" sz="3200" dirty="0"/>
              <a:t>frutos de nos deleitarmos na Lei do Senhor e meditarmos </a:t>
            </a:r>
            <a:r>
              <a:rPr lang="pt-BR" sz="3200" dirty="0" smtClean="0"/>
              <a:t>nela constantemente</a:t>
            </a:r>
            <a:r>
              <a:rPr lang="pt-BR" sz="3200" dirty="0"/>
              <a:t>. </a:t>
            </a:r>
            <a:r>
              <a:rPr lang="pt-BR" sz="3200" dirty="0" smtClean="0"/>
              <a:t>Meditar </a:t>
            </a:r>
            <a:r>
              <a:rPr lang="pt-BR" sz="3200" dirty="0"/>
              <a:t>nas Escrituras, como manter uma canção em mente, fortalece nossa fé e </a:t>
            </a:r>
            <a:r>
              <a:rPr lang="pt-BR" sz="3200" dirty="0" smtClean="0"/>
              <a:t>compreensão </a:t>
            </a:r>
            <a:r>
              <a:rPr lang="pt-BR" sz="3200" dirty="0"/>
              <a:t>espiritual, guiando-nos para evitar o pecado e viver conforme a vontade divina. </a:t>
            </a:r>
          </a:p>
        </p:txBody>
      </p:sp>
    </p:spTree>
    <p:extLst>
      <p:ext uri="{BB962C8B-B14F-4D97-AF65-F5344CB8AC3E}">
        <p14:creationId xmlns:p14="http://schemas.microsoft.com/office/powerpoint/2010/main" val="442032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1170C649-3B11-5641-8E46-921D724130BB}"/>
              </a:ext>
            </a:extLst>
          </p:cNvPr>
          <p:cNvSpPr txBox="1"/>
          <p:nvPr/>
        </p:nvSpPr>
        <p:spPr>
          <a:xfrm>
            <a:off x="1995692" y="366976"/>
            <a:ext cx="46167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 smtClean="0"/>
              <a:t>TEXTO CHAVE</a:t>
            </a:r>
            <a:endParaRPr lang="pt-BR" sz="6000" dirty="0"/>
          </a:p>
          <a:p>
            <a:pPr algn="ctr"/>
            <a:endParaRPr lang="pt-BR" sz="7200" dirty="0"/>
          </a:p>
        </p:txBody>
      </p:sp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C5F5CFBF-4D73-AC42-9E26-E0C2953838D1}"/>
              </a:ext>
            </a:extLst>
          </p:cNvPr>
          <p:cNvSpPr txBox="1"/>
          <p:nvPr/>
        </p:nvSpPr>
        <p:spPr>
          <a:xfrm>
            <a:off x="481924" y="2074264"/>
            <a:ext cx="82883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/>
              <a:t>Toda Escritura divinamente inspirada é proveitosa para ensinar, para </a:t>
            </a:r>
            <a:r>
              <a:rPr lang="pt-BR" sz="3200" i="1" dirty="0" smtClean="0"/>
              <a:t>redarguir</a:t>
            </a:r>
            <a:r>
              <a:rPr lang="pt-BR" sz="3200" i="1" dirty="0"/>
              <a:t>, para corrigir, para instruir em justiça, para que o homem de Deus </a:t>
            </a:r>
            <a:r>
              <a:rPr lang="pt-BR" sz="3200" i="1" dirty="0" smtClean="0"/>
              <a:t>seja perfeito </a:t>
            </a:r>
            <a:r>
              <a:rPr lang="pt-BR" sz="3200" i="1" dirty="0"/>
              <a:t>e perfeitamente instruído para toda boa obra. </a:t>
            </a:r>
            <a:endParaRPr lang="pt-BR" sz="3200" i="1" dirty="0" smtClean="0"/>
          </a:p>
          <a:p>
            <a:r>
              <a:rPr lang="pt-BR" sz="3200" i="1" dirty="0" smtClean="0"/>
              <a:t>(</a:t>
            </a:r>
            <a:r>
              <a:rPr lang="pt-BR" sz="3200" i="1" dirty="0"/>
              <a:t>2Timóteo 3.16-17)</a:t>
            </a:r>
          </a:p>
        </p:txBody>
      </p:sp>
    </p:spTree>
    <p:extLst>
      <p:ext uri="{BB962C8B-B14F-4D97-AF65-F5344CB8AC3E}">
        <p14:creationId xmlns:p14="http://schemas.microsoft.com/office/powerpoint/2010/main" val="4218213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4005788" y="202161"/>
            <a:ext cx="4180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/>
              <a:t>LEITURA BÍBLICA</a:t>
            </a:r>
            <a:endParaRPr lang="pt-BR" sz="40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558799" y="1252534"/>
            <a:ext cx="110743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i="1" dirty="0"/>
              <a:t>Lucas 4.1-13</a:t>
            </a:r>
          </a:p>
          <a:p>
            <a:r>
              <a:rPr lang="pt-BR" sz="2800" i="1" dirty="0"/>
              <a:t>E Jesus, cheio do Espírito Santo, voltou do Jordão e foi levado pelo Espírito ao deserto. </a:t>
            </a:r>
            <a:r>
              <a:rPr lang="pt-BR" sz="2800" i="1" dirty="0" smtClean="0"/>
              <a:t>E quarenta </a:t>
            </a:r>
            <a:r>
              <a:rPr lang="pt-BR" sz="2800" i="1" dirty="0"/>
              <a:t>dias foi tentado pelo diabo, e, naqueles dias, não comeu coisa alguma, e, </a:t>
            </a:r>
            <a:r>
              <a:rPr lang="pt-BR" sz="2800" i="1" dirty="0" smtClean="0"/>
              <a:t>terminados </a:t>
            </a:r>
            <a:r>
              <a:rPr lang="pt-BR" sz="2800" i="1" dirty="0"/>
              <a:t>eles, teve fome. E disse-lhe o diabo: Se tu és o Filho de Deus, dize a esta pedra que </a:t>
            </a:r>
            <a:r>
              <a:rPr lang="pt-BR" sz="2800" i="1" dirty="0" smtClean="0"/>
              <a:t>se transforme </a:t>
            </a:r>
            <a:r>
              <a:rPr lang="pt-BR" sz="2800" i="1" dirty="0"/>
              <a:t>em pão. E Jesus lhe respondeu, dizendo: Está escrito que nem só de pão viverá o</a:t>
            </a:r>
          </a:p>
          <a:p>
            <a:r>
              <a:rPr lang="pt-BR" sz="2800" i="1" dirty="0"/>
              <a:t>homem, mas de toda palavra de Deus. E o diabo, levando-o a um alto monte, </a:t>
            </a:r>
            <a:r>
              <a:rPr lang="pt-BR" sz="2800" i="1" dirty="0" smtClean="0"/>
              <a:t>mostrou-lhe, num </a:t>
            </a:r>
            <a:r>
              <a:rPr lang="pt-BR" sz="2800" i="1" dirty="0"/>
              <a:t>momento de tempo, todos os reinos do mundo. E disse-lhe o diabo: Dar-te-ei a ti </a:t>
            </a:r>
            <a:r>
              <a:rPr lang="pt-BR" sz="2800" i="1" dirty="0" smtClean="0"/>
              <a:t>todo este </a:t>
            </a:r>
            <a:r>
              <a:rPr lang="pt-BR" sz="2800" i="1" dirty="0"/>
              <a:t>poder e a sua glória, porque a mim me foi entregue, e dou-o a quem quero. </a:t>
            </a:r>
            <a:r>
              <a:rPr lang="pt-BR" sz="2800" i="1" dirty="0" smtClean="0"/>
              <a:t>Portanto, se </a:t>
            </a:r>
            <a:r>
              <a:rPr lang="pt-BR" sz="2800" i="1" dirty="0"/>
              <a:t>tu me adorares, tudo será teu. </a:t>
            </a:r>
          </a:p>
        </p:txBody>
      </p:sp>
    </p:spTree>
    <p:extLst>
      <p:ext uri="{BB962C8B-B14F-4D97-AF65-F5344CB8AC3E}">
        <p14:creationId xmlns:p14="http://schemas.microsoft.com/office/powerpoint/2010/main" val="2308432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4005788" y="202161"/>
            <a:ext cx="4180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/>
              <a:t>LEITURA BÍBLICA</a:t>
            </a:r>
            <a:endParaRPr lang="pt-BR" sz="40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558799" y="1659285"/>
            <a:ext cx="1107439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i="1" dirty="0"/>
              <a:t>E Jesus, respondendo, disse-lhe: Vai-te, Satanás, porque</a:t>
            </a:r>
          </a:p>
          <a:p>
            <a:r>
              <a:rPr lang="pt-BR" sz="2800" i="1" dirty="0"/>
              <a:t>está escrito: Adorarás o Senhor, teu Deus, e só a ele servirás. Levou-o também a </a:t>
            </a:r>
            <a:r>
              <a:rPr lang="pt-BR" sz="2800" i="1" dirty="0" smtClean="0"/>
              <a:t>Jerusalém, e </a:t>
            </a:r>
            <a:r>
              <a:rPr lang="pt-BR" sz="2800" i="1" dirty="0"/>
              <a:t>pô-lo sobre o pináculo do templo, e disse-lhe: Se tu és o Filho de Deus, lança-te </a:t>
            </a:r>
            <a:r>
              <a:rPr lang="pt-BR" sz="2800" i="1" dirty="0" smtClean="0"/>
              <a:t>daqui abaixo</a:t>
            </a:r>
            <a:r>
              <a:rPr lang="pt-BR" sz="2800" i="1" dirty="0"/>
              <a:t>, porque está escrito: Mandará aos seus anjos, acerca de ti, que te guardem e </a:t>
            </a:r>
            <a:r>
              <a:rPr lang="pt-BR" sz="2800" i="1" dirty="0" smtClean="0"/>
              <a:t>que te </a:t>
            </a:r>
            <a:r>
              <a:rPr lang="pt-BR" sz="2800" i="1" dirty="0"/>
              <a:t>sustenham nas mãos, para que nunca tropeces com o teu pé em alguma pedra. E Jesus,</a:t>
            </a:r>
          </a:p>
          <a:p>
            <a:r>
              <a:rPr lang="pt-BR" sz="2800" i="1" dirty="0"/>
              <a:t>respondendo, disse-lhe: Dito está: Não tentarás ao Senhor, teu Deus. E, acabando o </a:t>
            </a:r>
            <a:r>
              <a:rPr lang="pt-BR" sz="2800" i="1" dirty="0" smtClean="0"/>
              <a:t>diabo toda </a:t>
            </a:r>
            <a:r>
              <a:rPr lang="pt-BR" sz="2800" i="1" dirty="0"/>
              <a:t>a tentação, ausentou-se dele por algum tempo.</a:t>
            </a:r>
          </a:p>
        </p:txBody>
      </p:sp>
    </p:spTree>
    <p:extLst>
      <p:ext uri="{BB962C8B-B14F-4D97-AF65-F5344CB8AC3E}">
        <p14:creationId xmlns:p14="http://schemas.microsoft.com/office/powerpoint/2010/main" val="126327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65CFDEAD-E0F3-1249-9349-15B4AFC3DFD9}"/>
              </a:ext>
            </a:extLst>
          </p:cNvPr>
          <p:cNvSpPr txBox="1"/>
          <p:nvPr/>
        </p:nvSpPr>
        <p:spPr>
          <a:xfrm>
            <a:off x="0" y="586055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/>
              <a:t>1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FE7B442F-1FEA-A64B-BF7F-ED08F746C570}"/>
              </a:ext>
            </a:extLst>
          </p:cNvPr>
          <p:cNvSpPr txBox="1"/>
          <p:nvPr/>
        </p:nvSpPr>
        <p:spPr>
          <a:xfrm>
            <a:off x="1244334" y="525277"/>
            <a:ext cx="50090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/>
              <a:t>NÃO LEMOS</a:t>
            </a:r>
            <a:r>
              <a:rPr lang="pt-BR" sz="4000" b="1" smtClean="0"/>
              <a:t/>
            </a:r>
            <a:br>
              <a:rPr lang="pt-BR" sz="4000" b="1" smtClean="0"/>
            </a:br>
            <a:r>
              <a:rPr lang="pt-BR" sz="4000" b="1" smtClean="0"/>
              <a:t>SIMPLESMENTE </a:t>
            </a:r>
          </a:p>
          <a:p>
            <a:pPr algn="ctr"/>
            <a:r>
              <a:rPr lang="pt-BR" sz="4000" b="1" dirty="0" smtClean="0"/>
              <a:t>POR LER</a:t>
            </a:r>
            <a:endParaRPr lang="pt-BR" sz="4000" dirty="0"/>
          </a:p>
        </p:txBody>
      </p:sp>
      <p:sp>
        <p:nvSpPr>
          <p:cNvPr id="13" name="CaixaDeTexto 12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276925" y="2745710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1.1 – </a:t>
            </a:r>
            <a:r>
              <a:rPr lang="pt-BR" sz="3200" b="1" dirty="0" smtClean="0"/>
              <a:t>Meditação e a Bíblia.</a:t>
            </a:r>
            <a:endParaRPr lang="pt-BR" sz="3200" dirty="0"/>
          </a:p>
        </p:txBody>
      </p:sp>
      <p:sp>
        <p:nvSpPr>
          <p:cNvPr id="14" name="CaixaDeTexto 13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276922" y="4047579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1.3 </a:t>
            </a:r>
            <a:r>
              <a:rPr lang="pt-BR" sz="3200" b="1" dirty="0" smtClean="0"/>
              <a:t>– </a:t>
            </a:r>
            <a:r>
              <a:rPr lang="pt-BR" sz="3200" b="1" dirty="0" smtClean="0"/>
              <a:t>Memorização: uma poderosa ferramenta para meditação bíblica.</a:t>
            </a:r>
            <a:endParaRPr lang="pt-BR" sz="3200" dirty="0"/>
          </a:p>
        </p:txBody>
      </p:sp>
      <p:sp>
        <p:nvSpPr>
          <p:cNvPr id="12" name="CaixaDeTexto 11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276923" y="3438535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1.2 </a:t>
            </a:r>
            <a:r>
              <a:rPr lang="pt-BR" sz="3200" b="1" dirty="0" smtClean="0"/>
              <a:t>– </a:t>
            </a:r>
            <a:r>
              <a:rPr lang="pt-BR" sz="3200" b="1" dirty="0" smtClean="0"/>
              <a:t>Quando devo meditar.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276921" y="5209979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1.4 </a:t>
            </a:r>
            <a:r>
              <a:rPr lang="pt-BR" sz="3200" b="1" dirty="0" smtClean="0"/>
              <a:t>– </a:t>
            </a:r>
            <a:r>
              <a:rPr lang="pt-BR" sz="3200" b="1" dirty="0" smtClean="0"/>
              <a:t>Importância da meditação.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264363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-1408429" y="760991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1243390" y="2106756"/>
            <a:ext cx="668779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Quero chamar sua atenção e convidar </a:t>
            </a:r>
            <a:endParaRPr lang="pt-BR" sz="2800" dirty="0" smtClean="0"/>
          </a:p>
          <a:p>
            <a:r>
              <a:rPr lang="pt-BR" sz="2800" dirty="0" smtClean="0"/>
              <a:t>você </a:t>
            </a:r>
            <a:r>
              <a:rPr lang="pt-BR" sz="2800" dirty="0"/>
              <a:t>a pensar diariamente no Senhor,</a:t>
            </a:r>
          </a:p>
          <a:p>
            <a:r>
              <a:rPr lang="pt-BR" sz="2800" dirty="0"/>
              <a:t>utilizando a palavra de Deus para sua meditação e contemplação, para </a:t>
            </a:r>
            <a:r>
              <a:rPr lang="pt-BR" sz="2800" dirty="0" smtClean="0"/>
              <a:t>conhecer </a:t>
            </a:r>
            <a:r>
              <a:rPr lang="pt-BR" sz="2800" dirty="0"/>
              <a:t>cada vez melhor o Senhor. É importante meditar e guardar a Palavra </a:t>
            </a:r>
            <a:r>
              <a:rPr lang="pt-BR" sz="2800" dirty="0" smtClean="0"/>
              <a:t>no coração</a:t>
            </a:r>
            <a:r>
              <a:rPr lang="pt-BR" sz="2800" dirty="0"/>
              <a:t>, pois isso nos ajuda a não pecar contra Deus.</a:t>
            </a:r>
          </a:p>
        </p:txBody>
      </p:sp>
    </p:spTree>
    <p:extLst>
      <p:ext uri="{BB962C8B-B14F-4D97-AF65-F5344CB8AC3E}">
        <p14:creationId xmlns:p14="http://schemas.microsoft.com/office/powerpoint/2010/main" val="1984827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65CFDEAD-E0F3-1249-9349-15B4AFC3DFD9}"/>
              </a:ext>
            </a:extLst>
          </p:cNvPr>
          <p:cNvSpPr txBox="1"/>
          <p:nvPr/>
        </p:nvSpPr>
        <p:spPr>
          <a:xfrm>
            <a:off x="382127" y="278321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 smtClean="0"/>
              <a:t>2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FE7B442F-1FEA-A64B-BF7F-ED08F746C570}"/>
              </a:ext>
            </a:extLst>
          </p:cNvPr>
          <p:cNvSpPr txBox="1"/>
          <p:nvPr/>
        </p:nvSpPr>
        <p:spPr>
          <a:xfrm>
            <a:off x="1942012" y="767829"/>
            <a:ext cx="4015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INSPIRADOS </a:t>
            </a:r>
          </a:p>
          <a:p>
            <a:pPr algn="ctr"/>
            <a:r>
              <a:rPr lang="pt-BR" sz="3600" b="1" dirty="0" smtClean="0"/>
              <a:t>POR DEUS</a:t>
            </a:r>
            <a:endParaRPr lang="pt-BR" sz="36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82126" y="3030212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2.1 – </a:t>
            </a:r>
            <a:r>
              <a:rPr lang="pt-BR" sz="3200" b="1" dirty="0" smtClean="0"/>
              <a:t>Escritura Inspirada por Deus.</a:t>
            </a:r>
            <a:endParaRPr lang="pt-BR" sz="3200" dirty="0"/>
          </a:p>
        </p:txBody>
      </p:sp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82125" y="3936317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2.2 – </a:t>
            </a:r>
            <a:r>
              <a:rPr lang="pt-BR" sz="3200" b="1" dirty="0" smtClean="0"/>
              <a:t>Vida que agrada a Deus.</a:t>
            </a:r>
            <a:endParaRPr lang="pt-BR" sz="3200" dirty="0"/>
          </a:p>
        </p:txBody>
      </p:sp>
      <p:sp>
        <p:nvSpPr>
          <p:cNvPr id="10" name="CaixaDeTexto 9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82125" y="4812383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2.3 – </a:t>
            </a:r>
            <a:r>
              <a:rPr lang="pt-BR" sz="3200" b="1" dirty="0" smtClean="0"/>
              <a:t>Educação na palavra </a:t>
            </a:r>
          </a:p>
          <a:p>
            <a:r>
              <a:rPr lang="pt-BR" sz="3200" b="1" dirty="0" smtClean="0"/>
              <a:t>de Deus.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022854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-697229" y="716313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1307701" y="1834807"/>
            <a:ext cx="68075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Use a Escritura como guia para viver </a:t>
            </a:r>
            <a:endParaRPr lang="pt-BR" sz="2800" dirty="0" smtClean="0"/>
          </a:p>
          <a:p>
            <a:r>
              <a:rPr lang="pt-BR" sz="2800" dirty="0" smtClean="0"/>
              <a:t>segundo </a:t>
            </a:r>
            <a:r>
              <a:rPr lang="pt-BR" sz="2800" dirty="0"/>
              <a:t>a vontade divina, evitando o</a:t>
            </a:r>
          </a:p>
          <a:p>
            <a:r>
              <a:rPr lang="pt-BR" sz="2800" dirty="0"/>
              <a:t>pecado e alinhando seus pensamentos </a:t>
            </a:r>
            <a:endParaRPr lang="pt-BR" sz="2800" dirty="0" smtClean="0"/>
          </a:p>
          <a:p>
            <a:r>
              <a:rPr lang="pt-BR" sz="2800" dirty="0" smtClean="0"/>
              <a:t>e </a:t>
            </a:r>
            <a:r>
              <a:rPr lang="pt-BR" sz="2800" dirty="0"/>
              <a:t>ações com os princípios de Deus.</a:t>
            </a:r>
          </a:p>
        </p:txBody>
      </p:sp>
    </p:spTree>
    <p:extLst>
      <p:ext uri="{BB962C8B-B14F-4D97-AF65-F5344CB8AC3E}">
        <p14:creationId xmlns:p14="http://schemas.microsoft.com/office/powerpoint/2010/main" val="1421384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65CFDEAD-E0F3-1249-9349-15B4AFC3DFD9}"/>
              </a:ext>
            </a:extLst>
          </p:cNvPr>
          <p:cNvSpPr txBox="1"/>
          <p:nvPr/>
        </p:nvSpPr>
        <p:spPr>
          <a:xfrm>
            <a:off x="418247" y="587183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 smtClean="0"/>
              <a:t>3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FE7B442F-1FEA-A64B-BF7F-ED08F746C570}"/>
              </a:ext>
            </a:extLst>
          </p:cNvPr>
          <p:cNvSpPr txBox="1"/>
          <p:nvPr/>
        </p:nvSpPr>
        <p:spPr>
          <a:xfrm>
            <a:off x="2080180" y="1198405"/>
            <a:ext cx="4015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AGRADANDO </a:t>
            </a:r>
            <a:br>
              <a:rPr lang="pt-BR" sz="3600" b="1" dirty="0" smtClean="0"/>
            </a:br>
            <a:r>
              <a:rPr lang="pt-BR" sz="3600" b="1" dirty="0" smtClean="0"/>
              <a:t>A DEUS</a:t>
            </a:r>
            <a:endParaRPr lang="pt-BR" sz="3600" dirty="0"/>
          </a:p>
        </p:txBody>
      </p:sp>
      <p:sp>
        <p:nvSpPr>
          <p:cNvPr id="6" name="CaixaDeTexto 5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418246" y="3173584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3.1 – </a:t>
            </a:r>
            <a:r>
              <a:rPr lang="pt-BR" sz="3200" b="1" dirty="0" smtClean="0"/>
              <a:t>O exemplo de Paulo.</a:t>
            </a:r>
            <a:endParaRPr lang="pt-BR" sz="3200" dirty="0"/>
          </a:p>
        </p:txBody>
      </p:sp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418245" y="4128769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3.2 – </a:t>
            </a:r>
            <a:r>
              <a:rPr lang="pt-BR" sz="3200" b="1" dirty="0" smtClean="0"/>
              <a:t>Paulo ajuda Timóteo.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418244" y="5015792"/>
            <a:ext cx="61501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3.3 – </a:t>
            </a:r>
            <a:r>
              <a:rPr lang="pt-BR" sz="3200" b="1" dirty="0" smtClean="0"/>
              <a:t>Estudo da Bíblia:</a:t>
            </a:r>
          </a:p>
          <a:p>
            <a:r>
              <a:rPr lang="pt-BR" sz="3200" b="1" dirty="0" smtClean="0"/>
              <a:t>Incluindo as histórias bíblicas </a:t>
            </a:r>
          </a:p>
          <a:p>
            <a:r>
              <a:rPr lang="pt-BR" sz="3200" b="1" dirty="0" smtClean="0"/>
              <a:t>no seu cotidiano</a:t>
            </a:r>
            <a:r>
              <a:rPr lang="pt-BR" sz="3200" b="1" dirty="0" smtClean="0"/>
              <a:t>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3824368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3359</TotalTime>
  <Words>590</Words>
  <Application>Microsoft Macintosh PowerPoint</Application>
  <PresentationFormat>Widescreen</PresentationFormat>
  <Paragraphs>49</Paragraphs>
  <Slides>11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Lediel Santos</dc:creator>
  <cp:lastModifiedBy>ledielsantos@hotmail.com</cp:lastModifiedBy>
  <cp:revision>100</cp:revision>
  <cp:lastPrinted>2023-10-12T19:30:16Z</cp:lastPrinted>
  <dcterms:created xsi:type="dcterms:W3CDTF">2020-06-18T20:17:54Z</dcterms:created>
  <dcterms:modified xsi:type="dcterms:W3CDTF">2024-10-15T23:30:00Z</dcterms:modified>
</cp:coreProperties>
</file>