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ppt/slides/slide18.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9.xml" ContentType="application/vnd.openxmlformats-officedocument.presentationml.slide+xml"/>
  <Override PartName="/ppt/slides/slide19.xml" ContentType="application/vnd.openxmlformats-officedocument.presentationml.slide+xml"/>
  <Override PartName="/ppt/slides/slide1.xml" ContentType="application/vnd.openxmlformats-officedocument.presentationml.slide+xml"/>
  <Override PartName="/ppt/slides/slide23.xml" ContentType="application/vnd.openxmlformats-officedocument.presentationml.slide+xml"/>
  <Override PartName="/ppt/slides/slide10.xml" ContentType="application/vnd.openxmlformats-officedocument.presentationml.slide+xml"/>
  <Override PartName="/ppt/slides/slide8.xml" ContentType="application/vnd.openxmlformats-officedocument.presentationml.slide+xml"/>
  <Override PartName="/ppt/slides/slide2.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25.xml" ContentType="application/vnd.openxmlformats-officedocument.presentationml.slide+xml"/>
  <Override PartName="/ppt/slides/slide4.xml" ContentType="application/vnd.openxmlformats-officedocument.presentationml.slide+xml"/>
  <Override PartName="/ppt/slides/slide26.xml" ContentType="application/vnd.openxmlformats-officedocument.presentationml.slide+xml"/>
  <Override PartName="/ppt/slides/_rels/slide46.xml.rels" ContentType="application/vnd.openxmlformats-package.relationships+xml"/>
  <Override PartName="/ppt/slides/_rels/slide43.xml.rels" ContentType="application/vnd.openxmlformats-package.relationships+xml"/>
  <Override PartName="/ppt/slides/_rels/slide42.xml.rels" ContentType="application/vnd.openxmlformats-package.relationships+xml"/>
  <Override PartName="/ppt/slides/_rels/slide41.xml.rels" ContentType="application/vnd.openxmlformats-package.relationships+xml"/>
  <Override PartName="/ppt/slides/_rels/slide40.xml.rels" ContentType="application/vnd.openxmlformats-package.relationships+xml"/>
  <Override PartName="/ppt/slides/_rels/slide39.xml.rels" ContentType="application/vnd.openxmlformats-package.relationships+xml"/>
  <Override PartName="/ppt/slides/_rels/slide38.xml.rels" ContentType="application/vnd.openxmlformats-package.relationships+xml"/>
  <Override PartName="/ppt/slides/_rels/slide37.xml.rels" ContentType="application/vnd.openxmlformats-package.relationships+xml"/>
  <Override PartName="/ppt/slides/_rels/slide36.xml.rels" ContentType="application/vnd.openxmlformats-package.relationships+xml"/>
  <Override PartName="/ppt/slides/_rels/slide35.xml.rels" ContentType="application/vnd.openxmlformats-package.relationships+xml"/>
  <Override PartName="/ppt/slides/_rels/slide45.xml.rels" ContentType="application/vnd.openxmlformats-package.relationships+xml"/>
  <Override PartName="/ppt/slides/_rels/slide34.xml.rels" ContentType="application/vnd.openxmlformats-package.relationships+xml"/>
  <Override PartName="/ppt/slides/_rels/slide44.xml.rels" ContentType="application/vnd.openxmlformats-package.relationships+xml"/>
  <Override PartName="/ppt/slides/_rels/slide33.xml.rels" ContentType="application/vnd.openxmlformats-package.relationships+xml"/>
  <Override PartName="/ppt/slides/_rels/slide30.xml.rels" ContentType="application/vnd.openxmlformats-package.relationships+xml"/>
  <Override PartName="/ppt/slides/_rels/slide26.xml.rels" ContentType="application/vnd.openxmlformats-package.relationships+xml"/>
  <Override PartName="/ppt/slides/_rels/slide10.xml.rels" ContentType="application/vnd.openxmlformats-package.relationships+xml"/>
  <Override PartName="/ppt/slides/_rels/slide17.xml.rels" ContentType="application/vnd.openxmlformats-package.relationships+xml"/>
  <Override PartName="/ppt/slides/_rels/slide9.xml.rels" ContentType="application/vnd.openxmlformats-package.relationships+xml"/>
  <Override PartName="/ppt/slides/_rels/slide24.xml.rels" ContentType="application/vnd.openxmlformats-package.relationships+xml"/>
  <Override PartName="/ppt/slides/_rels/slide2.xml.rels" ContentType="application/vnd.openxmlformats-package.relationships+xml"/>
  <Override PartName="/ppt/slides/_rels/slide8.xml.rels" ContentType="application/vnd.openxmlformats-package.relationships+xml"/>
  <Override PartName="/ppt/slides/_rels/slide23.xml.rels" ContentType="application/vnd.openxmlformats-package.relationships+xml"/>
  <Override PartName="/ppt/slides/_rels/slide1.xml.rels" ContentType="application/vnd.openxmlformats-package.relationships+xml"/>
  <Override PartName="/ppt/slides/_rels/slide29.xml.rels" ContentType="application/vnd.openxmlformats-package.relationships+xml"/>
  <Override PartName="/ppt/slides/_rels/slide7.xml.rels" ContentType="application/vnd.openxmlformats-package.relationships+xml"/>
  <Override PartName="/ppt/slides/_rels/slide28.xml.rels" ContentType="application/vnd.openxmlformats-package.relationships+xml"/>
  <Override PartName="/ppt/slides/_rels/slide6.xml.rels" ContentType="application/vnd.openxmlformats-package.relationships+xml"/>
  <Override PartName="/ppt/slides/_rels/slide25.xml.rels" ContentType="application/vnd.openxmlformats-package.relationships+xml"/>
  <Override PartName="/ppt/slides/_rels/slide3.xml.rels" ContentType="application/vnd.openxmlformats-package.relationships+xml"/>
  <Override PartName="/ppt/slides/_rels/slide11.xml.rels" ContentType="application/vnd.openxmlformats-package.relationships+xml"/>
  <Override PartName="/ppt/slides/_rels/slide18.xml.rels" ContentType="application/vnd.openxmlformats-package.relationships+xml"/>
  <Override PartName="/ppt/slides/_rels/slide4.xml.rels" ContentType="application/vnd.openxmlformats-package.relationships+xml"/>
  <Override PartName="/ppt/slides/_rels/slide12.xml.rels" ContentType="application/vnd.openxmlformats-package.relationships+xml"/>
  <Override PartName="/ppt/slides/_rels/slide19.xml.rels" ContentType="application/vnd.openxmlformats-package.relationships+xml"/>
  <Override PartName="/ppt/slides/_rels/slide27.xml.rels" ContentType="application/vnd.openxmlformats-package.relationships+xml"/>
  <Override PartName="/ppt/slides/_rels/slide5.xml.rels" ContentType="application/vnd.openxmlformats-package.relationships+xml"/>
  <Override PartName="/ppt/slides/_rels/slide13.xml.rels" ContentType="application/vnd.openxmlformats-package.relationships+xml"/>
  <Override PartName="/ppt/slides/_rels/slide14.xml.rels" ContentType="application/vnd.openxmlformats-package.relationships+xml"/>
  <Override PartName="/ppt/slides/_rels/slide22.xml.rels" ContentType="application/vnd.openxmlformats-package.relationships+xml"/>
  <Override PartName="/ppt/slides/_rels/slide15.xml.rels" ContentType="application/vnd.openxmlformats-package.relationships+xml"/>
  <Override PartName="/ppt/slides/_rels/slide16.xml.rels" ContentType="application/vnd.openxmlformats-package.relationships+xml"/>
  <Override PartName="/ppt/slides/_rels/slide31.xml.rels" ContentType="application/vnd.openxmlformats-package.relationships+xml"/>
  <Override PartName="/ppt/slides/_rels/slide20.xml.rels" ContentType="application/vnd.openxmlformats-package.relationships+xml"/>
  <Override PartName="/ppt/slides/_rels/slide32.xml.rels" ContentType="application/vnd.openxmlformats-package.relationships+xml"/>
  <Override PartName="/ppt/slides/_rels/slide21.xml.rels" ContentType="application/vnd.openxmlformats-package.relationships+xml"/>
  <Override PartName="/ppt/slides/slide5.xml" ContentType="application/vnd.openxmlformats-officedocument.presentationml.slide+xml"/>
  <Override PartName="/ppt/slides/slide27.xml" ContentType="application/vnd.openxmlformats-officedocument.presentationml.slide+xml"/>
  <Override PartName="/ppt/slides/slide20.xml" ContentType="application/vnd.openxmlformats-officedocument.presentationml.slide+xml"/>
  <Override PartName="/ppt/slides/slide6.xml" ContentType="application/vnd.openxmlformats-officedocument.presentationml.slide+xml"/>
  <Override PartName="/ppt/slides/slide28.xml" ContentType="application/vnd.openxmlformats-officedocument.presentationml.slide+xml"/>
  <Override PartName="/ppt/slides/slide21.xml" ContentType="application/vnd.openxmlformats-officedocument.presentationml.slide+xml"/>
  <Override PartName="/ppt/slides/slide7.xml" ContentType="application/vnd.openxmlformats-officedocument.presentationml.slide+xml"/>
  <Override PartName="/ppt/slides/slide29.xml" ContentType="application/vnd.openxmlformats-officedocument.presentationml.slide+xml"/>
  <Override PartName="/ppt/slides/slide22.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Layouts/_rels/slideLayout12.xml.rels" ContentType="application/vnd.openxmlformats-package.relationships+xml"/>
  <Override PartName="/ppt/slideLayouts/_rels/slideLayout11.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1.xml.rels" ContentType="application/vnd.openxmlformats-package.relationships+xml"/>
  <Override PartName="/ppt/slideLayouts/_rels/slideLayout8.xml.rels" ContentType="application/vnd.openxmlformats-package.relationships+xml"/>
  <Override PartName="/ppt/slideLayouts/_rels/slideLayout2.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_rels/presentation.xml.rels" ContentType="application/vnd.openxmlformats-package.relationships+xml"/>
  <Override PartName="/ppt/media/image27.png" ContentType="image/png"/>
  <Override PartName="/ppt/media/image26.png" ContentType="image/png"/>
  <Override PartName="/ppt/media/image23.png" ContentType="image/png"/>
  <Override PartName="/ppt/media/image10.png" ContentType="image/png"/>
  <Override PartName="/ppt/media/image24.png" ContentType="image/png"/>
  <Override PartName="/ppt/media/image9.png" ContentType="image/png"/>
  <Override PartName="/ppt/media/image13.jpeg" ContentType="image/jpeg"/>
  <Override PartName="/ppt/media/image22.png" ContentType="image/png"/>
  <Override PartName="/ppt/media/image5.jpeg" ContentType="image/jpeg"/>
  <Override PartName="/ppt/media/image6.jpeg" ContentType="image/jpeg"/>
  <Override PartName="/ppt/media/image12.png" ContentType="image/png"/>
  <Override PartName="/ppt/media/image4.png" ContentType="image/png"/>
  <Override PartName="/ppt/media/image11.jpeg" ContentType="image/jpeg"/>
  <Override PartName="/ppt/media/image3.png" ContentType="image/png"/>
  <Override PartName="/ppt/media/image1.png" ContentType="image/png"/>
  <Override PartName="/ppt/media/image21.png" ContentType="image/png"/>
  <Override PartName="/ppt/media/image25.png" ContentType="image/png"/>
  <Override PartName="/ppt/media/image8.jpeg" ContentType="image/jpeg"/>
  <Override PartName="/ppt/media/image17.png" ContentType="image/png"/>
  <Override PartName="/ppt/media/image14.png" ContentType="image/png"/>
  <Override PartName="/ppt/media/image7.jpeg" ContentType="image/jpeg"/>
  <Override PartName="/ppt/media/image15.png" ContentType="image/png"/>
  <Override PartName="/ppt/media/image16.png" ContentType="image/png"/>
  <Override PartName="/ppt/media/image2.jpeg" ContentType="image/jpeg"/>
  <Override PartName="/ppt/media/image18.png" ContentType="image/png"/>
  <Override PartName="/ppt/media/image19.png" ContentType="image/png"/>
  <Override PartName="/ppt/media/image20.png" ContentType="image/png"/>
  <Override PartName="/ppt/theme/theme1.xml" ContentType="application/vnd.openxmlformats-officedocument.theme+xml"/>
  <Override PartName="/ppt/slideMasters/_rels/slideMaster1.xml.rels" ContentType="application/vnd.openxmlformats-package.relationships+xml"/>
  <Override PartName="/ppt/slideMasters/slideMaster1.xml" ContentType="application/vnd.openxmlformats-officedocument.presentationml.slideMaster+xml"/>
  <Override PartName="/ppt/presentation.xml" ContentType="application/vnd.openxmlformats-officedocument.presentationml.presentation.main+xml"/>
  <Override PartName="/docProps/app.xml" ContentType="application/vnd.openxmlformats-officedocument.extended-properties+xml"/>
  <Override PartName="/docProps/core.xml" ContentType="application/vnd.openxmlformats-package.core-propertie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10080625" cy="7559675"/>
  <p:notesSz cx="7559675" cy="10691812"/>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slide" Target="slides/slide42.xml"/><Relationship Id="rId45" Type="http://schemas.openxmlformats.org/officeDocument/2006/relationships/slide" Target="slides/slide43.xml"/><Relationship Id="rId46" Type="http://schemas.openxmlformats.org/officeDocument/2006/relationships/slide" Target="slides/slide44.xml"/><Relationship Id="rId47" Type="http://schemas.openxmlformats.org/officeDocument/2006/relationships/slide" Target="slides/slide45.xml"/><Relationship Id="rId48" Type="http://schemas.openxmlformats.org/officeDocument/2006/relationships/slide" Target="slides/slide46.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504000" y="576000"/>
            <a:ext cx="7200000" cy="720000"/>
          </a:xfrm>
          <a:prstGeom prst="rect">
            <a:avLst/>
          </a:prstGeom>
        </p:spPr>
        <p:txBody>
          <a:bodyPr lIns="0" rIns="0" tIns="0" bIns="0" anchor="ctr">
            <a:spAutoFit/>
          </a:bodyPr>
          <a:p>
            <a:endParaRPr b="0" lang="en-IN" sz="3600" spc="-1" strike="noStrike">
              <a:latin typeface="Arial"/>
            </a:endParaRPr>
          </a:p>
        </p:txBody>
      </p:sp>
      <p:sp>
        <p:nvSpPr>
          <p:cNvPr id="28" name="PlaceHolder 2"/>
          <p:cNvSpPr>
            <a:spLocks noGrp="1"/>
          </p:cNvSpPr>
          <p:nvPr>
            <p:ph type="body"/>
          </p:nvPr>
        </p:nvSpPr>
        <p:spPr>
          <a:xfrm>
            <a:off x="504000" y="1800000"/>
            <a:ext cx="9072000" cy="2091240"/>
          </a:xfrm>
          <a:prstGeom prst="rect">
            <a:avLst/>
          </a:prstGeom>
        </p:spPr>
        <p:txBody>
          <a:bodyPr lIns="0" rIns="0" tIns="0" bIns="0">
            <a:normAutofit/>
          </a:bodyPr>
          <a:p>
            <a:endParaRPr b="0" lang="en-IN" sz="2600" spc="-1" strike="noStrike">
              <a:latin typeface="Arial"/>
            </a:endParaRPr>
          </a:p>
        </p:txBody>
      </p:sp>
      <p:sp>
        <p:nvSpPr>
          <p:cNvPr id="29" name="PlaceHolder 3"/>
          <p:cNvSpPr>
            <a:spLocks noGrp="1"/>
          </p:cNvSpPr>
          <p:nvPr>
            <p:ph type="body"/>
          </p:nvPr>
        </p:nvSpPr>
        <p:spPr>
          <a:xfrm>
            <a:off x="504000" y="4090320"/>
            <a:ext cx="9072000" cy="2091240"/>
          </a:xfrm>
          <a:prstGeom prst="rect">
            <a:avLst/>
          </a:prstGeom>
        </p:spPr>
        <p:txBody>
          <a:bodyPr lIns="0" rIns="0" tIns="0" bIns="0">
            <a:normAutofit/>
          </a:bodyPr>
          <a:p>
            <a:endParaRPr b="0" lang="en-IN" sz="2600" spc="-1" strike="noStrike">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504000" y="576000"/>
            <a:ext cx="7200000" cy="720000"/>
          </a:xfrm>
          <a:prstGeom prst="rect">
            <a:avLst/>
          </a:prstGeom>
        </p:spPr>
        <p:txBody>
          <a:bodyPr lIns="0" rIns="0" tIns="0" bIns="0" anchor="ctr">
            <a:spAutoFit/>
          </a:bodyPr>
          <a:p>
            <a:endParaRPr b="0" lang="en-IN" sz="3600" spc="-1" strike="noStrike">
              <a:latin typeface="Arial"/>
            </a:endParaRPr>
          </a:p>
        </p:txBody>
      </p:sp>
      <p:sp>
        <p:nvSpPr>
          <p:cNvPr id="31" name="PlaceHolder 2"/>
          <p:cNvSpPr>
            <a:spLocks noGrp="1"/>
          </p:cNvSpPr>
          <p:nvPr>
            <p:ph type="body"/>
          </p:nvPr>
        </p:nvSpPr>
        <p:spPr>
          <a:xfrm>
            <a:off x="504000" y="1800000"/>
            <a:ext cx="4426920" cy="2091240"/>
          </a:xfrm>
          <a:prstGeom prst="rect">
            <a:avLst/>
          </a:prstGeom>
        </p:spPr>
        <p:txBody>
          <a:bodyPr lIns="0" rIns="0" tIns="0" bIns="0">
            <a:normAutofit/>
          </a:bodyPr>
          <a:p>
            <a:endParaRPr b="0" lang="en-IN" sz="2600" spc="-1" strike="noStrike">
              <a:latin typeface="Arial"/>
            </a:endParaRPr>
          </a:p>
        </p:txBody>
      </p:sp>
      <p:sp>
        <p:nvSpPr>
          <p:cNvPr id="32" name="PlaceHolder 3"/>
          <p:cNvSpPr>
            <a:spLocks noGrp="1"/>
          </p:cNvSpPr>
          <p:nvPr>
            <p:ph type="body"/>
          </p:nvPr>
        </p:nvSpPr>
        <p:spPr>
          <a:xfrm>
            <a:off x="5152680" y="1800000"/>
            <a:ext cx="4426920" cy="2091240"/>
          </a:xfrm>
          <a:prstGeom prst="rect">
            <a:avLst/>
          </a:prstGeom>
        </p:spPr>
        <p:txBody>
          <a:bodyPr lIns="0" rIns="0" tIns="0" bIns="0">
            <a:normAutofit/>
          </a:bodyPr>
          <a:p>
            <a:endParaRPr b="0" lang="en-IN" sz="2600" spc="-1" strike="noStrike">
              <a:latin typeface="Arial"/>
            </a:endParaRPr>
          </a:p>
        </p:txBody>
      </p:sp>
      <p:sp>
        <p:nvSpPr>
          <p:cNvPr id="33" name="PlaceHolder 4"/>
          <p:cNvSpPr>
            <a:spLocks noGrp="1"/>
          </p:cNvSpPr>
          <p:nvPr>
            <p:ph type="body"/>
          </p:nvPr>
        </p:nvSpPr>
        <p:spPr>
          <a:xfrm>
            <a:off x="504000" y="4090320"/>
            <a:ext cx="4426920" cy="2091240"/>
          </a:xfrm>
          <a:prstGeom prst="rect">
            <a:avLst/>
          </a:prstGeom>
        </p:spPr>
        <p:txBody>
          <a:bodyPr lIns="0" rIns="0" tIns="0" bIns="0">
            <a:normAutofit/>
          </a:bodyPr>
          <a:p>
            <a:endParaRPr b="0" lang="en-IN" sz="2600" spc="-1" strike="noStrike">
              <a:latin typeface="Arial"/>
            </a:endParaRPr>
          </a:p>
        </p:txBody>
      </p:sp>
      <p:sp>
        <p:nvSpPr>
          <p:cNvPr id="34" name="PlaceHolder 5"/>
          <p:cNvSpPr>
            <a:spLocks noGrp="1"/>
          </p:cNvSpPr>
          <p:nvPr>
            <p:ph type="body"/>
          </p:nvPr>
        </p:nvSpPr>
        <p:spPr>
          <a:xfrm>
            <a:off x="5152680" y="4090320"/>
            <a:ext cx="4426920" cy="2091240"/>
          </a:xfrm>
          <a:prstGeom prst="rect">
            <a:avLst/>
          </a:prstGeom>
        </p:spPr>
        <p:txBody>
          <a:bodyPr lIns="0" rIns="0" tIns="0" bIns="0">
            <a:normAutofit/>
          </a:bodyPr>
          <a:p>
            <a:endParaRPr b="0" lang="en-IN" sz="2600" spc="-1" strike="noStrike">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504000" y="576000"/>
            <a:ext cx="7200000" cy="720000"/>
          </a:xfrm>
          <a:prstGeom prst="rect">
            <a:avLst/>
          </a:prstGeom>
        </p:spPr>
        <p:txBody>
          <a:bodyPr lIns="0" rIns="0" tIns="0" bIns="0" anchor="ctr">
            <a:spAutoFit/>
          </a:bodyPr>
          <a:p>
            <a:endParaRPr b="0" lang="en-IN" sz="3600" spc="-1" strike="noStrike">
              <a:latin typeface="Arial"/>
            </a:endParaRPr>
          </a:p>
        </p:txBody>
      </p:sp>
      <p:sp>
        <p:nvSpPr>
          <p:cNvPr id="36" name="PlaceHolder 2"/>
          <p:cNvSpPr>
            <a:spLocks noGrp="1"/>
          </p:cNvSpPr>
          <p:nvPr>
            <p:ph type="body"/>
          </p:nvPr>
        </p:nvSpPr>
        <p:spPr>
          <a:xfrm>
            <a:off x="504000" y="1800000"/>
            <a:ext cx="2921040" cy="2091240"/>
          </a:xfrm>
          <a:prstGeom prst="rect">
            <a:avLst/>
          </a:prstGeom>
        </p:spPr>
        <p:txBody>
          <a:bodyPr lIns="0" rIns="0" tIns="0" bIns="0">
            <a:normAutofit/>
          </a:bodyPr>
          <a:p>
            <a:endParaRPr b="0" lang="en-IN" sz="2600" spc="-1" strike="noStrike">
              <a:latin typeface="Arial"/>
            </a:endParaRPr>
          </a:p>
        </p:txBody>
      </p:sp>
      <p:sp>
        <p:nvSpPr>
          <p:cNvPr id="37" name="PlaceHolder 3"/>
          <p:cNvSpPr>
            <a:spLocks noGrp="1"/>
          </p:cNvSpPr>
          <p:nvPr>
            <p:ph type="body"/>
          </p:nvPr>
        </p:nvSpPr>
        <p:spPr>
          <a:xfrm>
            <a:off x="3571560" y="1800000"/>
            <a:ext cx="2921040" cy="2091240"/>
          </a:xfrm>
          <a:prstGeom prst="rect">
            <a:avLst/>
          </a:prstGeom>
        </p:spPr>
        <p:txBody>
          <a:bodyPr lIns="0" rIns="0" tIns="0" bIns="0">
            <a:normAutofit/>
          </a:bodyPr>
          <a:p>
            <a:endParaRPr b="0" lang="en-IN" sz="2600" spc="-1" strike="noStrike">
              <a:latin typeface="Arial"/>
            </a:endParaRPr>
          </a:p>
        </p:txBody>
      </p:sp>
      <p:sp>
        <p:nvSpPr>
          <p:cNvPr id="38" name="PlaceHolder 4"/>
          <p:cNvSpPr>
            <a:spLocks noGrp="1"/>
          </p:cNvSpPr>
          <p:nvPr>
            <p:ph type="body"/>
          </p:nvPr>
        </p:nvSpPr>
        <p:spPr>
          <a:xfrm>
            <a:off x="6639120" y="1800000"/>
            <a:ext cx="2921040" cy="2091240"/>
          </a:xfrm>
          <a:prstGeom prst="rect">
            <a:avLst/>
          </a:prstGeom>
        </p:spPr>
        <p:txBody>
          <a:bodyPr lIns="0" rIns="0" tIns="0" bIns="0">
            <a:normAutofit/>
          </a:bodyPr>
          <a:p>
            <a:endParaRPr b="0" lang="en-IN" sz="2600" spc="-1" strike="noStrike">
              <a:latin typeface="Arial"/>
            </a:endParaRPr>
          </a:p>
        </p:txBody>
      </p:sp>
      <p:sp>
        <p:nvSpPr>
          <p:cNvPr id="39" name="PlaceHolder 5"/>
          <p:cNvSpPr>
            <a:spLocks noGrp="1"/>
          </p:cNvSpPr>
          <p:nvPr>
            <p:ph type="body"/>
          </p:nvPr>
        </p:nvSpPr>
        <p:spPr>
          <a:xfrm>
            <a:off x="504000" y="4090320"/>
            <a:ext cx="2921040" cy="2091240"/>
          </a:xfrm>
          <a:prstGeom prst="rect">
            <a:avLst/>
          </a:prstGeom>
        </p:spPr>
        <p:txBody>
          <a:bodyPr lIns="0" rIns="0" tIns="0" bIns="0">
            <a:normAutofit/>
          </a:bodyPr>
          <a:p>
            <a:endParaRPr b="0" lang="en-IN" sz="2600" spc="-1" strike="noStrike">
              <a:latin typeface="Arial"/>
            </a:endParaRPr>
          </a:p>
        </p:txBody>
      </p:sp>
      <p:sp>
        <p:nvSpPr>
          <p:cNvPr id="40" name="PlaceHolder 6"/>
          <p:cNvSpPr>
            <a:spLocks noGrp="1"/>
          </p:cNvSpPr>
          <p:nvPr>
            <p:ph type="body"/>
          </p:nvPr>
        </p:nvSpPr>
        <p:spPr>
          <a:xfrm>
            <a:off x="3571560" y="4090320"/>
            <a:ext cx="2921040" cy="2091240"/>
          </a:xfrm>
          <a:prstGeom prst="rect">
            <a:avLst/>
          </a:prstGeom>
        </p:spPr>
        <p:txBody>
          <a:bodyPr lIns="0" rIns="0" tIns="0" bIns="0">
            <a:normAutofit/>
          </a:bodyPr>
          <a:p>
            <a:endParaRPr b="0" lang="en-IN" sz="2600" spc="-1" strike="noStrike">
              <a:latin typeface="Arial"/>
            </a:endParaRPr>
          </a:p>
        </p:txBody>
      </p:sp>
      <p:sp>
        <p:nvSpPr>
          <p:cNvPr id="41" name="PlaceHolder 7"/>
          <p:cNvSpPr>
            <a:spLocks noGrp="1"/>
          </p:cNvSpPr>
          <p:nvPr>
            <p:ph type="body"/>
          </p:nvPr>
        </p:nvSpPr>
        <p:spPr>
          <a:xfrm>
            <a:off x="6639120" y="4090320"/>
            <a:ext cx="2921040" cy="2091240"/>
          </a:xfrm>
          <a:prstGeom prst="rect">
            <a:avLst/>
          </a:prstGeom>
        </p:spPr>
        <p:txBody>
          <a:bodyPr lIns="0" rIns="0" tIns="0" bIns="0">
            <a:normAutofit/>
          </a:bodyPr>
          <a:p>
            <a:endParaRPr b="0" lang="en-IN" sz="2600" spc="-1" strike="noStrike">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504000" y="576000"/>
            <a:ext cx="7200000" cy="720000"/>
          </a:xfrm>
          <a:prstGeom prst="rect">
            <a:avLst/>
          </a:prstGeom>
        </p:spPr>
        <p:txBody>
          <a:bodyPr lIns="0" rIns="0" tIns="0" bIns="0" anchor="ctr">
            <a:spAutoFit/>
          </a:bodyPr>
          <a:p>
            <a:endParaRPr b="0" lang="en-IN" sz="3600" spc="-1" strike="noStrike">
              <a:latin typeface="Arial"/>
            </a:endParaRPr>
          </a:p>
        </p:txBody>
      </p:sp>
      <p:sp>
        <p:nvSpPr>
          <p:cNvPr id="7" name="PlaceHolder 2"/>
          <p:cNvSpPr>
            <a:spLocks noGrp="1"/>
          </p:cNvSpPr>
          <p:nvPr>
            <p:ph type="subTitle"/>
          </p:nvPr>
        </p:nvSpPr>
        <p:spPr>
          <a:xfrm>
            <a:off x="504000" y="1800000"/>
            <a:ext cx="9072000" cy="4384440"/>
          </a:xfrm>
          <a:prstGeom prst="rect">
            <a:avLst/>
          </a:prstGeom>
        </p:spPr>
        <p:txBody>
          <a:bodyPr lIns="0" rIns="0" tIns="0" bIns="0" anchor="ctr">
            <a:spAutoFit/>
          </a:bodyPr>
          <a:p>
            <a:pPr algn="ctr"/>
            <a:endParaRPr b="0" lang="en-IN" sz="3200" spc="-1" strike="noStrike">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504000" y="576000"/>
            <a:ext cx="7200000" cy="720000"/>
          </a:xfrm>
          <a:prstGeom prst="rect">
            <a:avLst/>
          </a:prstGeom>
        </p:spPr>
        <p:txBody>
          <a:bodyPr lIns="0" rIns="0" tIns="0" bIns="0" anchor="ctr">
            <a:spAutoFit/>
          </a:bodyPr>
          <a:p>
            <a:endParaRPr b="0" lang="en-IN" sz="3600" spc="-1" strike="noStrike">
              <a:latin typeface="Arial"/>
            </a:endParaRPr>
          </a:p>
        </p:txBody>
      </p:sp>
      <p:sp>
        <p:nvSpPr>
          <p:cNvPr id="9" name="PlaceHolder 2"/>
          <p:cNvSpPr>
            <a:spLocks noGrp="1"/>
          </p:cNvSpPr>
          <p:nvPr>
            <p:ph type="body"/>
          </p:nvPr>
        </p:nvSpPr>
        <p:spPr>
          <a:xfrm>
            <a:off x="504000" y="1800000"/>
            <a:ext cx="9072000" cy="4384440"/>
          </a:xfrm>
          <a:prstGeom prst="rect">
            <a:avLst/>
          </a:prstGeom>
        </p:spPr>
        <p:txBody>
          <a:bodyPr lIns="0" rIns="0" tIns="0" bIns="0">
            <a:normAutofit/>
          </a:bodyPr>
          <a:p>
            <a:endParaRPr b="0" lang="en-IN" sz="2600" spc="-1" strike="noStrike">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504000" y="576000"/>
            <a:ext cx="7200000" cy="720000"/>
          </a:xfrm>
          <a:prstGeom prst="rect">
            <a:avLst/>
          </a:prstGeom>
        </p:spPr>
        <p:txBody>
          <a:bodyPr lIns="0" rIns="0" tIns="0" bIns="0" anchor="ctr">
            <a:spAutoFit/>
          </a:bodyPr>
          <a:p>
            <a:endParaRPr b="0" lang="en-IN" sz="3600" spc="-1" strike="noStrike">
              <a:latin typeface="Arial"/>
            </a:endParaRPr>
          </a:p>
        </p:txBody>
      </p:sp>
      <p:sp>
        <p:nvSpPr>
          <p:cNvPr id="11" name="PlaceHolder 2"/>
          <p:cNvSpPr>
            <a:spLocks noGrp="1"/>
          </p:cNvSpPr>
          <p:nvPr>
            <p:ph type="body"/>
          </p:nvPr>
        </p:nvSpPr>
        <p:spPr>
          <a:xfrm>
            <a:off x="504000" y="1800000"/>
            <a:ext cx="4426920" cy="4384440"/>
          </a:xfrm>
          <a:prstGeom prst="rect">
            <a:avLst/>
          </a:prstGeom>
        </p:spPr>
        <p:txBody>
          <a:bodyPr lIns="0" rIns="0" tIns="0" bIns="0">
            <a:normAutofit/>
          </a:bodyPr>
          <a:p>
            <a:endParaRPr b="0" lang="en-IN" sz="2600" spc="-1" strike="noStrike">
              <a:latin typeface="Arial"/>
            </a:endParaRPr>
          </a:p>
        </p:txBody>
      </p:sp>
      <p:sp>
        <p:nvSpPr>
          <p:cNvPr id="12" name="PlaceHolder 3"/>
          <p:cNvSpPr>
            <a:spLocks noGrp="1"/>
          </p:cNvSpPr>
          <p:nvPr>
            <p:ph type="body"/>
          </p:nvPr>
        </p:nvSpPr>
        <p:spPr>
          <a:xfrm>
            <a:off x="5152680" y="1800000"/>
            <a:ext cx="4426920" cy="4384440"/>
          </a:xfrm>
          <a:prstGeom prst="rect">
            <a:avLst/>
          </a:prstGeom>
        </p:spPr>
        <p:txBody>
          <a:bodyPr lIns="0" rIns="0" tIns="0" bIns="0">
            <a:normAutofit/>
          </a:bodyPr>
          <a:p>
            <a:endParaRPr b="0" lang="en-IN" sz="2600" spc="-1" strike="noStrike">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3" name="PlaceHolder 1"/>
          <p:cNvSpPr>
            <a:spLocks noGrp="1"/>
          </p:cNvSpPr>
          <p:nvPr>
            <p:ph type="title"/>
          </p:nvPr>
        </p:nvSpPr>
        <p:spPr>
          <a:xfrm>
            <a:off x="504000" y="576000"/>
            <a:ext cx="7200000" cy="720000"/>
          </a:xfrm>
          <a:prstGeom prst="rect">
            <a:avLst/>
          </a:prstGeom>
        </p:spPr>
        <p:txBody>
          <a:bodyPr lIns="0" rIns="0" tIns="0" bIns="0" anchor="ctr">
            <a:spAutoFit/>
          </a:bodyPr>
          <a:p>
            <a:endParaRPr b="0" lang="en-IN" sz="3600" spc="-1" strike="noStrike">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504000" y="576000"/>
            <a:ext cx="7200000" cy="3338640"/>
          </a:xfrm>
          <a:prstGeom prst="rect">
            <a:avLst/>
          </a:prstGeom>
        </p:spPr>
        <p:txBody>
          <a:bodyPr lIns="0" rIns="0" tIns="0" bIns="0" anchor="ctr">
            <a:spAutoFit/>
          </a:bodyPr>
          <a:p>
            <a:pPr algn="ctr"/>
            <a:endParaRPr b="0" lang="en-IN"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504000" y="576000"/>
            <a:ext cx="7200000" cy="720000"/>
          </a:xfrm>
          <a:prstGeom prst="rect">
            <a:avLst/>
          </a:prstGeom>
        </p:spPr>
        <p:txBody>
          <a:bodyPr lIns="0" rIns="0" tIns="0" bIns="0" anchor="ctr">
            <a:spAutoFit/>
          </a:bodyPr>
          <a:p>
            <a:endParaRPr b="0" lang="en-IN" sz="3600" spc="-1" strike="noStrike">
              <a:latin typeface="Arial"/>
            </a:endParaRPr>
          </a:p>
        </p:txBody>
      </p:sp>
      <p:sp>
        <p:nvSpPr>
          <p:cNvPr id="16" name="PlaceHolder 2"/>
          <p:cNvSpPr>
            <a:spLocks noGrp="1"/>
          </p:cNvSpPr>
          <p:nvPr>
            <p:ph type="body"/>
          </p:nvPr>
        </p:nvSpPr>
        <p:spPr>
          <a:xfrm>
            <a:off x="504000" y="1800000"/>
            <a:ext cx="4426920" cy="2091240"/>
          </a:xfrm>
          <a:prstGeom prst="rect">
            <a:avLst/>
          </a:prstGeom>
        </p:spPr>
        <p:txBody>
          <a:bodyPr lIns="0" rIns="0" tIns="0" bIns="0">
            <a:normAutofit/>
          </a:bodyPr>
          <a:p>
            <a:endParaRPr b="0" lang="en-IN" sz="2600" spc="-1" strike="noStrike">
              <a:latin typeface="Arial"/>
            </a:endParaRPr>
          </a:p>
        </p:txBody>
      </p:sp>
      <p:sp>
        <p:nvSpPr>
          <p:cNvPr id="17" name="PlaceHolder 3"/>
          <p:cNvSpPr>
            <a:spLocks noGrp="1"/>
          </p:cNvSpPr>
          <p:nvPr>
            <p:ph type="body"/>
          </p:nvPr>
        </p:nvSpPr>
        <p:spPr>
          <a:xfrm>
            <a:off x="5152680" y="1800000"/>
            <a:ext cx="4426920" cy="4384440"/>
          </a:xfrm>
          <a:prstGeom prst="rect">
            <a:avLst/>
          </a:prstGeom>
        </p:spPr>
        <p:txBody>
          <a:bodyPr lIns="0" rIns="0" tIns="0" bIns="0">
            <a:normAutofit/>
          </a:bodyPr>
          <a:p>
            <a:endParaRPr b="0" lang="en-IN" sz="2600" spc="-1" strike="noStrike">
              <a:latin typeface="Arial"/>
            </a:endParaRPr>
          </a:p>
        </p:txBody>
      </p:sp>
      <p:sp>
        <p:nvSpPr>
          <p:cNvPr id="18" name="PlaceHolder 4"/>
          <p:cNvSpPr>
            <a:spLocks noGrp="1"/>
          </p:cNvSpPr>
          <p:nvPr>
            <p:ph type="body"/>
          </p:nvPr>
        </p:nvSpPr>
        <p:spPr>
          <a:xfrm>
            <a:off x="504000" y="4090320"/>
            <a:ext cx="4426920" cy="2091240"/>
          </a:xfrm>
          <a:prstGeom prst="rect">
            <a:avLst/>
          </a:prstGeom>
        </p:spPr>
        <p:txBody>
          <a:bodyPr lIns="0" rIns="0" tIns="0" bIns="0">
            <a:normAutofit/>
          </a:bodyPr>
          <a:p>
            <a:endParaRPr b="0" lang="en-IN" sz="2600" spc="-1" strike="noStrike">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504000" y="576000"/>
            <a:ext cx="7200000" cy="720000"/>
          </a:xfrm>
          <a:prstGeom prst="rect">
            <a:avLst/>
          </a:prstGeom>
        </p:spPr>
        <p:txBody>
          <a:bodyPr lIns="0" rIns="0" tIns="0" bIns="0" anchor="ctr">
            <a:spAutoFit/>
          </a:bodyPr>
          <a:p>
            <a:endParaRPr b="0" lang="en-IN" sz="3600" spc="-1" strike="noStrike">
              <a:latin typeface="Arial"/>
            </a:endParaRPr>
          </a:p>
        </p:txBody>
      </p:sp>
      <p:sp>
        <p:nvSpPr>
          <p:cNvPr id="20" name="PlaceHolder 2"/>
          <p:cNvSpPr>
            <a:spLocks noGrp="1"/>
          </p:cNvSpPr>
          <p:nvPr>
            <p:ph type="body"/>
          </p:nvPr>
        </p:nvSpPr>
        <p:spPr>
          <a:xfrm>
            <a:off x="504000" y="1800000"/>
            <a:ext cx="4426920" cy="4384440"/>
          </a:xfrm>
          <a:prstGeom prst="rect">
            <a:avLst/>
          </a:prstGeom>
        </p:spPr>
        <p:txBody>
          <a:bodyPr lIns="0" rIns="0" tIns="0" bIns="0">
            <a:normAutofit/>
          </a:bodyPr>
          <a:p>
            <a:endParaRPr b="0" lang="en-IN" sz="2600" spc="-1" strike="noStrike">
              <a:latin typeface="Arial"/>
            </a:endParaRPr>
          </a:p>
        </p:txBody>
      </p:sp>
      <p:sp>
        <p:nvSpPr>
          <p:cNvPr id="21" name="PlaceHolder 3"/>
          <p:cNvSpPr>
            <a:spLocks noGrp="1"/>
          </p:cNvSpPr>
          <p:nvPr>
            <p:ph type="body"/>
          </p:nvPr>
        </p:nvSpPr>
        <p:spPr>
          <a:xfrm>
            <a:off x="5152680" y="1800000"/>
            <a:ext cx="4426920" cy="2091240"/>
          </a:xfrm>
          <a:prstGeom prst="rect">
            <a:avLst/>
          </a:prstGeom>
        </p:spPr>
        <p:txBody>
          <a:bodyPr lIns="0" rIns="0" tIns="0" bIns="0">
            <a:normAutofit/>
          </a:bodyPr>
          <a:p>
            <a:endParaRPr b="0" lang="en-IN" sz="2600" spc="-1" strike="noStrike">
              <a:latin typeface="Arial"/>
            </a:endParaRPr>
          </a:p>
        </p:txBody>
      </p:sp>
      <p:sp>
        <p:nvSpPr>
          <p:cNvPr id="22" name="PlaceHolder 4"/>
          <p:cNvSpPr>
            <a:spLocks noGrp="1"/>
          </p:cNvSpPr>
          <p:nvPr>
            <p:ph type="body"/>
          </p:nvPr>
        </p:nvSpPr>
        <p:spPr>
          <a:xfrm>
            <a:off x="5152680" y="4090320"/>
            <a:ext cx="4426920" cy="2091240"/>
          </a:xfrm>
          <a:prstGeom prst="rect">
            <a:avLst/>
          </a:prstGeom>
        </p:spPr>
        <p:txBody>
          <a:bodyPr lIns="0" rIns="0" tIns="0" bIns="0">
            <a:normAutofit/>
          </a:bodyPr>
          <a:p>
            <a:endParaRPr b="0" lang="en-IN" sz="2600" spc="-1" strike="noStrike">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504000" y="576000"/>
            <a:ext cx="7200000" cy="720000"/>
          </a:xfrm>
          <a:prstGeom prst="rect">
            <a:avLst/>
          </a:prstGeom>
        </p:spPr>
        <p:txBody>
          <a:bodyPr lIns="0" rIns="0" tIns="0" bIns="0" anchor="ctr">
            <a:spAutoFit/>
          </a:bodyPr>
          <a:p>
            <a:endParaRPr b="0" lang="en-IN" sz="3600" spc="-1" strike="noStrike">
              <a:latin typeface="Arial"/>
            </a:endParaRPr>
          </a:p>
        </p:txBody>
      </p:sp>
      <p:sp>
        <p:nvSpPr>
          <p:cNvPr id="24" name="PlaceHolder 2"/>
          <p:cNvSpPr>
            <a:spLocks noGrp="1"/>
          </p:cNvSpPr>
          <p:nvPr>
            <p:ph type="body"/>
          </p:nvPr>
        </p:nvSpPr>
        <p:spPr>
          <a:xfrm>
            <a:off x="504000" y="1800000"/>
            <a:ext cx="4426920" cy="2091240"/>
          </a:xfrm>
          <a:prstGeom prst="rect">
            <a:avLst/>
          </a:prstGeom>
        </p:spPr>
        <p:txBody>
          <a:bodyPr lIns="0" rIns="0" tIns="0" bIns="0">
            <a:normAutofit/>
          </a:bodyPr>
          <a:p>
            <a:endParaRPr b="0" lang="en-IN" sz="2600" spc="-1" strike="noStrike">
              <a:latin typeface="Arial"/>
            </a:endParaRPr>
          </a:p>
        </p:txBody>
      </p:sp>
      <p:sp>
        <p:nvSpPr>
          <p:cNvPr id="25" name="PlaceHolder 3"/>
          <p:cNvSpPr>
            <a:spLocks noGrp="1"/>
          </p:cNvSpPr>
          <p:nvPr>
            <p:ph type="body"/>
          </p:nvPr>
        </p:nvSpPr>
        <p:spPr>
          <a:xfrm>
            <a:off x="5152680" y="1800000"/>
            <a:ext cx="4426920" cy="2091240"/>
          </a:xfrm>
          <a:prstGeom prst="rect">
            <a:avLst/>
          </a:prstGeom>
        </p:spPr>
        <p:txBody>
          <a:bodyPr lIns="0" rIns="0" tIns="0" bIns="0">
            <a:normAutofit/>
          </a:bodyPr>
          <a:p>
            <a:endParaRPr b="0" lang="en-IN" sz="2600" spc="-1" strike="noStrike">
              <a:latin typeface="Arial"/>
            </a:endParaRPr>
          </a:p>
        </p:txBody>
      </p:sp>
      <p:sp>
        <p:nvSpPr>
          <p:cNvPr id="26" name="PlaceHolder 4"/>
          <p:cNvSpPr>
            <a:spLocks noGrp="1"/>
          </p:cNvSpPr>
          <p:nvPr>
            <p:ph type="body"/>
          </p:nvPr>
        </p:nvSpPr>
        <p:spPr>
          <a:xfrm>
            <a:off x="504000" y="4090320"/>
            <a:ext cx="9072000" cy="2091240"/>
          </a:xfrm>
          <a:prstGeom prst="rect">
            <a:avLst/>
          </a:prstGeom>
        </p:spPr>
        <p:txBody>
          <a:bodyPr lIns="0" rIns="0" tIns="0" bIns="0">
            <a:normAutofit/>
          </a:bodyPr>
          <a:p>
            <a:endParaRPr b="0" lang="en-IN" sz="2600" spc="-1" strike="noStrike">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0" name="" descr=""/>
          <p:cNvPicPr/>
          <p:nvPr/>
        </p:nvPicPr>
        <p:blipFill>
          <a:blip r:embed="rId2"/>
          <a:stretch/>
        </p:blipFill>
        <p:spPr>
          <a:xfrm>
            <a:off x="720" y="720"/>
            <a:ext cx="10079640" cy="7559640"/>
          </a:xfrm>
          <a:prstGeom prst="rect">
            <a:avLst/>
          </a:prstGeom>
          <a:ln>
            <a:noFill/>
          </a:ln>
        </p:spPr>
      </p:pic>
      <p:sp>
        <p:nvSpPr>
          <p:cNvPr id="1" name="PlaceHolder 1"/>
          <p:cNvSpPr>
            <a:spLocks noGrp="1"/>
          </p:cNvSpPr>
          <p:nvPr>
            <p:ph type="title"/>
          </p:nvPr>
        </p:nvSpPr>
        <p:spPr>
          <a:xfrm>
            <a:off x="504000" y="576000"/>
            <a:ext cx="7200000" cy="720000"/>
          </a:xfrm>
          <a:prstGeom prst="rect">
            <a:avLst/>
          </a:prstGeom>
        </p:spPr>
        <p:txBody>
          <a:bodyPr lIns="0" rIns="0" tIns="0" bIns="0" anchor="ctr">
            <a:noAutofit/>
          </a:bodyPr>
          <a:p>
            <a:r>
              <a:rPr b="0" lang="en-IN" sz="3600" spc="-1" strike="noStrike">
                <a:latin typeface="Arial"/>
              </a:rPr>
              <a:t>Click to edit the title </a:t>
            </a:r>
            <a:r>
              <a:rPr b="0" lang="en-IN" sz="3600" spc="-1" strike="noStrike">
                <a:latin typeface="Arial"/>
              </a:rPr>
              <a:t>text format</a:t>
            </a:r>
            <a:endParaRPr b="0" lang="en-IN" sz="3600" spc="-1" strike="noStrike">
              <a:latin typeface="Arial"/>
            </a:endParaRPr>
          </a:p>
        </p:txBody>
      </p:sp>
      <p:sp>
        <p:nvSpPr>
          <p:cNvPr id="2" name="PlaceHolder 2"/>
          <p:cNvSpPr>
            <a:spLocks noGrp="1"/>
          </p:cNvSpPr>
          <p:nvPr>
            <p:ph type="body"/>
          </p:nvPr>
        </p:nvSpPr>
        <p:spPr>
          <a:xfrm>
            <a:off x="504000" y="1800000"/>
            <a:ext cx="9072000" cy="4384440"/>
          </a:xfrm>
          <a:prstGeom prst="rect">
            <a:avLst/>
          </a:prstGeom>
        </p:spPr>
        <p:txBody>
          <a:bodyPr lIns="0" rIns="0" tIns="0" bIns="0">
            <a:normAutofit/>
          </a:bodyPr>
          <a:p>
            <a:pPr marL="432000" indent="-324000">
              <a:spcAft>
                <a:spcPts val="1417"/>
              </a:spcAft>
              <a:buClr>
                <a:srgbClr val="99cc66"/>
              </a:buClr>
              <a:buSzPct val="45000"/>
              <a:buFont typeface="Wingdings" charset="2"/>
              <a:buChar char=""/>
            </a:pPr>
            <a:r>
              <a:rPr b="0" lang="en-IN" sz="2600" spc="-1" strike="noStrike">
                <a:latin typeface="Arial"/>
              </a:rPr>
              <a:t>Click to edit the outline text format</a:t>
            </a:r>
            <a:endParaRPr b="0" lang="en-IN" sz="2600" spc="-1" strike="noStrike">
              <a:latin typeface="Arial"/>
            </a:endParaRPr>
          </a:p>
          <a:p>
            <a:pPr lvl="1" marL="864000" indent="-324000">
              <a:spcAft>
                <a:spcPts val="1134"/>
              </a:spcAft>
              <a:buClr>
                <a:srgbClr val="99cc66"/>
              </a:buClr>
              <a:buSzPct val="75000"/>
              <a:buFont typeface="Symbol" charset="2"/>
              <a:buChar char=""/>
            </a:pPr>
            <a:r>
              <a:rPr b="0" lang="en-IN" sz="2600" spc="-1" strike="noStrike">
                <a:latin typeface="Arial"/>
              </a:rPr>
              <a:t>Second Outline Level</a:t>
            </a:r>
            <a:endParaRPr b="0" lang="en-IN" sz="2600" spc="-1" strike="noStrike">
              <a:latin typeface="Arial"/>
            </a:endParaRPr>
          </a:p>
          <a:p>
            <a:pPr lvl="2" marL="1296000" indent="-288000">
              <a:spcAft>
                <a:spcPts val="850"/>
              </a:spcAft>
              <a:buClr>
                <a:srgbClr val="99cc66"/>
              </a:buClr>
              <a:buSzPct val="45000"/>
              <a:buFont typeface="Wingdings" charset="2"/>
              <a:buChar char=""/>
            </a:pPr>
            <a:r>
              <a:rPr b="0" lang="en-IN" sz="2600" spc="-1" strike="noStrike">
                <a:latin typeface="Arial"/>
              </a:rPr>
              <a:t>Third Outline Level</a:t>
            </a:r>
            <a:endParaRPr b="0" lang="en-IN" sz="2600" spc="-1" strike="noStrike">
              <a:latin typeface="Arial"/>
            </a:endParaRPr>
          </a:p>
          <a:p>
            <a:pPr lvl="3" marL="1728000" indent="-216000">
              <a:spcAft>
                <a:spcPts val="567"/>
              </a:spcAft>
              <a:buClr>
                <a:srgbClr val="99cc66"/>
              </a:buClr>
              <a:buSzPct val="75000"/>
              <a:buFont typeface="Symbol" charset="2"/>
              <a:buChar char=""/>
            </a:pPr>
            <a:r>
              <a:rPr b="0" lang="en-IN" sz="2600" spc="-1" strike="noStrike">
                <a:latin typeface="Arial"/>
              </a:rPr>
              <a:t>Fourth Outline Level</a:t>
            </a:r>
            <a:endParaRPr b="0" lang="en-IN" sz="2600" spc="-1" strike="noStrike">
              <a:latin typeface="Arial"/>
            </a:endParaRPr>
          </a:p>
          <a:p>
            <a:pPr lvl="4" marL="2160000" indent="-216000">
              <a:spcAft>
                <a:spcPts val="283"/>
              </a:spcAft>
              <a:buClr>
                <a:srgbClr val="99cc66"/>
              </a:buClr>
              <a:buSzPct val="45000"/>
              <a:buFont typeface="Wingdings" charset="2"/>
              <a:buChar char=""/>
            </a:pPr>
            <a:r>
              <a:rPr b="0" lang="en-IN" sz="2600" spc="-1" strike="noStrike">
                <a:latin typeface="Arial"/>
              </a:rPr>
              <a:t>Fifth Outline Level</a:t>
            </a:r>
            <a:endParaRPr b="0" lang="en-IN" sz="2600" spc="-1" strike="noStrike">
              <a:latin typeface="Arial"/>
            </a:endParaRPr>
          </a:p>
          <a:p>
            <a:pPr lvl="5" marL="2592000" indent="-216000">
              <a:spcAft>
                <a:spcPts val="283"/>
              </a:spcAft>
              <a:buClr>
                <a:srgbClr val="99cc66"/>
              </a:buClr>
              <a:buSzPct val="45000"/>
              <a:buFont typeface="Wingdings" charset="2"/>
              <a:buChar char=""/>
            </a:pPr>
            <a:r>
              <a:rPr b="0" lang="en-IN" sz="2600" spc="-1" strike="noStrike">
                <a:latin typeface="Arial"/>
              </a:rPr>
              <a:t>Sixth Outline Level</a:t>
            </a:r>
            <a:endParaRPr b="0" lang="en-IN" sz="2600" spc="-1" strike="noStrike">
              <a:latin typeface="Arial"/>
            </a:endParaRPr>
          </a:p>
          <a:p>
            <a:pPr lvl="6" marL="3024000" indent="-216000">
              <a:spcAft>
                <a:spcPts val="283"/>
              </a:spcAft>
              <a:buClr>
                <a:srgbClr val="99cc66"/>
              </a:buClr>
              <a:buSzPct val="45000"/>
              <a:buFont typeface="Wingdings" charset="2"/>
              <a:buChar char=""/>
            </a:pPr>
            <a:r>
              <a:rPr b="0" lang="en-IN" sz="2600" spc="-1" strike="noStrike">
                <a:latin typeface="Arial"/>
              </a:rPr>
              <a:t>Seventh Outline Level</a:t>
            </a:r>
            <a:endParaRPr b="0" lang="en-IN" sz="2600" spc="-1" strike="noStrike">
              <a:latin typeface="Arial"/>
            </a:endParaRPr>
          </a:p>
        </p:txBody>
      </p:sp>
      <p:sp>
        <p:nvSpPr>
          <p:cNvPr id="3" name="PlaceHolder 3"/>
          <p:cNvSpPr>
            <a:spLocks noGrp="1"/>
          </p:cNvSpPr>
          <p:nvPr>
            <p:ph type="dt"/>
          </p:nvPr>
        </p:nvSpPr>
        <p:spPr>
          <a:xfrm>
            <a:off x="504000" y="6887160"/>
            <a:ext cx="2348280" cy="521280"/>
          </a:xfrm>
          <a:prstGeom prst="rect">
            <a:avLst/>
          </a:prstGeom>
        </p:spPr>
        <p:txBody>
          <a:bodyPr lIns="0" rIns="0" tIns="0" bIns="0">
            <a:noAutofit/>
          </a:bodyPr>
          <a:p>
            <a:r>
              <a:rPr b="0" lang="en-IN" sz="1400" spc="-1" strike="noStrike">
                <a:latin typeface="Arial"/>
              </a:rPr>
              <a:t>&lt;date/time&gt;</a:t>
            </a:r>
            <a:endParaRPr b="0" lang="en-IN" sz="1400" spc="-1" strike="noStrike">
              <a:latin typeface="Arial"/>
            </a:endParaRPr>
          </a:p>
        </p:txBody>
      </p:sp>
      <p:sp>
        <p:nvSpPr>
          <p:cNvPr id="4" name="PlaceHolder 4"/>
          <p:cNvSpPr>
            <a:spLocks noGrp="1"/>
          </p:cNvSpPr>
          <p:nvPr>
            <p:ph type="ftr"/>
          </p:nvPr>
        </p:nvSpPr>
        <p:spPr>
          <a:xfrm>
            <a:off x="3447360" y="6887160"/>
            <a:ext cx="3195000" cy="521280"/>
          </a:xfrm>
          <a:prstGeom prst="rect">
            <a:avLst/>
          </a:prstGeom>
        </p:spPr>
        <p:txBody>
          <a:bodyPr lIns="0" rIns="0" tIns="0" bIns="0">
            <a:noAutofit/>
          </a:bodyPr>
          <a:p>
            <a:pPr algn="ctr"/>
            <a:r>
              <a:rPr b="0" lang="en-IN" sz="1400" spc="-1" strike="noStrike">
                <a:latin typeface="Arial"/>
              </a:rPr>
              <a:t>&lt;footer&gt;</a:t>
            </a:r>
            <a:endParaRPr b="0" lang="en-IN" sz="1400" spc="-1" strike="noStrike">
              <a:latin typeface="Arial"/>
            </a:endParaRPr>
          </a:p>
        </p:txBody>
      </p:sp>
      <p:sp>
        <p:nvSpPr>
          <p:cNvPr id="5" name="PlaceHolder 5"/>
          <p:cNvSpPr>
            <a:spLocks noGrp="1"/>
          </p:cNvSpPr>
          <p:nvPr>
            <p:ph type="sldNum"/>
          </p:nvPr>
        </p:nvSpPr>
        <p:spPr>
          <a:xfrm>
            <a:off x="7227000" y="6887160"/>
            <a:ext cx="2348280" cy="521280"/>
          </a:xfrm>
          <a:prstGeom prst="rect">
            <a:avLst/>
          </a:prstGeom>
        </p:spPr>
        <p:txBody>
          <a:bodyPr lIns="0" rIns="0" tIns="0" bIns="0">
            <a:noAutofit/>
          </a:bodyPr>
          <a:p>
            <a:pPr algn="r"/>
            <a:fld id="{D300E64E-54F6-4A07-8051-8FF896DB48B1}" type="slidenum">
              <a:rPr b="0" lang="en-IN" sz="1400" spc="-1" strike="noStrike">
                <a:latin typeface="Arial"/>
              </a:rPr>
              <a:t>&lt;number&gt;</a:t>
            </a:fld>
            <a:endParaRPr b="0" lang="en-IN" sz="1400" spc="-1" strike="noStrike">
              <a:latin typeface="Arial"/>
            </a:endParaRPr>
          </a:p>
        </p:txBody>
      </p:sp>
    </p:spTree>
  </p:cSld>
  <p:clrMap bg1="lt1" bg2="lt2" tx1="dk1"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11.xml.rels><?xml version="1.0" encoding="UTF-8"?>
<Relationships xmlns="http://schemas.openxmlformats.org/package/2006/relationships"><Relationship Id="rId1" Type="http://schemas.openxmlformats.org/officeDocument/2006/relationships/image" Target="../media/image5.jpeg"/><Relationship Id="rId2" Type="http://schemas.openxmlformats.org/officeDocument/2006/relationships/slideLayout" Target="../slideLayouts/slideLayout3.xml"/>
</Relationships>
</file>

<file path=ppt/slides/_rels/slide12.xml.rels><?xml version="1.0" encoding="UTF-8"?>
<Relationships xmlns="http://schemas.openxmlformats.org/package/2006/relationships"><Relationship Id="rId1" Type="http://schemas.openxmlformats.org/officeDocument/2006/relationships/image" Target="../media/image6.jpeg"/><Relationship Id="rId2" Type="http://schemas.openxmlformats.org/officeDocument/2006/relationships/slideLayout" Target="../slideLayouts/slideLayout3.xml"/>
</Relationships>
</file>

<file path=ppt/slides/_rels/slide13.xml.rels><?xml version="1.0" encoding="UTF-8"?>
<Relationships xmlns="http://schemas.openxmlformats.org/package/2006/relationships"><Relationship Id="rId1" Type="http://schemas.openxmlformats.org/officeDocument/2006/relationships/image" Target="../media/image7.jpeg"/><Relationship Id="rId2" Type="http://schemas.openxmlformats.org/officeDocument/2006/relationships/slideLayout" Target="../slideLayouts/slideLayout3.xml"/>
</Relationships>
</file>

<file path=ppt/slides/_rels/slide14.xml.rels><?xml version="1.0" encoding="UTF-8"?>
<Relationships xmlns="http://schemas.openxmlformats.org/package/2006/relationships"><Relationship Id="rId1" Type="http://schemas.openxmlformats.org/officeDocument/2006/relationships/image" Target="../media/image8.jpeg"/><Relationship Id="rId2" Type="http://schemas.openxmlformats.org/officeDocument/2006/relationships/slideLayout" Target="../slideLayouts/slideLayout3.xml"/>
</Relationships>
</file>

<file path=ppt/slides/_rels/slide15.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16.xml.rels><?xml version="1.0" encoding="UTF-8"?>
<Relationships xmlns="http://schemas.openxmlformats.org/package/2006/relationships"><Relationship Id="rId1" Type="http://schemas.openxmlformats.org/officeDocument/2006/relationships/image" Target="../media/image9.png"/><Relationship Id="rId2" Type="http://schemas.openxmlformats.org/officeDocument/2006/relationships/slideLayout" Target="../slideLayouts/slideLayout3.xml"/>
</Relationships>
</file>

<file path=ppt/slides/_rels/slide17.xml.rels><?xml version="1.0" encoding="UTF-8"?>
<Relationships xmlns="http://schemas.openxmlformats.org/package/2006/relationships"><Relationship Id="rId1" Type="http://schemas.openxmlformats.org/officeDocument/2006/relationships/image" Target="../media/image10.png"/><Relationship Id="rId2" Type="http://schemas.openxmlformats.org/officeDocument/2006/relationships/slideLayout" Target="../slideLayouts/slideLayout3.xml"/>
</Relationships>
</file>

<file path=ppt/slides/_rels/slide18.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19.xml.rels><?xml version="1.0" encoding="UTF-8"?>
<Relationships xmlns="http://schemas.openxmlformats.org/package/2006/relationships"><Relationship Id="rId1" Type="http://schemas.openxmlformats.org/officeDocument/2006/relationships/image" Target="../media/image11.jpeg"/><Relationship Id="rId2" Type="http://schemas.openxmlformats.org/officeDocument/2006/relationships/slideLayout" Target="../slideLayouts/slideLayout3.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20.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21.xml.rels><?xml version="1.0" encoding="UTF-8"?>
<Relationships xmlns="http://schemas.openxmlformats.org/package/2006/relationships"><Relationship Id="rId1" Type="http://schemas.openxmlformats.org/officeDocument/2006/relationships/image" Target="../media/image12.png"/><Relationship Id="rId2" Type="http://schemas.openxmlformats.org/officeDocument/2006/relationships/slideLayout" Target="../slideLayouts/slideLayout3.xml"/>
</Relationships>
</file>

<file path=ppt/slides/_rels/slide22.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23.xml.rels><?xml version="1.0" encoding="UTF-8"?>
<Relationships xmlns="http://schemas.openxmlformats.org/package/2006/relationships"><Relationship Id="rId1" Type="http://schemas.openxmlformats.org/officeDocument/2006/relationships/image" Target="../media/image13.jpeg"/><Relationship Id="rId2" Type="http://schemas.openxmlformats.org/officeDocument/2006/relationships/slideLayout" Target="../slideLayouts/slideLayout3.xml"/>
</Relationships>
</file>

<file path=ppt/slides/_rels/slide24.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25.xml.rels><?xml version="1.0" encoding="UTF-8"?>
<Relationships xmlns="http://schemas.openxmlformats.org/package/2006/relationships"><Relationship Id="rId1" Type="http://schemas.openxmlformats.org/officeDocument/2006/relationships/image" Target="../media/image14.png"/><Relationship Id="rId2" Type="http://schemas.openxmlformats.org/officeDocument/2006/relationships/slideLayout" Target="../slideLayouts/slideLayout3.xml"/>
</Relationships>
</file>

<file path=ppt/slides/_rels/slide26.xml.rels><?xml version="1.0" encoding="UTF-8"?>
<Relationships xmlns="http://schemas.openxmlformats.org/package/2006/relationships"><Relationship Id="rId1" Type="http://schemas.openxmlformats.org/officeDocument/2006/relationships/image" Target="../media/image15.png"/><Relationship Id="rId2" Type="http://schemas.openxmlformats.org/officeDocument/2006/relationships/slideLayout" Target="../slideLayouts/slideLayout3.xml"/>
</Relationships>
</file>

<file path=ppt/slides/_rels/slide27.xml.rels><?xml version="1.0" encoding="UTF-8"?>
<Relationships xmlns="http://schemas.openxmlformats.org/package/2006/relationships"><Relationship Id="rId1" Type="http://schemas.openxmlformats.org/officeDocument/2006/relationships/image" Target="../media/image16.png"/><Relationship Id="rId2" Type="http://schemas.openxmlformats.org/officeDocument/2006/relationships/slideLayout" Target="../slideLayouts/slideLayout3.xml"/>
</Relationships>
</file>

<file path=ppt/slides/_rels/slide28.xml.rels><?xml version="1.0" encoding="UTF-8"?>
<Relationships xmlns="http://schemas.openxmlformats.org/package/2006/relationships"><Relationship Id="rId1" Type="http://schemas.openxmlformats.org/officeDocument/2006/relationships/image" Target="../media/image17.png"/><Relationship Id="rId2" Type="http://schemas.openxmlformats.org/officeDocument/2006/relationships/slideLayout" Target="../slideLayouts/slideLayout3.xml"/>
</Relationships>
</file>

<file path=ppt/slides/_rels/slide29.xml.rels><?xml version="1.0" encoding="UTF-8"?>
<Relationships xmlns="http://schemas.openxmlformats.org/package/2006/relationships"><Relationship Id="rId1" Type="http://schemas.openxmlformats.org/officeDocument/2006/relationships/image" Target="../media/image18.png"/><Relationship Id="rId2" Type="http://schemas.openxmlformats.org/officeDocument/2006/relationships/slideLayout" Target="../slideLayouts/slideLayout3.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30.xml.rels><?xml version="1.0" encoding="UTF-8"?>
<Relationships xmlns="http://schemas.openxmlformats.org/package/2006/relationships"><Relationship Id="rId1" Type="http://schemas.openxmlformats.org/officeDocument/2006/relationships/image" Target="../media/image19.png"/><Relationship Id="rId2" Type="http://schemas.openxmlformats.org/officeDocument/2006/relationships/slideLayout" Target="../slideLayouts/slideLayout3.xml"/>
</Relationships>
</file>

<file path=ppt/slides/_rels/slide31.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32.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33.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34.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35.xml.rels><?xml version="1.0" encoding="UTF-8"?>
<Relationships xmlns="http://schemas.openxmlformats.org/package/2006/relationships"><Relationship Id="rId1" Type="http://schemas.openxmlformats.org/officeDocument/2006/relationships/image" Target="../media/image20.png"/><Relationship Id="rId2" Type="http://schemas.openxmlformats.org/officeDocument/2006/relationships/slideLayout" Target="../slideLayouts/slideLayout3.xml"/>
</Relationships>
</file>

<file path=ppt/slides/_rels/slide36.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37.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38.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39.xml.rels><?xml version="1.0" encoding="UTF-8"?>
<Relationships xmlns="http://schemas.openxmlformats.org/package/2006/relationships"><Relationship Id="rId1" Type="http://schemas.openxmlformats.org/officeDocument/2006/relationships/image" Target="../media/image21.png"/><Relationship Id="rId2" Type="http://schemas.openxmlformats.org/officeDocument/2006/relationships/slideLayout" Target="../slideLayouts/slideLayout3.xml"/>
</Relationships>
</file>

<file path=ppt/slides/_rels/slide4.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40.xml.rels><?xml version="1.0" encoding="UTF-8"?>
<Relationships xmlns="http://schemas.openxmlformats.org/package/2006/relationships"><Relationship Id="rId1" Type="http://schemas.openxmlformats.org/officeDocument/2006/relationships/image" Target="../media/image22.png"/><Relationship Id="rId2" Type="http://schemas.openxmlformats.org/officeDocument/2006/relationships/slideLayout" Target="../slideLayouts/slideLayout3.xml"/>
</Relationships>
</file>

<file path=ppt/slides/_rels/slide41.xml.rels><?xml version="1.0" encoding="UTF-8"?>
<Relationships xmlns="http://schemas.openxmlformats.org/package/2006/relationships"><Relationship Id="rId1" Type="http://schemas.openxmlformats.org/officeDocument/2006/relationships/image" Target="../media/image23.png"/><Relationship Id="rId2" Type="http://schemas.openxmlformats.org/officeDocument/2006/relationships/slideLayout" Target="../slideLayouts/slideLayout3.xml"/>
</Relationships>
</file>

<file path=ppt/slides/_rels/slide42.xml.rels><?xml version="1.0" encoding="UTF-8"?>
<Relationships xmlns="http://schemas.openxmlformats.org/package/2006/relationships"><Relationship Id="rId1" Type="http://schemas.openxmlformats.org/officeDocument/2006/relationships/image" Target="../media/image24.png"/><Relationship Id="rId2" Type="http://schemas.openxmlformats.org/officeDocument/2006/relationships/slideLayout" Target="../slideLayouts/slideLayout3.xml"/>
</Relationships>
</file>

<file path=ppt/slides/_rels/slide43.xml.rels><?xml version="1.0" encoding="UTF-8"?>
<Relationships xmlns="http://schemas.openxmlformats.org/package/2006/relationships"><Relationship Id="rId1" Type="http://schemas.openxmlformats.org/officeDocument/2006/relationships/image" Target="../media/image25.png"/><Relationship Id="rId2" Type="http://schemas.openxmlformats.org/officeDocument/2006/relationships/slideLayout" Target="../slideLayouts/slideLayout3.xml"/>
</Relationships>
</file>

<file path=ppt/slides/_rels/slide44.xml.rels><?xml version="1.0" encoding="UTF-8"?>
<Relationships xmlns="http://schemas.openxmlformats.org/package/2006/relationships"><Relationship Id="rId1" Type="http://schemas.openxmlformats.org/officeDocument/2006/relationships/image" Target="../media/image26.png"/><Relationship Id="rId2" Type="http://schemas.openxmlformats.org/officeDocument/2006/relationships/slideLayout" Target="../slideLayouts/slideLayout3.xml"/>
</Relationships>
</file>

<file path=ppt/slides/_rels/slide45.xml.rels><?xml version="1.0" encoding="UTF-8"?>
<Relationships xmlns="http://schemas.openxmlformats.org/package/2006/relationships"><Relationship Id="rId1" Type="http://schemas.openxmlformats.org/officeDocument/2006/relationships/image" Target="../media/image27.png"/><Relationship Id="rId2" Type="http://schemas.openxmlformats.org/officeDocument/2006/relationships/slideLayout" Target="../slideLayouts/slideLayout3.xml"/>
</Relationships>
</file>

<file path=ppt/slides/_rels/slide46.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6.xml.rels><?xml version="1.0" encoding="UTF-8"?>
<Relationships xmlns="http://schemas.openxmlformats.org/package/2006/relationships"><Relationship Id="rId1" Type="http://schemas.openxmlformats.org/officeDocument/2006/relationships/image" Target="../media/image3.png"/><Relationship Id="rId2" Type="http://schemas.openxmlformats.org/officeDocument/2006/relationships/slideLayout" Target="../slideLayouts/slideLayout3.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9.xml.rels><?xml version="1.0" encoding="UTF-8"?>
<Relationships xmlns="http://schemas.openxmlformats.org/package/2006/relationships"><Relationship Id="rId1" Type="http://schemas.openxmlformats.org/officeDocument/2006/relationships/image" Target="../media/image4.png"/><Relationship Id="rId2" Type="http://schemas.openxmlformats.org/officeDocument/2006/relationships/slideLayout" Target="../slideLayouts/slideLayout3.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2" name="TextShape 1"/>
          <p:cNvSpPr txBox="1"/>
          <p:nvPr/>
        </p:nvSpPr>
        <p:spPr>
          <a:xfrm>
            <a:off x="504000" y="576000"/>
            <a:ext cx="7200000" cy="720000"/>
          </a:xfrm>
          <a:prstGeom prst="rect">
            <a:avLst/>
          </a:prstGeom>
          <a:noFill/>
          <a:ln>
            <a:noFill/>
          </a:ln>
        </p:spPr>
        <p:txBody>
          <a:bodyPr lIns="0" rIns="0" tIns="0" bIns="0" anchor="ctr">
            <a:spAutoFit/>
          </a:bodyPr>
          <a:p>
            <a:r>
              <a:rPr b="0" lang="en-IN" sz="3600" spc="-1" strike="noStrike">
                <a:latin typeface="Arial"/>
              </a:rPr>
              <a:t>Chapter-6</a:t>
            </a:r>
            <a:endParaRPr b="0" lang="en-IN" sz="3600" spc="-1" strike="noStrike">
              <a:latin typeface="Arial"/>
            </a:endParaRPr>
          </a:p>
        </p:txBody>
      </p:sp>
      <p:sp>
        <p:nvSpPr>
          <p:cNvPr id="43" name="TextShape 2"/>
          <p:cNvSpPr txBox="1"/>
          <p:nvPr/>
        </p:nvSpPr>
        <p:spPr>
          <a:xfrm>
            <a:off x="504000" y="1800000"/>
            <a:ext cx="9072000" cy="1368000"/>
          </a:xfrm>
          <a:prstGeom prst="rect">
            <a:avLst/>
          </a:prstGeom>
          <a:noFill/>
          <a:ln>
            <a:noFill/>
          </a:ln>
        </p:spPr>
        <p:txBody>
          <a:bodyPr lIns="0" rIns="0" tIns="0" bIns="0" anchor="ctr">
            <a:spAutoFit/>
          </a:bodyPr>
          <a:p>
            <a:pPr algn="ctr"/>
            <a:r>
              <a:rPr b="1" lang="en-IN" sz="3600" spc="-1" strike="noStrike">
                <a:latin typeface="Arial"/>
              </a:rPr>
              <a:t>Client Side Scripting Using Java Script</a:t>
            </a:r>
            <a:endParaRPr b="0" lang="en-IN" sz="3600" spc="-1" strike="noStrike">
              <a:latin typeface="Arial"/>
            </a:endParaRPr>
          </a:p>
        </p:txBody>
      </p:sp>
      <p:sp>
        <p:nvSpPr>
          <p:cNvPr id="44" name="TextShape 3"/>
          <p:cNvSpPr txBox="1"/>
          <p:nvPr/>
        </p:nvSpPr>
        <p:spPr>
          <a:xfrm>
            <a:off x="3528000" y="3168000"/>
            <a:ext cx="2605320" cy="1109880"/>
          </a:xfrm>
          <a:prstGeom prst="rect">
            <a:avLst/>
          </a:prstGeom>
          <a:noFill/>
          <a:ln>
            <a:noFill/>
          </a:ln>
        </p:spPr>
        <p:txBody>
          <a:bodyPr lIns="90000" rIns="90000" tIns="45000" bIns="45000">
            <a:spAutoFit/>
          </a:bodyPr>
          <a:p>
            <a:pPr algn="ctr"/>
            <a:r>
              <a:rPr b="1" lang="en-IN" sz="2400" spc="-1" strike="noStrike" baseline="33000">
                <a:latin typeface="Arial"/>
              </a:rPr>
              <a:t>SIRAJ.F.M</a:t>
            </a:r>
            <a:endParaRPr b="0" lang="en-IN" sz="2400" spc="-1" strike="noStrike">
              <a:latin typeface="Arial"/>
            </a:endParaRPr>
          </a:p>
          <a:p>
            <a:pPr algn="ctr"/>
            <a:r>
              <a:rPr b="1" lang="en-IN" sz="2400" spc="-1" strike="noStrike" baseline="33000">
                <a:latin typeface="Arial"/>
              </a:rPr>
              <a:t>HSST COMPUTER SCIENCE</a:t>
            </a:r>
            <a:endParaRPr b="0" lang="en-IN" sz="2400" spc="-1" strike="noStrike">
              <a:latin typeface="Arial"/>
            </a:endParaRPr>
          </a:p>
          <a:p>
            <a:pPr algn="ctr"/>
            <a:r>
              <a:rPr b="1" lang="en-IN" sz="2400" spc="-1" strike="noStrike" baseline="33000">
                <a:latin typeface="Arial"/>
              </a:rPr>
              <a:t>AKGS GHSS PERALASSERY</a:t>
            </a:r>
            <a:endParaRPr b="0" lang="en-IN" sz="2400" spc="-1" strike="noStrike">
              <a:latin typeface="Arial"/>
            </a:endParaRPr>
          </a:p>
        </p:txBody>
      </p:sp>
    </p:spTree>
  </p:cSld>
  <mc:AlternateContent>
    <mc:Choice Requires="p14">
      <p:transition spd="slow" p14:dur="2000"/>
    </mc:Choice>
    <mc:Fallback>
      <p:transition spd="slow"/>
    </mc:Fallback>
  </mc:AlternateContent>
  <p:timing>
    <p:tnLst>
      <p:par>
        <p:cTn id="1" dur="indefinite" restart="never" nodeType="tmRoot">
          <p:childTnLst>
            <p:seq>
              <p:cTn id="2" dur="indefinite" nodeType="mainSeq"/>
              <p:prevCondLst>
                <p:cond delay="0" evt="onPrev">
                  <p:tgtEl>
                    <p:sldTgt/>
                  </p:tgtEl>
                </p:cond>
              </p:prevCondLst>
              <p:nextCondLst>
                <p:cond delay="0" evt="onNext">
                  <p:tgtEl>
                    <p:sldTgt/>
                  </p:tgtEl>
                </p:cond>
              </p:nextCondLst>
            </p:seq>
          </p:childTnLst>
        </p:cTn>
      </p:par>
    </p:tnLst>
  </p:timing>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6" name="TextShape 1"/>
          <p:cNvSpPr txBox="1"/>
          <p:nvPr/>
        </p:nvSpPr>
        <p:spPr>
          <a:xfrm>
            <a:off x="504000" y="576000"/>
            <a:ext cx="7200000" cy="720000"/>
          </a:xfrm>
          <a:prstGeom prst="rect">
            <a:avLst/>
          </a:prstGeom>
          <a:noFill/>
          <a:ln>
            <a:noFill/>
          </a:ln>
        </p:spPr>
        <p:txBody>
          <a:bodyPr lIns="0" rIns="0" tIns="0" bIns="0" anchor="ctr">
            <a:spAutoFit/>
          </a:bodyPr>
          <a:p>
            <a:r>
              <a:rPr b="1" lang="en-IN" sz="4400" spc="-1" strike="noStrike">
                <a:solidFill>
                  <a:srgbClr val="000000"/>
                </a:solidFill>
                <a:latin typeface="Arial"/>
              </a:rPr>
              <a:t>Operators in JavaScript</a:t>
            </a:r>
            <a:endParaRPr b="0" lang="en-IN" sz="4400" spc="-1" strike="noStrike">
              <a:latin typeface="Arial"/>
            </a:endParaRPr>
          </a:p>
        </p:txBody>
      </p:sp>
      <p:sp>
        <p:nvSpPr>
          <p:cNvPr id="67" name="TextShape 2"/>
          <p:cNvSpPr txBox="1"/>
          <p:nvPr/>
        </p:nvSpPr>
        <p:spPr>
          <a:xfrm>
            <a:off x="432000" y="2448000"/>
            <a:ext cx="9072000" cy="3456000"/>
          </a:xfrm>
          <a:prstGeom prst="rect">
            <a:avLst/>
          </a:prstGeom>
          <a:noFill/>
          <a:ln>
            <a:noFill/>
          </a:ln>
        </p:spPr>
        <p:txBody>
          <a:bodyPr lIns="0" rIns="0" tIns="0" bIns="0">
            <a:normAutofit fontScale="97000"/>
          </a:bodyPr>
          <a:p>
            <a:pPr marL="343080" indent="-342720">
              <a:lnSpc>
                <a:spcPct val="100000"/>
              </a:lnSpc>
              <a:spcBef>
                <a:spcPts val="641"/>
              </a:spcBef>
              <a:buClr>
                <a:srgbClr val="99cc66"/>
              </a:buClr>
              <a:buSzPct val="45000"/>
              <a:buFont typeface="Wingdings" charset="2"/>
              <a:buChar char=""/>
            </a:pPr>
            <a:r>
              <a:rPr b="0" lang="en-IN" sz="3200" spc="-1" strike="noStrike">
                <a:solidFill>
                  <a:srgbClr val="000000"/>
                </a:solidFill>
                <a:latin typeface="Times New Roman"/>
              </a:rPr>
              <a:t>Operators in JavaScript are exactly similar to those in C++.</a:t>
            </a:r>
            <a:endParaRPr b="0" lang="en-IN" sz="3200" spc="-1" strike="noStrike">
              <a:latin typeface="Arial"/>
            </a:endParaRPr>
          </a:p>
          <a:p>
            <a:pPr marL="432000" indent="-324000">
              <a:lnSpc>
                <a:spcPct val="100000"/>
              </a:lnSpc>
              <a:spcBef>
                <a:spcPts val="641"/>
              </a:spcBef>
              <a:buClr>
                <a:srgbClr val="99cc66"/>
              </a:buClr>
              <a:buFont typeface="StarSymbol"/>
              <a:buAutoNum type="arabicParenR"/>
            </a:pPr>
            <a:r>
              <a:rPr b="1" lang="en-IN" sz="3200" spc="-1" strike="noStrike">
                <a:solidFill>
                  <a:srgbClr val="000000"/>
                </a:solidFill>
                <a:latin typeface="Times New Roman"/>
              </a:rPr>
              <a:t>Arithmetic operators</a:t>
            </a:r>
            <a:endParaRPr b="0" lang="en-IN" sz="3200" spc="-1" strike="noStrike">
              <a:latin typeface="Arial"/>
            </a:endParaRPr>
          </a:p>
          <a:p>
            <a:pPr marL="432000" indent="-324000">
              <a:lnSpc>
                <a:spcPct val="100000"/>
              </a:lnSpc>
              <a:spcBef>
                <a:spcPts val="641"/>
              </a:spcBef>
              <a:buClr>
                <a:srgbClr val="99cc66"/>
              </a:buClr>
              <a:buFont typeface="StarSymbol"/>
              <a:buAutoNum type="arabicParenR"/>
            </a:pPr>
            <a:r>
              <a:rPr b="1" lang="en-IN" sz="3200" spc="-1" strike="noStrike">
                <a:solidFill>
                  <a:srgbClr val="000000"/>
                </a:solidFill>
                <a:latin typeface="Times New Roman"/>
              </a:rPr>
              <a:t>Assignment operators</a:t>
            </a:r>
            <a:endParaRPr b="0" lang="en-IN" sz="3200" spc="-1" strike="noStrike">
              <a:latin typeface="Arial"/>
            </a:endParaRPr>
          </a:p>
          <a:p>
            <a:pPr marL="432000" indent="-324000">
              <a:lnSpc>
                <a:spcPct val="100000"/>
              </a:lnSpc>
              <a:spcBef>
                <a:spcPts val="641"/>
              </a:spcBef>
              <a:buClr>
                <a:srgbClr val="99cc66"/>
              </a:buClr>
              <a:buFont typeface="StarSymbol"/>
              <a:buAutoNum type="arabicParenR"/>
            </a:pPr>
            <a:r>
              <a:rPr b="1" lang="en-IN" sz="3200" spc="-1" strike="noStrike">
                <a:solidFill>
                  <a:srgbClr val="000000"/>
                </a:solidFill>
                <a:latin typeface="Times New Roman"/>
              </a:rPr>
              <a:t>Relational operators</a:t>
            </a:r>
            <a:endParaRPr b="0" lang="en-IN" sz="3200" spc="-1" strike="noStrike">
              <a:latin typeface="Arial"/>
            </a:endParaRPr>
          </a:p>
          <a:p>
            <a:pPr marL="432000" indent="-324000">
              <a:lnSpc>
                <a:spcPct val="100000"/>
              </a:lnSpc>
              <a:spcBef>
                <a:spcPts val="641"/>
              </a:spcBef>
              <a:buClr>
                <a:srgbClr val="99cc66"/>
              </a:buClr>
              <a:buFont typeface="StarSymbol"/>
              <a:buAutoNum type="arabicParenR"/>
            </a:pPr>
            <a:r>
              <a:rPr b="1" lang="en-IN" sz="3200" spc="-1" strike="noStrike">
                <a:solidFill>
                  <a:srgbClr val="000000"/>
                </a:solidFill>
                <a:latin typeface="Times New Roman"/>
              </a:rPr>
              <a:t>Logical operators</a:t>
            </a:r>
            <a:endParaRPr b="0" lang="en-IN" sz="3200" spc="-1" strike="noStrike">
              <a:latin typeface="Arial"/>
            </a:endParaRPr>
          </a:p>
          <a:p>
            <a:pPr marL="432000" indent="-324000">
              <a:spcAft>
                <a:spcPts val="1417"/>
              </a:spcAft>
              <a:buClr>
                <a:srgbClr val="99cc66"/>
              </a:buClr>
              <a:buFont typeface="StarSymbol"/>
              <a:buAutoNum type="arabicParenR"/>
            </a:pPr>
            <a:r>
              <a:rPr b="1" lang="en-IN" sz="3200" spc="-1" strike="noStrike">
                <a:solidFill>
                  <a:srgbClr val="000000"/>
                </a:solidFill>
                <a:latin typeface="Times New Roman"/>
              </a:rPr>
              <a:t>String concatenation operator</a:t>
            </a:r>
            <a:endParaRPr b="0" lang="en-IN" sz="3200" spc="-1" strike="noStrike">
              <a:latin typeface="Arial"/>
            </a:endParaRPr>
          </a:p>
        </p:txBody>
      </p:sp>
    </p:spTree>
  </p:cSld>
  <mc:AlternateContent>
    <mc:Choice Requires="p14">
      <p:transition spd="slow" p14:dur="2000"/>
    </mc:Choice>
    <mc:Fallback>
      <p:transition spd="slow"/>
    </mc:Fallback>
  </mc:AlternateContent>
  <p:timing>
    <p:tnLst>
      <p:par>
        <p:cTn id="19" dur="indefinite" restart="never" nodeType="tmRoot">
          <p:childTnLst>
            <p:seq>
              <p:cTn id="20" dur="indefinite" nodeType="mainSeq"/>
              <p:prevCondLst>
                <p:cond delay="0" evt="onPrev">
                  <p:tgtEl>
                    <p:sldTgt/>
                  </p:tgtEl>
                </p:cond>
              </p:prevCondLst>
              <p:nextCondLst>
                <p:cond delay="0" evt="onNext">
                  <p:tgtEl>
                    <p:sldTgt/>
                  </p:tgtEl>
                </p:cond>
              </p:nextCondLst>
            </p:seq>
          </p:childTnLst>
        </p:cTn>
      </p:par>
    </p:tnLst>
  </p:timing>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8" name="TextShape 1"/>
          <p:cNvSpPr txBox="1"/>
          <p:nvPr/>
        </p:nvSpPr>
        <p:spPr>
          <a:xfrm>
            <a:off x="504000" y="576000"/>
            <a:ext cx="7200000" cy="720000"/>
          </a:xfrm>
          <a:prstGeom prst="rect">
            <a:avLst/>
          </a:prstGeom>
          <a:noFill/>
          <a:ln>
            <a:noFill/>
          </a:ln>
        </p:spPr>
        <p:txBody>
          <a:bodyPr lIns="0" rIns="0" tIns="0" bIns="0" anchor="ctr">
            <a:spAutoFit/>
          </a:bodyPr>
          <a:p>
            <a:r>
              <a:rPr b="0" lang="en-IN" sz="3600" spc="-1" strike="noStrike">
                <a:latin typeface="Arial"/>
              </a:rPr>
              <a:t>Arithmetic Operator</a:t>
            </a:r>
            <a:endParaRPr b="0" lang="en-IN" sz="3600" spc="-1" strike="noStrike">
              <a:latin typeface="Arial"/>
            </a:endParaRPr>
          </a:p>
        </p:txBody>
      </p:sp>
      <p:pic>
        <p:nvPicPr>
          <p:cNvPr id="69" name="Content Placeholder 3" descr=""/>
          <p:cNvPicPr/>
          <p:nvPr/>
        </p:nvPicPr>
        <p:blipFill>
          <a:blip r:embed="rId1"/>
          <a:srcRect l="0" t="12354" r="0" b="0"/>
          <a:stretch/>
        </p:blipFill>
        <p:spPr>
          <a:xfrm>
            <a:off x="924480" y="2160000"/>
            <a:ext cx="7294320" cy="3966120"/>
          </a:xfrm>
          <a:prstGeom prst="rect">
            <a:avLst/>
          </a:prstGeom>
          <a:ln w="10080">
            <a:solidFill>
              <a:srgbClr val="000000"/>
            </a:solidFill>
            <a:round/>
          </a:ln>
        </p:spPr>
      </p:pic>
    </p:spTree>
  </p:cSld>
  <mc:AlternateContent>
    <mc:Choice Requires="p14">
      <p:transition spd="slow" p14:dur="2000"/>
    </mc:Choice>
    <mc:Fallback>
      <p:transition spd="slow"/>
    </mc:Fallback>
  </mc:AlternateContent>
  <p:timing>
    <p:tnLst>
      <p:par>
        <p:cTn id="21" dur="indefinite" restart="never" nodeType="tmRoot">
          <p:childTnLst>
            <p:seq>
              <p:cTn id="22" dur="indefinite" nodeType="mainSeq"/>
              <p:prevCondLst>
                <p:cond delay="0" evt="onPrev">
                  <p:tgtEl>
                    <p:sldTgt/>
                  </p:tgtEl>
                </p:cond>
              </p:prevCondLst>
              <p:nextCondLst>
                <p:cond delay="0" evt="onNext">
                  <p:tgtEl>
                    <p:sldTgt/>
                  </p:tgtEl>
                </p:cond>
              </p:nextCondLst>
            </p:seq>
          </p:childTnLst>
        </p:cTn>
      </p:par>
    </p:tnLst>
  </p:timing>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0" name="TextShape 1"/>
          <p:cNvSpPr txBox="1"/>
          <p:nvPr/>
        </p:nvSpPr>
        <p:spPr>
          <a:xfrm>
            <a:off x="504000" y="576000"/>
            <a:ext cx="7200000" cy="720000"/>
          </a:xfrm>
          <a:prstGeom prst="rect">
            <a:avLst/>
          </a:prstGeom>
          <a:noFill/>
          <a:ln>
            <a:noFill/>
          </a:ln>
        </p:spPr>
        <p:txBody>
          <a:bodyPr lIns="0" rIns="0" tIns="0" bIns="0" anchor="ctr">
            <a:spAutoFit/>
          </a:bodyPr>
          <a:p>
            <a:r>
              <a:rPr b="0" lang="en-IN" sz="3600" spc="-1" strike="noStrike">
                <a:latin typeface="Arial"/>
              </a:rPr>
              <a:t>Assignment Operator</a:t>
            </a:r>
            <a:endParaRPr b="0" lang="en-IN" sz="3600" spc="-1" strike="noStrike">
              <a:latin typeface="Arial"/>
            </a:endParaRPr>
          </a:p>
        </p:txBody>
      </p:sp>
      <p:pic>
        <p:nvPicPr>
          <p:cNvPr id="71" name="Content Placeholder 3" descr=""/>
          <p:cNvPicPr/>
          <p:nvPr/>
        </p:nvPicPr>
        <p:blipFill>
          <a:blip r:embed="rId1"/>
          <a:srcRect l="4374" t="19348" r="3758" b="0"/>
          <a:stretch/>
        </p:blipFill>
        <p:spPr>
          <a:xfrm>
            <a:off x="576360" y="2160000"/>
            <a:ext cx="9071640" cy="4104000"/>
          </a:xfrm>
          <a:prstGeom prst="rect">
            <a:avLst/>
          </a:prstGeom>
          <a:ln w="6480">
            <a:solidFill>
              <a:srgbClr val="000000"/>
            </a:solidFill>
            <a:round/>
          </a:ln>
        </p:spPr>
      </p:pic>
    </p:spTree>
  </p:cSld>
  <mc:AlternateContent>
    <mc:Choice Requires="p14">
      <p:transition spd="slow" p14:dur="2000"/>
    </mc:Choice>
    <mc:Fallback>
      <p:transition spd="slow"/>
    </mc:Fallback>
  </mc:AlternateContent>
  <p:timing>
    <p:tnLst>
      <p:par>
        <p:cTn id="23" dur="indefinite" restart="never" nodeType="tmRoot">
          <p:childTnLst>
            <p:seq>
              <p:cTn id="24" dur="indefinite" nodeType="mainSeq"/>
              <p:prevCondLst>
                <p:cond delay="0" evt="onPrev">
                  <p:tgtEl>
                    <p:sldTgt/>
                  </p:tgtEl>
                </p:cond>
              </p:prevCondLst>
              <p:nextCondLst>
                <p:cond delay="0" evt="onNext">
                  <p:tgtEl>
                    <p:sldTgt/>
                  </p:tgtEl>
                </p:cond>
              </p:nextCondLst>
            </p:seq>
          </p:childTnLst>
        </p:cTn>
      </p:par>
    </p:tnLst>
  </p:timing>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2" name="TextShape 1"/>
          <p:cNvSpPr txBox="1"/>
          <p:nvPr/>
        </p:nvSpPr>
        <p:spPr>
          <a:xfrm>
            <a:off x="504000" y="575640"/>
            <a:ext cx="7200000" cy="720000"/>
          </a:xfrm>
          <a:prstGeom prst="rect">
            <a:avLst/>
          </a:prstGeom>
          <a:noFill/>
          <a:ln>
            <a:noFill/>
          </a:ln>
        </p:spPr>
        <p:txBody>
          <a:bodyPr lIns="0" rIns="0" tIns="0" bIns="0" anchor="ctr">
            <a:spAutoFit/>
          </a:bodyPr>
          <a:p>
            <a:r>
              <a:rPr b="0" lang="en-IN" sz="2800" spc="-1" strike="noStrike">
                <a:latin typeface="Arial"/>
              </a:rPr>
              <a:t>Relational Operator(Comparison Operator)</a:t>
            </a:r>
            <a:endParaRPr b="0" lang="en-IN" sz="2800" spc="-1" strike="noStrike">
              <a:latin typeface="Arial"/>
            </a:endParaRPr>
          </a:p>
        </p:txBody>
      </p:sp>
      <p:pic>
        <p:nvPicPr>
          <p:cNvPr id="73" name="Picture 4" descr=""/>
          <p:cNvPicPr/>
          <p:nvPr/>
        </p:nvPicPr>
        <p:blipFill>
          <a:blip r:embed="rId1"/>
          <a:srcRect l="3700" t="18264" r="3654" b="0"/>
          <a:stretch/>
        </p:blipFill>
        <p:spPr>
          <a:xfrm>
            <a:off x="504360" y="2088000"/>
            <a:ext cx="8774640" cy="3600000"/>
          </a:xfrm>
          <a:prstGeom prst="rect">
            <a:avLst/>
          </a:prstGeom>
          <a:ln w="10080">
            <a:solidFill>
              <a:srgbClr val="000000"/>
            </a:solidFill>
            <a:round/>
          </a:ln>
        </p:spPr>
      </p:pic>
    </p:spTree>
  </p:cSld>
  <mc:AlternateContent>
    <mc:Choice Requires="p14">
      <p:transition spd="slow" p14:dur="2000"/>
    </mc:Choice>
    <mc:Fallback>
      <p:transition spd="slow"/>
    </mc:Fallback>
  </mc:AlternateContent>
  <p:timing>
    <p:tnLst>
      <p:par>
        <p:cTn id="25" dur="indefinite" restart="never" nodeType="tmRoot">
          <p:childTnLst>
            <p:seq>
              <p:cTn id="26" dur="indefinite" nodeType="mainSeq"/>
              <p:prevCondLst>
                <p:cond delay="0" evt="onPrev">
                  <p:tgtEl>
                    <p:sldTgt/>
                  </p:tgtEl>
                </p:cond>
              </p:prevCondLst>
              <p:nextCondLst>
                <p:cond delay="0" evt="onNext">
                  <p:tgtEl>
                    <p:sldTgt/>
                  </p:tgtEl>
                </p:cond>
              </p:nextCondLst>
            </p:seq>
          </p:childTnLst>
        </p:cTn>
      </p:par>
    </p:tnLst>
  </p:timing>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4" name="TextShape 1"/>
          <p:cNvSpPr txBox="1"/>
          <p:nvPr/>
        </p:nvSpPr>
        <p:spPr>
          <a:xfrm>
            <a:off x="504000" y="576000"/>
            <a:ext cx="7200000" cy="720000"/>
          </a:xfrm>
          <a:prstGeom prst="rect">
            <a:avLst/>
          </a:prstGeom>
          <a:noFill/>
          <a:ln>
            <a:noFill/>
          </a:ln>
        </p:spPr>
        <p:txBody>
          <a:bodyPr lIns="0" rIns="0" tIns="0" bIns="0" anchor="ctr">
            <a:spAutoFit/>
          </a:bodyPr>
          <a:p>
            <a:r>
              <a:rPr b="0" lang="en-IN" sz="3600" spc="-1" strike="noStrike">
                <a:latin typeface="Arial"/>
              </a:rPr>
              <a:t>Logical Operator</a:t>
            </a:r>
            <a:endParaRPr b="0" lang="en-IN" sz="3600" spc="-1" strike="noStrike">
              <a:latin typeface="Arial"/>
            </a:endParaRPr>
          </a:p>
        </p:txBody>
      </p:sp>
      <p:pic>
        <p:nvPicPr>
          <p:cNvPr id="75" name="Picture 7" descr=""/>
          <p:cNvPicPr/>
          <p:nvPr/>
        </p:nvPicPr>
        <p:blipFill>
          <a:blip r:embed="rId1"/>
          <a:srcRect l="2004" t="28721" r="1749" b="0"/>
          <a:stretch/>
        </p:blipFill>
        <p:spPr>
          <a:xfrm>
            <a:off x="576360" y="2016000"/>
            <a:ext cx="8952480" cy="2808000"/>
          </a:xfrm>
          <a:prstGeom prst="rect">
            <a:avLst/>
          </a:prstGeom>
          <a:ln w="10080">
            <a:solidFill>
              <a:srgbClr val="000000"/>
            </a:solidFill>
            <a:round/>
          </a:ln>
        </p:spPr>
      </p:pic>
    </p:spTree>
  </p:cSld>
  <mc:AlternateContent>
    <mc:Choice Requires="p14">
      <p:transition spd="slow" p14:dur="2000"/>
    </mc:Choice>
    <mc:Fallback>
      <p:transition spd="slow"/>
    </mc:Fallback>
  </mc:AlternateContent>
  <p:timing>
    <p:tnLst>
      <p:par>
        <p:cTn id="27" dur="indefinite" restart="never" nodeType="tmRoot">
          <p:childTnLst>
            <p:seq>
              <p:cTn id="28" dur="indefinite" nodeType="mainSeq"/>
              <p:prevCondLst>
                <p:cond delay="0" evt="onPrev">
                  <p:tgtEl>
                    <p:sldTgt/>
                  </p:tgtEl>
                </p:cond>
              </p:prevCondLst>
              <p:nextCondLst>
                <p:cond delay="0" evt="onNext">
                  <p:tgtEl>
                    <p:sldTgt/>
                  </p:tgtEl>
                </p:cond>
              </p:nextCondLst>
            </p:seq>
          </p:childTnLst>
        </p:cTn>
      </p:par>
    </p:tnLst>
  </p:timing>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6" name="TextShape 1"/>
          <p:cNvSpPr txBox="1"/>
          <p:nvPr/>
        </p:nvSpPr>
        <p:spPr>
          <a:xfrm>
            <a:off x="504000" y="576000"/>
            <a:ext cx="7200000" cy="720000"/>
          </a:xfrm>
          <a:prstGeom prst="rect">
            <a:avLst/>
          </a:prstGeom>
          <a:noFill/>
          <a:ln>
            <a:noFill/>
          </a:ln>
        </p:spPr>
        <p:txBody>
          <a:bodyPr lIns="0" rIns="0" tIns="0" bIns="0" anchor="ctr">
            <a:spAutoFit/>
          </a:bodyPr>
          <a:p>
            <a:r>
              <a:rPr b="0" lang="en-IN" sz="3600" spc="-1" strike="noStrike">
                <a:latin typeface="Arial"/>
              </a:rPr>
              <a:t>String addition Operator(+)</a:t>
            </a:r>
            <a:endParaRPr b="0" lang="en-IN" sz="3600" spc="-1" strike="noStrike">
              <a:latin typeface="Arial"/>
            </a:endParaRPr>
          </a:p>
        </p:txBody>
      </p:sp>
      <p:sp>
        <p:nvSpPr>
          <p:cNvPr id="77" name="TextShape 2"/>
          <p:cNvSpPr txBox="1"/>
          <p:nvPr/>
        </p:nvSpPr>
        <p:spPr>
          <a:xfrm>
            <a:off x="504000" y="1800000"/>
            <a:ext cx="9072000" cy="1368000"/>
          </a:xfrm>
          <a:prstGeom prst="rect">
            <a:avLst/>
          </a:prstGeom>
          <a:noFill/>
          <a:ln>
            <a:noFill/>
          </a:ln>
        </p:spPr>
        <p:txBody>
          <a:bodyPr lIns="0" rIns="0" tIns="0" bIns="0">
            <a:normAutofit/>
          </a:bodyPr>
          <a:p>
            <a:pPr marL="432000" indent="-324000">
              <a:spcAft>
                <a:spcPts val="1417"/>
              </a:spcAft>
              <a:buClr>
                <a:srgbClr val="99cc66"/>
              </a:buClr>
              <a:buSzPct val="45000"/>
              <a:buFont typeface="Wingdings" charset="2"/>
              <a:buChar char=""/>
            </a:pPr>
            <a:r>
              <a:rPr b="0" lang="en-IN" sz="2600" spc="-1" strike="noStrike">
                <a:latin typeface="Arial"/>
              </a:rPr>
              <a:t>The + operator can be used to join two strings.</a:t>
            </a:r>
            <a:endParaRPr b="0" lang="en-IN" sz="2600" spc="-1" strike="noStrike">
              <a:latin typeface="Arial"/>
            </a:endParaRPr>
          </a:p>
          <a:p>
            <a:pPr marL="432000" indent="-324000">
              <a:spcAft>
                <a:spcPts val="1417"/>
              </a:spcAft>
              <a:buClr>
                <a:srgbClr val="99cc66"/>
              </a:buClr>
              <a:buSzPct val="45000"/>
              <a:buFont typeface="Wingdings" charset="2"/>
              <a:buChar char=""/>
            </a:pPr>
            <a:r>
              <a:rPr b="0" lang="en-IN" sz="2600" spc="-1" strike="noStrike">
                <a:latin typeface="Arial"/>
              </a:rPr>
              <a:t>Consider an Example.</a:t>
            </a:r>
            <a:endParaRPr b="0" lang="en-IN" sz="2600" spc="-1" strike="noStrike">
              <a:latin typeface="Arial"/>
            </a:endParaRPr>
          </a:p>
          <a:p>
            <a:pPr marL="432000" indent="-324000">
              <a:spcAft>
                <a:spcPts val="1417"/>
              </a:spcAft>
              <a:buClr>
                <a:srgbClr val="99cc66"/>
              </a:buClr>
              <a:buSzPct val="45000"/>
              <a:buFont typeface="Wingdings" charset="2"/>
              <a:buChar char=""/>
            </a:pPr>
            <a:endParaRPr b="0" lang="en-IN" sz="2600" spc="-1" strike="noStrike">
              <a:latin typeface="Arial"/>
            </a:endParaRPr>
          </a:p>
        </p:txBody>
      </p:sp>
      <p:sp>
        <p:nvSpPr>
          <p:cNvPr id="78" name="TextShape 3"/>
          <p:cNvSpPr txBox="1"/>
          <p:nvPr/>
        </p:nvSpPr>
        <p:spPr>
          <a:xfrm>
            <a:off x="2448000" y="3096360"/>
            <a:ext cx="3909960" cy="2591640"/>
          </a:xfrm>
          <a:prstGeom prst="rect">
            <a:avLst/>
          </a:prstGeom>
          <a:noFill/>
          <a:ln>
            <a:noFill/>
          </a:ln>
        </p:spPr>
        <p:txBody>
          <a:bodyPr lIns="90000" rIns="90000" tIns="45000" bIns="45000">
            <a:spAutoFit/>
          </a:bodyPr>
          <a:p>
            <a:pPr marL="343080" indent="-342720">
              <a:lnSpc>
                <a:spcPct val="100000"/>
              </a:lnSpc>
              <a:spcBef>
                <a:spcPts val="641"/>
              </a:spcBef>
            </a:pPr>
            <a:r>
              <a:rPr b="0" lang="en-IN" sz="3200" spc="-1" strike="noStrike">
                <a:solidFill>
                  <a:srgbClr val="000000"/>
                </a:solidFill>
                <a:latin typeface="Times New Roman"/>
              </a:rPr>
              <a:t>var x, y; </a:t>
            </a:r>
            <a:endParaRPr b="0" lang="en-IN" sz="3200" spc="-1" strike="noStrike">
              <a:latin typeface="Arial"/>
            </a:endParaRPr>
          </a:p>
          <a:p>
            <a:pPr marL="343080" indent="-342720">
              <a:lnSpc>
                <a:spcPct val="100000"/>
              </a:lnSpc>
              <a:spcBef>
                <a:spcPts val="641"/>
              </a:spcBef>
            </a:pPr>
            <a:r>
              <a:rPr b="0" lang="en-IN" sz="3200" spc="-1" strike="noStrike">
                <a:solidFill>
                  <a:srgbClr val="000000"/>
                </a:solidFill>
                <a:latin typeface="Times New Roman"/>
              </a:rPr>
              <a:t>x = “Hello ”; </a:t>
            </a:r>
            <a:endParaRPr b="0" lang="en-IN" sz="3200" spc="-1" strike="noStrike">
              <a:latin typeface="Arial"/>
            </a:endParaRPr>
          </a:p>
          <a:p>
            <a:pPr marL="343080" indent="-342720">
              <a:lnSpc>
                <a:spcPct val="100000"/>
              </a:lnSpc>
              <a:spcBef>
                <a:spcPts val="641"/>
              </a:spcBef>
            </a:pPr>
            <a:r>
              <a:rPr b="0" lang="en-IN" sz="3200" spc="-1" strike="noStrike">
                <a:solidFill>
                  <a:srgbClr val="000000"/>
                </a:solidFill>
                <a:latin typeface="Times New Roman"/>
              </a:rPr>
              <a:t>y = “World”; </a:t>
            </a:r>
            <a:endParaRPr b="0" lang="en-IN" sz="3200" spc="-1" strike="noStrike">
              <a:latin typeface="Arial"/>
            </a:endParaRPr>
          </a:p>
          <a:p>
            <a:pPr marL="343080" indent="-342720">
              <a:lnSpc>
                <a:spcPct val="100000"/>
              </a:lnSpc>
              <a:spcBef>
                <a:spcPts val="641"/>
              </a:spcBef>
            </a:pPr>
            <a:r>
              <a:rPr b="0" lang="en-IN" sz="3200" spc="-1" strike="noStrike">
                <a:solidFill>
                  <a:srgbClr val="000000"/>
                </a:solidFill>
                <a:latin typeface="Times New Roman"/>
              </a:rPr>
              <a:t>z = x + y;</a:t>
            </a:r>
            <a:r>
              <a:rPr b="0" lang="en-IN" sz="3200" spc="-1" strike="noStrike">
                <a:solidFill>
                  <a:srgbClr val="000000"/>
                </a:solidFill>
                <a:latin typeface="Times New Roman"/>
              </a:rPr>
              <a:t>	</a:t>
            </a:r>
            <a:r>
              <a:rPr b="0" lang="en-IN" sz="3200" spc="-1" strike="noStrike">
                <a:solidFill>
                  <a:srgbClr val="000000"/>
                </a:solidFill>
                <a:latin typeface="Times New Roman"/>
              </a:rPr>
              <a:t>	</a:t>
            </a:r>
            <a:endParaRPr b="0" lang="en-IN" sz="3200" spc="-1" strike="noStrike">
              <a:latin typeface="Arial"/>
            </a:endParaRPr>
          </a:p>
          <a:p>
            <a:r>
              <a:rPr b="0" lang="en-IN" sz="3200" spc="-1" strike="noStrike">
                <a:solidFill>
                  <a:srgbClr val="000000"/>
                </a:solidFill>
                <a:latin typeface="Times New Roman"/>
              </a:rPr>
              <a:t>Output is :</a:t>
            </a:r>
            <a:r>
              <a:rPr b="0" lang="en-IN" sz="3200" spc="-1" strike="noStrike">
                <a:solidFill>
                  <a:srgbClr val="ce181e"/>
                </a:solidFill>
                <a:latin typeface="Times New Roman"/>
              </a:rPr>
              <a:t>Hello World</a:t>
            </a:r>
            <a:endParaRPr b="0" lang="en-IN" sz="3200" spc="-1" strike="noStrike">
              <a:latin typeface="Arial"/>
            </a:endParaRPr>
          </a:p>
        </p:txBody>
      </p:sp>
    </p:spTree>
  </p:cSld>
  <mc:AlternateContent>
    <mc:Choice Requires="p14">
      <p:transition spd="slow" p14:dur="2000"/>
    </mc:Choice>
    <mc:Fallback>
      <p:transition spd="slow"/>
    </mc:Fallback>
  </mc:AlternateContent>
  <p:timing>
    <p:tnLst>
      <p:par>
        <p:cTn id="29" dur="indefinite" restart="never" nodeType="tmRoot">
          <p:childTnLst>
            <p:seq>
              <p:cTn id="30" dur="indefinite" nodeType="mainSeq"/>
              <p:prevCondLst>
                <p:cond delay="0" evt="onPrev">
                  <p:tgtEl>
                    <p:sldTgt/>
                  </p:tgtEl>
                </p:cond>
              </p:prevCondLst>
              <p:nextCondLst>
                <p:cond delay="0" evt="onNext">
                  <p:tgtEl>
                    <p:sldTgt/>
                  </p:tgtEl>
                </p:cond>
              </p:nextCondLst>
            </p:seq>
          </p:childTnLst>
        </p:cTn>
      </p:par>
    </p:tnLst>
  </p:timing>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9" name="TextShape 1"/>
          <p:cNvSpPr txBox="1"/>
          <p:nvPr/>
        </p:nvSpPr>
        <p:spPr>
          <a:xfrm>
            <a:off x="504000" y="576000"/>
            <a:ext cx="7200000" cy="720000"/>
          </a:xfrm>
          <a:prstGeom prst="rect">
            <a:avLst/>
          </a:prstGeom>
          <a:noFill/>
          <a:ln>
            <a:noFill/>
          </a:ln>
        </p:spPr>
        <p:txBody>
          <a:bodyPr lIns="0" rIns="0" tIns="0" bIns="0" anchor="ctr">
            <a:spAutoFit/>
          </a:bodyPr>
          <a:p>
            <a:r>
              <a:rPr b="0" lang="en-IN" sz="3600" spc="-1" strike="noStrike">
                <a:latin typeface="Arial"/>
              </a:rPr>
              <a:t>Control structures in JavaScript</a:t>
            </a:r>
            <a:endParaRPr b="0" lang="en-IN" sz="3600" spc="-1" strike="noStrike">
              <a:latin typeface="Arial"/>
            </a:endParaRPr>
          </a:p>
        </p:txBody>
      </p:sp>
      <p:sp>
        <p:nvSpPr>
          <p:cNvPr id="80" name="TextShape 2"/>
          <p:cNvSpPr txBox="1"/>
          <p:nvPr/>
        </p:nvSpPr>
        <p:spPr>
          <a:xfrm>
            <a:off x="504000" y="1800000"/>
            <a:ext cx="9072000" cy="2736000"/>
          </a:xfrm>
          <a:prstGeom prst="rect">
            <a:avLst/>
          </a:prstGeom>
          <a:noFill/>
          <a:ln>
            <a:noFill/>
          </a:ln>
        </p:spPr>
        <p:txBody>
          <a:bodyPr lIns="0" rIns="0" tIns="0" bIns="0">
            <a:normAutofit/>
          </a:bodyPr>
          <a:p>
            <a:pPr marL="432000" indent="-324000">
              <a:spcAft>
                <a:spcPts val="1417"/>
              </a:spcAft>
              <a:buClr>
                <a:srgbClr val="99cc66"/>
              </a:buClr>
              <a:buSzPct val="45000"/>
              <a:buFont typeface="Wingdings" charset="2"/>
              <a:buChar char=""/>
            </a:pPr>
            <a:r>
              <a:rPr b="0" lang="en-IN" sz="2600" spc="-1" strike="noStrike">
                <a:latin typeface="Times New Roman"/>
              </a:rPr>
              <a:t>Control structures are used to change the sequence of execution of a program.</a:t>
            </a:r>
            <a:endParaRPr b="0" lang="en-IN" sz="2600" spc="-1" strike="noStrike">
              <a:latin typeface="Arial"/>
            </a:endParaRPr>
          </a:p>
          <a:p>
            <a:pPr marL="432000" indent="-324000">
              <a:spcAft>
                <a:spcPts val="1417"/>
              </a:spcAft>
              <a:buClr>
                <a:srgbClr val="99cc66"/>
              </a:buClr>
              <a:buFont typeface="StarSymbol"/>
              <a:buAutoNum type="alphaLcParenR"/>
            </a:pPr>
            <a:r>
              <a:rPr b="0" lang="en-IN" sz="2600" spc="-1" strike="noStrike">
                <a:latin typeface="Times New Roman"/>
              </a:rPr>
              <a:t>if statement and if-else statement</a:t>
            </a:r>
            <a:endParaRPr b="0" lang="en-IN" sz="2600" spc="-1" strike="noStrike">
              <a:latin typeface="Arial"/>
            </a:endParaRPr>
          </a:p>
          <a:p>
            <a:pPr marL="216000" indent="-216000">
              <a:spcAft>
                <a:spcPts val="1417"/>
              </a:spcAft>
              <a:buClr>
                <a:srgbClr val="000000"/>
              </a:buClr>
              <a:buSzPct val="45000"/>
              <a:buFont typeface="Wingdings" charset="2"/>
              <a:buChar char=""/>
            </a:pPr>
            <a:r>
              <a:rPr b="0" lang="en-IN" sz="2800" spc="-1" strike="noStrike">
                <a:solidFill>
                  <a:srgbClr val="000000"/>
                </a:solidFill>
                <a:latin typeface="Times New Roman"/>
              </a:rPr>
              <a:t>This is the most frequently used control structure in every programming language. It is used to execute a statement or a group of statements based on some condition.</a:t>
            </a:r>
            <a:endParaRPr b="0" lang="en-IN" sz="2800" spc="-1" strike="noStrike">
              <a:latin typeface="Arial"/>
            </a:endParaRPr>
          </a:p>
        </p:txBody>
      </p:sp>
      <p:pic>
        <p:nvPicPr>
          <p:cNvPr id="81" name="Picture 2" descr=""/>
          <p:cNvPicPr/>
          <p:nvPr/>
        </p:nvPicPr>
        <p:blipFill>
          <a:blip r:embed="rId1"/>
          <a:stretch/>
        </p:blipFill>
        <p:spPr>
          <a:xfrm>
            <a:off x="1872000" y="4520160"/>
            <a:ext cx="5688720" cy="2391840"/>
          </a:xfrm>
          <a:prstGeom prst="rect">
            <a:avLst/>
          </a:prstGeom>
          <a:ln w="10080">
            <a:solidFill>
              <a:srgbClr val="000000"/>
            </a:solidFill>
            <a:miter/>
          </a:ln>
        </p:spPr>
      </p:pic>
    </p:spTree>
  </p:cSld>
  <mc:AlternateContent>
    <mc:Choice Requires="p14">
      <p:transition spd="slow" p14:dur="2000"/>
    </mc:Choice>
    <mc:Fallback>
      <p:transition spd="slow"/>
    </mc:Fallback>
  </mc:AlternateContent>
  <p:timing>
    <p:tnLst>
      <p:par>
        <p:cTn id="31" dur="indefinite" restart="never" nodeType="tmRoot">
          <p:childTnLst>
            <p:seq>
              <p:cTn id="32" dur="indefinite" nodeType="mainSeq"/>
              <p:prevCondLst>
                <p:cond delay="0" evt="onPrev">
                  <p:tgtEl>
                    <p:sldTgt/>
                  </p:tgtEl>
                </p:cond>
              </p:prevCondLst>
              <p:nextCondLst>
                <p:cond delay="0" evt="onNext">
                  <p:tgtEl>
                    <p:sldTgt/>
                  </p:tgtEl>
                </p:cond>
              </p:nextCondLst>
            </p:seq>
          </p:childTnLst>
        </p:cTn>
      </p:par>
    </p:tnLst>
  </p:timing>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2" name="TextShape 1"/>
          <p:cNvSpPr txBox="1"/>
          <p:nvPr/>
        </p:nvSpPr>
        <p:spPr>
          <a:xfrm>
            <a:off x="504000" y="576000"/>
            <a:ext cx="7200000" cy="720000"/>
          </a:xfrm>
          <a:prstGeom prst="rect">
            <a:avLst/>
          </a:prstGeom>
          <a:noFill/>
          <a:ln>
            <a:noFill/>
          </a:ln>
        </p:spPr>
        <p:txBody>
          <a:bodyPr lIns="0" rIns="0" tIns="0" bIns="0" anchor="ctr">
            <a:spAutoFit/>
          </a:bodyPr>
          <a:p>
            <a:r>
              <a:rPr b="0" lang="en-IN" sz="3600" spc="-1" strike="noStrike">
                <a:latin typeface="Arial"/>
              </a:rPr>
              <a:t>Example</a:t>
            </a:r>
            <a:endParaRPr b="0" lang="en-IN" sz="3600" spc="-1" strike="noStrike">
              <a:latin typeface="Arial"/>
            </a:endParaRPr>
          </a:p>
        </p:txBody>
      </p:sp>
      <p:sp>
        <p:nvSpPr>
          <p:cNvPr id="83" name="TextShape 2"/>
          <p:cNvSpPr txBox="1"/>
          <p:nvPr/>
        </p:nvSpPr>
        <p:spPr>
          <a:xfrm>
            <a:off x="470880" y="1534320"/>
            <a:ext cx="4929120" cy="5233680"/>
          </a:xfrm>
          <a:prstGeom prst="rect">
            <a:avLst/>
          </a:prstGeom>
          <a:noFill/>
          <a:ln>
            <a:noFill/>
          </a:ln>
        </p:spPr>
        <p:txBody>
          <a:bodyPr lIns="90000" rIns="90000" tIns="45000" bIns="45000">
            <a:spAutoFit/>
          </a:bodyPr>
          <a:p>
            <a:r>
              <a:rPr b="0" lang="en-IN" sz="2000" spc="-1" strike="noStrike">
                <a:latin typeface="Times New Roman"/>
              </a:rPr>
              <a:t>&lt; html&gt;</a:t>
            </a:r>
            <a:endParaRPr b="0" lang="en-IN" sz="2000" spc="-1" strike="noStrike">
              <a:latin typeface="Arial"/>
            </a:endParaRPr>
          </a:p>
          <a:p>
            <a:r>
              <a:rPr b="0" lang="en-IN" sz="2000" spc="-1" strike="noStrike">
                <a:latin typeface="Times New Roman"/>
              </a:rPr>
              <a:t>&lt;head&gt; &lt;title&gt; java Script &lt;/title&gt; &lt;/head&gt;</a:t>
            </a:r>
            <a:endParaRPr b="0" lang="en-IN" sz="2000" spc="-1" strike="noStrike">
              <a:latin typeface="Arial"/>
            </a:endParaRPr>
          </a:p>
          <a:p>
            <a:r>
              <a:rPr b="0" lang="en-IN" sz="2000" spc="-1" strike="noStrike">
                <a:latin typeface="Times New Roman"/>
              </a:rPr>
              <a:t>&lt;font color=green      size=3&gt;</a:t>
            </a:r>
            <a:endParaRPr b="0" lang="en-IN" sz="2000" spc="-1" strike="noStrike">
              <a:latin typeface="Arial"/>
            </a:endParaRPr>
          </a:p>
          <a:p>
            <a:r>
              <a:rPr b="0" lang="en-IN" sz="2000" spc="-1" strike="noStrike">
                <a:latin typeface="Times New Roman"/>
              </a:rPr>
              <a:t>&lt;body&gt;</a:t>
            </a:r>
            <a:endParaRPr b="0" lang="en-IN" sz="2000" spc="-1" strike="noStrike">
              <a:latin typeface="Arial"/>
            </a:endParaRPr>
          </a:p>
          <a:p>
            <a:r>
              <a:rPr b="0" lang="en-IN" sz="2000" spc="-1" strike="noStrike">
                <a:latin typeface="Times New Roman"/>
              </a:rPr>
              <a:t>&lt;SCRIPT Language="JavaScript"&gt;</a:t>
            </a:r>
            <a:endParaRPr b="0" lang="en-IN" sz="2000" spc="-1" strike="noStrike">
              <a:latin typeface="Arial"/>
            </a:endParaRPr>
          </a:p>
          <a:p>
            <a:r>
              <a:rPr b="0" lang="en-IN" sz="2000" spc="-1" strike="noStrike">
                <a:latin typeface="Times New Roman"/>
              </a:rPr>
              <a:t>var mark=20;</a:t>
            </a:r>
            <a:endParaRPr b="0" lang="en-IN" sz="2000" spc="-1" strike="noStrike">
              <a:latin typeface="Arial"/>
            </a:endParaRPr>
          </a:p>
          <a:p>
            <a:r>
              <a:rPr b="0" lang="en-IN" sz="2000" spc="-1" strike="noStrike">
                <a:latin typeface="Times New Roman"/>
              </a:rPr>
              <a:t>if(mark&gt;=30)</a:t>
            </a:r>
            <a:endParaRPr b="0" lang="en-IN" sz="2000" spc="-1" strike="noStrike">
              <a:latin typeface="Arial"/>
            </a:endParaRPr>
          </a:p>
          <a:p>
            <a:r>
              <a:rPr b="0" lang="en-IN" sz="2000" spc="-1" strike="noStrike">
                <a:latin typeface="Times New Roman"/>
              </a:rPr>
              <a:t>{</a:t>
            </a:r>
            <a:endParaRPr b="0" lang="en-IN" sz="2000" spc="-1" strike="noStrike">
              <a:latin typeface="Arial"/>
            </a:endParaRPr>
          </a:p>
          <a:p>
            <a:r>
              <a:rPr b="0" lang="en-IN" sz="2000" spc="-1" strike="noStrike">
                <a:latin typeface="Times New Roman"/>
              </a:rPr>
              <a:t>	</a:t>
            </a:r>
            <a:r>
              <a:rPr b="0" lang="en-IN" sz="2000" spc="-1" strike="noStrike">
                <a:latin typeface="Times New Roman"/>
              </a:rPr>
              <a:t>document.write("The student is passed");</a:t>
            </a:r>
            <a:endParaRPr b="0" lang="en-IN" sz="2000" spc="-1" strike="noStrike">
              <a:latin typeface="Arial"/>
            </a:endParaRPr>
          </a:p>
          <a:p>
            <a:r>
              <a:rPr b="0" lang="en-IN" sz="2000" spc="-1" strike="noStrike">
                <a:latin typeface="Times New Roman"/>
              </a:rPr>
              <a:t>}</a:t>
            </a:r>
            <a:endParaRPr b="0" lang="en-IN" sz="2000" spc="-1" strike="noStrike">
              <a:latin typeface="Arial"/>
            </a:endParaRPr>
          </a:p>
          <a:p>
            <a:r>
              <a:rPr b="0" lang="en-IN" sz="2000" spc="-1" strike="noStrike">
                <a:latin typeface="Times New Roman"/>
              </a:rPr>
              <a:t>else</a:t>
            </a:r>
            <a:endParaRPr b="0" lang="en-IN" sz="2000" spc="-1" strike="noStrike">
              <a:latin typeface="Arial"/>
            </a:endParaRPr>
          </a:p>
          <a:p>
            <a:r>
              <a:rPr b="0" lang="en-IN" sz="2000" spc="-1" strike="noStrike">
                <a:latin typeface="Times New Roman"/>
              </a:rPr>
              <a:t>{</a:t>
            </a:r>
            <a:endParaRPr b="0" lang="en-IN" sz="2000" spc="-1" strike="noStrike">
              <a:latin typeface="Arial"/>
            </a:endParaRPr>
          </a:p>
          <a:p>
            <a:r>
              <a:rPr b="0" lang="en-IN" sz="2000" spc="-1" strike="noStrike">
                <a:latin typeface="Times New Roman"/>
              </a:rPr>
              <a:t>	</a:t>
            </a:r>
            <a:r>
              <a:rPr b="0" lang="en-IN" sz="2000" spc="-1" strike="noStrike">
                <a:latin typeface="Times New Roman"/>
              </a:rPr>
              <a:t>document.write("The student is failed ");</a:t>
            </a:r>
            <a:endParaRPr b="0" lang="en-IN" sz="2000" spc="-1" strike="noStrike">
              <a:latin typeface="Arial"/>
            </a:endParaRPr>
          </a:p>
          <a:p>
            <a:r>
              <a:rPr b="0" lang="en-IN" sz="2000" spc="-1" strike="noStrike">
                <a:latin typeface="Times New Roman"/>
              </a:rPr>
              <a:t>}</a:t>
            </a:r>
            <a:endParaRPr b="0" lang="en-IN" sz="2000" spc="-1" strike="noStrike">
              <a:latin typeface="Arial"/>
            </a:endParaRPr>
          </a:p>
          <a:p>
            <a:r>
              <a:rPr b="0" lang="en-IN" sz="2000" spc="-1" strike="noStrike">
                <a:latin typeface="Times New Roman"/>
              </a:rPr>
              <a:t>&lt;/SCRIPT&gt;</a:t>
            </a:r>
            <a:endParaRPr b="0" lang="en-IN" sz="2000" spc="-1" strike="noStrike">
              <a:latin typeface="Arial"/>
            </a:endParaRPr>
          </a:p>
          <a:p>
            <a:r>
              <a:rPr b="0" lang="en-IN" sz="2000" spc="-1" strike="noStrike">
                <a:latin typeface="Times New Roman"/>
              </a:rPr>
              <a:t>&lt;/body&gt;</a:t>
            </a:r>
            <a:endParaRPr b="0" lang="en-IN" sz="2000" spc="-1" strike="noStrike">
              <a:latin typeface="Arial"/>
            </a:endParaRPr>
          </a:p>
          <a:p>
            <a:r>
              <a:rPr b="0" lang="en-IN" sz="2000" spc="-1" strike="noStrike">
                <a:latin typeface="Times New Roman"/>
              </a:rPr>
              <a:t>&lt;/html&gt;</a:t>
            </a:r>
            <a:endParaRPr b="0" lang="en-IN" sz="2000" spc="-1" strike="noStrike">
              <a:latin typeface="Arial"/>
            </a:endParaRPr>
          </a:p>
        </p:txBody>
      </p:sp>
      <p:pic>
        <p:nvPicPr>
          <p:cNvPr id="84" name="" descr=""/>
          <p:cNvPicPr/>
          <p:nvPr/>
        </p:nvPicPr>
        <p:blipFill>
          <a:blip r:embed="rId1"/>
          <a:srcRect l="44887" t="28489" r="15824" b="43553"/>
          <a:stretch/>
        </p:blipFill>
        <p:spPr>
          <a:xfrm>
            <a:off x="5544360" y="5184360"/>
            <a:ext cx="3959640" cy="1583640"/>
          </a:xfrm>
          <a:prstGeom prst="rect">
            <a:avLst/>
          </a:prstGeom>
          <a:ln w="12600">
            <a:noFill/>
          </a:ln>
        </p:spPr>
      </p:pic>
    </p:spTree>
  </p:cSld>
  <mc:AlternateContent>
    <mc:Choice Requires="p14">
      <p:transition spd="slow" p14:dur="2000"/>
    </mc:Choice>
    <mc:Fallback>
      <p:transition spd="slow"/>
    </mc:Fallback>
  </mc:AlternateContent>
  <p:timing>
    <p:tnLst>
      <p:par>
        <p:cTn id="33" dur="indefinite" restart="never" nodeType="tmRoot">
          <p:childTnLst>
            <p:seq>
              <p:cTn id="34" dur="indefinite" nodeType="mainSeq"/>
              <p:prevCondLst>
                <p:cond delay="0" evt="onPrev">
                  <p:tgtEl>
                    <p:sldTgt/>
                  </p:tgtEl>
                </p:cond>
              </p:prevCondLst>
              <p:nextCondLst>
                <p:cond delay="0" evt="onNext">
                  <p:tgtEl>
                    <p:sldTgt/>
                  </p:tgtEl>
                </p:cond>
              </p:nextCondLst>
            </p:seq>
          </p:childTnLst>
        </p:cTn>
      </p:par>
    </p:tnLst>
  </p:timing>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5" name="TextShape 1"/>
          <p:cNvSpPr txBox="1"/>
          <p:nvPr/>
        </p:nvSpPr>
        <p:spPr>
          <a:xfrm>
            <a:off x="504000" y="576000"/>
            <a:ext cx="7200000" cy="720000"/>
          </a:xfrm>
          <a:prstGeom prst="rect">
            <a:avLst/>
          </a:prstGeom>
          <a:noFill/>
          <a:ln>
            <a:noFill/>
          </a:ln>
        </p:spPr>
        <p:txBody>
          <a:bodyPr lIns="0" rIns="0" tIns="0" bIns="0" anchor="ctr">
            <a:spAutoFit/>
          </a:bodyPr>
          <a:p>
            <a:r>
              <a:rPr b="0" lang="en-IN" sz="4400" spc="-1" strike="noStrike">
                <a:solidFill>
                  <a:srgbClr val="000000"/>
                </a:solidFill>
                <a:latin typeface="Arial"/>
              </a:rPr>
              <a:t>switch Statement</a:t>
            </a:r>
            <a:endParaRPr b="0" lang="en-IN" sz="4400" spc="-1" strike="noStrike">
              <a:latin typeface="Arial"/>
            </a:endParaRPr>
          </a:p>
        </p:txBody>
      </p:sp>
      <p:sp>
        <p:nvSpPr>
          <p:cNvPr id="86" name="TextShape 2"/>
          <p:cNvSpPr txBox="1"/>
          <p:nvPr/>
        </p:nvSpPr>
        <p:spPr>
          <a:xfrm>
            <a:off x="504000" y="1800000"/>
            <a:ext cx="9072000" cy="2376000"/>
          </a:xfrm>
          <a:prstGeom prst="rect">
            <a:avLst/>
          </a:prstGeom>
          <a:noFill/>
          <a:ln>
            <a:noFill/>
          </a:ln>
        </p:spPr>
        <p:txBody>
          <a:bodyPr lIns="0" rIns="0" tIns="0" bIns="0">
            <a:normAutofit/>
          </a:bodyPr>
          <a:p>
            <a:pPr marL="432000" indent="-324000">
              <a:spcAft>
                <a:spcPts val="1417"/>
              </a:spcAft>
              <a:buClr>
                <a:srgbClr val="99cc66"/>
              </a:buClr>
              <a:buSzPct val="45000"/>
              <a:buFont typeface="Wingdings" charset="2"/>
              <a:buChar char=""/>
            </a:pPr>
            <a:r>
              <a:rPr b="0" lang="en-IN" sz="2600" spc="-1" strike="noStrike">
                <a:latin typeface="Times New Roman"/>
              </a:rPr>
              <a:t>A switch statement is used to select a particular group of statements to be executed among several other group of statements.</a:t>
            </a:r>
            <a:endParaRPr b="0" lang="en-IN" sz="2600" spc="-1" strike="noStrike">
              <a:latin typeface="Arial"/>
            </a:endParaRPr>
          </a:p>
          <a:p>
            <a:pPr marL="432000" indent="-324000">
              <a:spcAft>
                <a:spcPts val="1417"/>
              </a:spcAft>
              <a:buClr>
                <a:srgbClr val="99cc66"/>
              </a:buClr>
              <a:buSzPct val="45000"/>
              <a:buFont typeface="Wingdings" charset="2"/>
              <a:buChar char=""/>
            </a:pPr>
            <a:r>
              <a:rPr b="0" lang="en-IN" sz="2600" spc="-1" strike="noStrike">
                <a:solidFill>
                  <a:srgbClr val="000000"/>
                </a:solidFill>
                <a:latin typeface="Times New Roman"/>
              </a:rPr>
              <a:t>It is a multi-branching statement.</a:t>
            </a:r>
            <a:endParaRPr b="0" lang="en-IN" sz="2600" spc="-1" strike="noStrike">
              <a:latin typeface="Arial"/>
            </a:endParaRPr>
          </a:p>
          <a:p>
            <a:pPr marL="432000" indent="-324000">
              <a:spcAft>
                <a:spcPts val="1417"/>
              </a:spcAft>
              <a:buClr>
                <a:srgbClr val="99cc66"/>
              </a:buClr>
              <a:buSzPct val="45000"/>
              <a:buFont typeface="Wingdings" charset="2"/>
              <a:buChar char=""/>
            </a:pPr>
            <a:r>
              <a:rPr b="0" lang="en-IN" sz="2600" spc="-1" strike="noStrike">
                <a:solidFill>
                  <a:srgbClr val="000000"/>
                </a:solidFill>
                <a:latin typeface="Times New Roman"/>
              </a:rPr>
              <a:t>Syntax is</a:t>
            </a:r>
            <a:endParaRPr b="0" lang="en-IN" sz="2600" spc="-1" strike="noStrike">
              <a:latin typeface="Arial"/>
            </a:endParaRPr>
          </a:p>
        </p:txBody>
      </p:sp>
      <p:sp>
        <p:nvSpPr>
          <p:cNvPr id="87" name="TextShape 3"/>
          <p:cNvSpPr txBox="1"/>
          <p:nvPr/>
        </p:nvSpPr>
        <p:spPr>
          <a:xfrm>
            <a:off x="2952000" y="3895920"/>
            <a:ext cx="3816000" cy="2512080"/>
          </a:xfrm>
          <a:prstGeom prst="rect">
            <a:avLst/>
          </a:prstGeom>
          <a:noFill/>
          <a:ln>
            <a:noFill/>
          </a:ln>
        </p:spPr>
        <p:txBody>
          <a:bodyPr lIns="90000" rIns="90000" tIns="45000" bIns="45000">
            <a:spAutoFit/>
          </a:bodyPr>
          <a:p>
            <a:r>
              <a:rPr b="0" lang="en-IN" sz="1800" spc="-1" strike="noStrike">
                <a:latin typeface="Times New Roman"/>
              </a:rPr>
              <a:t>switch(expression)</a:t>
            </a:r>
            <a:endParaRPr b="0" lang="en-IN" sz="1800" spc="-1" strike="noStrike">
              <a:latin typeface="Arial"/>
            </a:endParaRPr>
          </a:p>
          <a:p>
            <a:r>
              <a:rPr b="0" lang="en-IN" sz="1800" spc="-1" strike="noStrike">
                <a:latin typeface="Times New Roman"/>
              </a:rPr>
              <a:t>{</a:t>
            </a:r>
            <a:endParaRPr b="0" lang="en-IN" sz="1800" spc="-1" strike="noStrike">
              <a:latin typeface="Arial"/>
            </a:endParaRPr>
          </a:p>
          <a:p>
            <a:r>
              <a:rPr b="0" lang="en-IN" sz="1800" spc="-1" strike="noStrike">
                <a:latin typeface="Times New Roman"/>
              </a:rPr>
              <a:t>case value_1: statements;</a:t>
            </a:r>
            <a:endParaRPr b="0" lang="en-IN" sz="1800" spc="-1" strike="noStrike">
              <a:latin typeface="Arial"/>
            </a:endParaRPr>
          </a:p>
          <a:p>
            <a:r>
              <a:rPr b="0" lang="en-IN" sz="1800" spc="-1" strike="noStrike">
                <a:latin typeface="Times New Roman"/>
              </a:rPr>
              <a:t>break;</a:t>
            </a:r>
            <a:endParaRPr b="0" lang="en-IN" sz="1800" spc="-1" strike="noStrike">
              <a:latin typeface="Arial"/>
            </a:endParaRPr>
          </a:p>
          <a:p>
            <a:r>
              <a:rPr b="0" lang="en-IN" sz="1800" spc="-1" strike="noStrike">
                <a:latin typeface="Times New Roman"/>
              </a:rPr>
              <a:t>....................................</a:t>
            </a:r>
            <a:endParaRPr b="0" lang="en-IN" sz="1800" spc="-1" strike="noStrike">
              <a:latin typeface="Arial"/>
            </a:endParaRPr>
          </a:p>
          <a:p>
            <a:r>
              <a:rPr b="0" lang="en-IN" sz="1800" spc="-1" strike="noStrike">
                <a:latin typeface="Times New Roman"/>
              </a:rPr>
              <a:t>case value_n: statements;</a:t>
            </a:r>
            <a:endParaRPr b="0" lang="en-IN" sz="1800" spc="-1" strike="noStrike">
              <a:latin typeface="Arial"/>
            </a:endParaRPr>
          </a:p>
          <a:p>
            <a:r>
              <a:rPr b="0" lang="en-IN" sz="1800" spc="-1" strike="noStrike">
                <a:latin typeface="Times New Roman"/>
              </a:rPr>
              <a:t>break;</a:t>
            </a:r>
            <a:endParaRPr b="0" lang="en-IN" sz="1800" spc="-1" strike="noStrike">
              <a:latin typeface="Arial"/>
            </a:endParaRPr>
          </a:p>
          <a:p>
            <a:r>
              <a:rPr b="0" lang="en-IN" sz="1800" spc="-1" strike="noStrike">
                <a:latin typeface="Times New Roman"/>
              </a:rPr>
              <a:t>default: statements;</a:t>
            </a:r>
            <a:endParaRPr b="0" lang="en-IN" sz="1800" spc="-1" strike="noStrike">
              <a:latin typeface="Arial"/>
            </a:endParaRPr>
          </a:p>
          <a:p>
            <a:r>
              <a:rPr b="0" lang="en-IN" sz="1800" spc="-1" strike="noStrike">
                <a:latin typeface="Times New Roman"/>
              </a:rPr>
              <a:t>}</a:t>
            </a:r>
            <a:endParaRPr b="0" lang="en-IN" sz="1800" spc="-1" strike="noStrike">
              <a:latin typeface="Arial"/>
            </a:endParaRPr>
          </a:p>
        </p:txBody>
      </p:sp>
    </p:spTree>
  </p:cSld>
  <mc:AlternateContent>
    <mc:Choice Requires="p14">
      <p:transition spd="slow" p14:dur="2000"/>
    </mc:Choice>
    <mc:Fallback>
      <p:transition spd="slow"/>
    </mc:Fallback>
  </mc:AlternateContent>
  <p:timing>
    <p:tnLst>
      <p:par>
        <p:cTn id="35" dur="indefinite" restart="never" nodeType="tmRoot">
          <p:childTnLst>
            <p:seq>
              <p:cTn id="36" dur="indefinite" nodeType="mainSeq"/>
              <p:prevCondLst>
                <p:cond delay="0" evt="onPrev">
                  <p:tgtEl>
                    <p:sldTgt/>
                  </p:tgtEl>
                </p:cond>
              </p:prevCondLst>
              <p:nextCondLst>
                <p:cond delay="0" evt="onNext">
                  <p:tgtEl>
                    <p:sldTgt/>
                  </p:tgtEl>
                </p:cond>
              </p:nextCondLst>
            </p:seq>
          </p:childTnLst>
        </p:cTn>
      </p:par>
    </p:tnLst>
  </p:timing>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8" name="TextShape 1"/>
          <p:cNvSpPr txBox="1"/>
          <p:nvPr/>
        </p:nvSpPr>
        <p:spPr>
          <a:xfrm>
            <a:off x="504000" y="576000"/>
            <a:ext cx="7200000" cy="720000"/>
          </a:xfrm>
          <a:prstGeom prst="rect">
            <a:avLst/>
          </a:prstGeom>
          <a:noFill/>
          <a:ln>
            <a:noFill/>
          </a:ln>
        </p:spPr>
        <p:txBody>
          <a:bodyPr lIns="0" rIns="0" tIns="0" bIns="0" anchor="ctr">
            <a:spAutoFit/>
          </a:bodyPr>
          <a:p>
            <a:r>
              <a:rPr b="0" lang="en-IN" sz="3600" spc="-1" strike="noStrike">
                <a:latin typeface="Arial"/>
              </a:rPr>
              <a:t>Example-Switch</a:t>
            </a:r>
            <a:endParaRPr b="0" lang="en-IN" sz="3600" spc="-1" strike="noStrike">
              <a:latin typeface="Arial"/>
            </a:endParaRPr>
          </a:p>
        </p:txBody>
      </p:sp>
      <p:pic>
        <p:nvPicPr>
          <p:cNvPr id="89" name="Content Placeholder 3" descr=""/>
          <p:cNvPicPr/>
          <p:nvPr/>
        </p:nvPicPr>
        <p:blipFill>
          <a:blip r:embed="rId1"/>
          <a:stretch/>
        </p:blipFill>
        <p:spPr>
          <a:xfrm>
            <a:off x="792000" y="1603440"/>
            <a:ext cx="6912000" cy="5461560"/>
          </a:xfrm>
          <a:prstGeom prst="rect">
            <a:avLst/>
          </a:prstGeom>
          <a:ln w="12600">
            <a:solidFill>
              <a:srgbClr val="000000"/>
            </a:solidFill>
            <a:round/>
          </a:ln>
        </p:spPr>
      </p:pic>
    </p:spTree>
  </p:cSld>
  <mc:AlternateContent>
    <mc:Choice Requires="p14">
      <p:transition spd="slow" p14:dur="2000"/>
    </mc:Choice>
    <mc:Fallback>
      <p:transition spd="slow"/>
    </mc:Fallback>
  </mc:AlternateContent>
  <p:timing>
    <p:tnLst>
      <p:par>
        <p:cTn id="37" dur="indefinite" restart="never" nodeType="tmRoot">
          <p:childTnLst>
            <p:seq>
              <p:cTn id="38" dur="indefinite" nodeType="mainSeq"/>
              <p:prevCondLst>
                <p:cond delay="0" evt="onPrev">
                  <p:tgtEl>
                    <p:sldTgt/>
                  </p:tgtEl>
                </p:cond>
              </p:prevCondLst>
              <p:nextCondLst>
                <p:cond delay="0" evt="onNext">
                  <p:tgtEl>
                    <p:sldTgt/>
                  </p:tgtEl>
                </p:cond>
              </p:nextCondLst>
            </p:seq>
          </p:childTnLst>
        </p:cTn>
      </p:par>
    </p:tnLst>
  </p:timing>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5" name="TextShape 1"/>
          <p:cNvSpPr txBox="1"/>
          <p:nvPr/>
        </p:nvSpPr>
        <p:spPr>
          <a:xfrm>
            <a:off x="504000" y="1800000"/>
            <a:ext cx="9072000" cy="5040000"/>
          </a:xfrm>
          <a:prstGeom prst="rect">
            <a:avLst/>
          </a:prstGeom>
          <a:noFill/>
          <a:ln>
            <a:noFill/>
          </a:ln>
        </p:spPr>
        <p:txBody>
          <a:bodyPr lIns="0" rIns="0" tIns="0" bIns="0">
            <a:normAutofit fontScale="83000"/>
          </a:bodyPr>
          <a:p>
            <a:pPr marL="432000" indent="-324000">
              <a:spcAft>
                <a:spcPts val="1417"/>
              </a:spcAft>
              <a:buClr>
                <a:srgbClr val="99cc66"/>
              </a:buClr>
              <a:buSzPct val="45000"/>
              <a:buFont typeface="Wingdings" charset="2"/>
              <a:buChar char=""/>
            </a:pPr>
            <a:r>
              <a:rPr b="0" lang="en-IN" sz="2200" spc="-1" strike="noStrike">
                <a:latin typeface="Times New Roman"/>
              </a:rPr>
              <a:t>JavaScript is a client side scripting language and an interpreted language.</a:t>
            </a:r>
            <a:endParaRPr b="0" lang="en-IN" sz="2200" spc="-1" strike="noStrike">
              <a:latin typeface="Arial"/>
            </a:endParaRPr>
          </a:p>
          <a:p>
            <a:pPr marL="432000" indent="-324000">
              <a:spcAft>
                <a:spcPts val="1417"/>
              </a:spcAft>
              <a:buClr>
                <a:srgbClr val="99cc66"/>
              </a:buClr>
              <a:buSzPct val="45000"/>
              <a:buFont typeface="Wingdings" charset="2"/>
              <a:buChar char=""/>
            </a:pPr>
            <a:r>
              <a:rPr b="0" lang="en-IN" sz="2200" spc="-1" strike="noStrike">
                <a:solidFill>
                  <a:srgbClr val="000000"/>
                </a:solidFill>
                <a:latin typeface="Times New Roman"/>
              </a:rPr>
              <a:t>JavaScript is supported by all browsers.</a:t>
            </a:r>
            <a:endParaRPr b="0" lang="en-IN" sz="2200" spc="-1" strike="noStrike">
              <a:latin typeface="Arial"/>
            </a:endParaRPr>
          </a:p>
          <a:p>
            <a:pPr marL="432000" indent="-324000">
              <a:spcAft>
                <a:spcPts val="1417"/>
              </a:spcAft>
              <a:buClr>
                <a:srgbClr val="99cc66"/>
              </a:buClr>
              <a:buSzPct val="45000"/>
              <a:buFont typeface="Wingdings" charset="2"/>
              <a:buChar char=""/>
            </a:pPr>
            <a:r>
              <a:rPr b="0" lang="en-IN" sz="2200" spc="-1" strike="noStrike">
                <a:latin typeface="Times New Roman"/>
              </a:rPr>
              <a:t>Client side scripting languages are used for validation of data at the client side itself.</a:t>
            </a:r>
            <a:endParaRPr b="0" lang="en-IN" sz="2200" spc="-1" strike="noStrike">
              <a:latin typeface="Arial"/>
            </a:endParaRPr>
          </a:p>
          <a:p>
            <a:pPr marL="432000" indent="-324000">
              <a:spcAft>
                <a:spcPts val="1417"/>
              </a:spcAft>
              <a:buClr>
                <a:srgbClr val="99cc66"/>
              </a:buClr>
              <a:buSzPct val="45000"/>
              <a:buFont typeface="Wingdings" charset="2"/>
              <a:buChar char=""/>
            </a:pPr>
            <a:r>
              <a:rPr b="0" lang="en-IN" sz="2200" spc="-1" strike="noStrike">
                <a:latin typeface="Times New Roman"/>
              </a:rPr>
              <a:t>This reduces network traffic and work load of the server.</a:t>
            </a:r>
            <a:endParaRPr b="0" lang="en-IN" sz="2200" spc="-1" strike="noStrike">
              <a:latin typeface="Arial"/>
            </a:endParaRPr>
          </a:p>
          <a:p>
            <a:pPr marL="432000" indent="-324000">
              <a:spcAft>
                <a:spcPts val="1417"/>
              </a:spcAft>
              <a:buClr>
                <a:srgbClr val="99cc66"/>
              </a:buClr>
              <a:buSzPct val="45000"/>
              <a:buFont typeface="Wingdings" charset="2"/>
              <a:buChar char=""/>
            </a:pPr>
            <a:r>
              <a:rPr b="0" lang="en-IN" sz="2200" spc="-1" strike="noStrike">
                <a:latin typeface="Times New Roman"/>
              </a:rPr>
              <a:t>JavaScript is developed by </a:t>
            </a:r>
            <a:r>
              <a:rPr b="0" lang="en-IN" sz="2200" spc="-1" strike="noStrike">
                <a:solidFill>
                  <a:srgbClr val="ce181e"/>
                </a:solidFill>
                <a:latin typeface="Times New Roman"/>
              </a:rPr>
              <a:t>Brendan Eich</a:t>
            </a:r>
            <a:r>
              <a:rPr b="0" lang="en-IN" sz="2200" spc="-1" strike="noStrike">
                <a:latin typeface="Times New Roman"/>
              </a:rPr>
              <a:t> for the Netscape browser .</a:t>
            </a:r>
            <a:endParaRPr b="0" lang="en-IN" sz="2200" spc="-1" strike="noStrike">
              <a:latin typeface="Arial"/>
            </a:endParaRPr>
          </a:p>
          <a:p>
            <a:pPr marL="432000" indent="-324000">
              <a:spcAft>
                <a:spcPts val="1417"/>
              </a:spcAft>
              <a:buClr>
                <a:srgbClr val="99cc66"/>
              </a:buClr>
              <a:buSzPct val="45000"/>
              <a:buFont typeface="Wingdings" charset="2"/>
              <a:buChar char=""/>
            </a:pPr>
            <a:r>
              <a:rPr b="0" lang="en-IN" sz="2200" spc="-1" strike="noStrike">
                <a:latin typeface="Times New Roman"/>
              </a:rPr>
              <a:t>Server side scripting languages are executed at the server and the web page produced is returned to the client browser.</a:t>
            </a:r>
            <a:endParaRPr b="0" lang="en-IN" sz="2200" spc="-1" strike="noStrike">
              <a:latin typeface="Arial"/>
            </a:endParaRPr>
          </a:p>
          <a:p>
            <a:pPr marL="432000" indent="-324000">
              <a:spcAft>
                <a:spcPts val="1417"/>
              </a:spcAft>
              <a:buClr>
                <a:srgbClr val="99cc66"/>
              </a:buClr>
              <a:buSzPct val="45000"/>
              <a:buFont typeface="Wingdings" charset="2"/>
              <a:buChar char=""/>
            </a:pPr>
            <a:r>
              <a:rPr b="0" lang="en-IN" sz="2200" spc="-1" strike="noStrike">
                <a:latin typeface="Times New Roman"/>
              </a:rPr>
              <a:t>JavaScript is a case-sensitive language.</a:t>
            </a:r>
            <a:endParaRPr b="0" lang="en-IN" sz="2200" spc="-1" strike="noStrike">
              <a:latin typeface="Arial"/>
            </a:endParaRPr>
          </a:p>
          <a:p>
            <a:pPr marL="432000" indent="-324000">
              <a:spcAft>
                <a:spcPts val="1417"/>
              </a:spcAft>
              <a:buClr>
                <a:srgbClr val="99cc66"/>
              </a:buClr>
              <a:buSzPct val="45000"/>
              <a:buFont typeface="Wingdings" charset="2"/>
              <a:buChar char=""/>
            </a:pPr>
            <a:r>
              <a:rPr b="0" lang="en-IN" sz="2200" spc="-1" strike="noStrike">
                <a:solidFill>
                  <a:srgbClr val="000000"/>
                </a:solidFill>
                <a:latin typeface="Times New Roman"/>
              </a:rPr>
              <a:t>All the statements in JavaScript must end with a semicolon (;)</a:t>
            </a:r>
            <a:endParaRPr b="0" lang="en-IN" sz="2200" spc="-1" strike="noStrike">
              <a:latin typeface="Arial"/>
            </a:endParaRPr>
          </a:p>
          <a:p>
            <a:pPr marL="432000" indent="-324000">
              <a:spcAft>
                <a:spcPts val="1417"/>
              </a:spcAft>
              <a:buClr>
                <a:srgbClr val="99cc66"/>
              </a:buClr>
              <a:buSzPct val="45000"/>
              <a:buFont typeface="Wingdings" charset="2"/>
              <a:buChar char=""/>
            </a:pPr>
            <a:r>
              <a:rPr b="0" lang="en-IN" sz="2200" spc="-1" strike="noStrike">
                <a:solidFill>
                  <a:srgbClr val="000000"/>
                </a:solidFill>
                <a:latin typeface="Times New Roman"/>
              </a:rPr>
              <a:t>JavaScript ignores spaces, tabs, and newlines that appear in JavaScript programs.</a:t>
            </a:r>
            <a:endParaRPr b="0" lang="en-IN" sz="2200" spc="-1" strike="noStrike">
              <a:latin typeface="Arial"/>
            </a:endParaRPr>
          </a:p>
          <a:p>
            <a:pPr marL="432000" indent="-324000">
              <a:spcAft>
                <a:spcPts val="1417"/>
              </a:spcAft>
              <a:buClr>
                <a:srgbClr val="99cc66"/>
              </a:buClr>
              <a:buSzPct val="45000"/>
              <a:buFont typeface="Wingdings" charset="2"/>
              <a:buChar char=""/>
            </a:pPr>
            <a:r>
              <a:rPr b="0" lang="en-IN" sz="2200" spc="-1" strike="noStrike">
                <a:solidFill>
                  <a:srgbClr val="000000"/>
                </a:solidFill>
                <a:latin typeface="Times New Roman"/>
              </a:rPr>
              <a:t> </a:t>
            </a:r>
            <a:r>
              <a:rPr b="0" lang="en-IN" sz="2200" spc="-1" strike="noStrike">
                <a:solidFill>
                  <a:srgbClr val="000000"/>
                </a:solidFill>
                <a:latin typeface="Times New Roman"/>
              </a:rPr>
              <a:t>JavaScript was first known as LiveScript.</a:t>
            </a:r>
            <a:endParaRPr b="0" lang="en-IN" sz="2200" spc="-1" strike="noStrike">
              <a:latin typeface="Arial"/>
            </a:endParaRPr>
          </a:p>
        </p:txBody>
      </p:sp>
    </p:spTree>
  </p:cSld>
  <mc:AlternateContent>
    <mc:Choice Requires="p14">
      <p:transition spd="slow" p14:dur="2000"/>
    </mc:Choice>
    <mc:Fallback>
      <p:transition spd="slow"/>
    </mc:Fallback>
  </mc:AlternateContent>
  <p:timing>
    <p:tnLst>
      <p:par>
        <p:cTn id="3" dur="indefinite" restart="never" nodeType="tmRoot">
          <p:childTnLst>
            <p:seq>
              <p:cTn id="4" dur="indefinite" nodeType="mainSeq"/>
              <p:prevCondLst>
                <p:cond delay="0" evt="onPrev">
                  <p:tgtEl>
                    <p:sldTgt/>
                  </p:tgtEl>
                </p:cond>
              </p:prevCondLst>
              <p:nextCondLst>
                <p:cond delay="0" evt="onNext">
                  <p:tgtEl>
                    <p:sldTgt/>
                  </p:tgtEl>
                </p:cond>
              </p:nextCondLst>
            </p:seq>
          </p:childTnLst>
        </p:cTn>
      </p:par>
    </p:tnLst>
  </p:timing>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0" name="TextShape 1"/>
          <p:cNvSpPr txBox="1"/>
          <p:nvPr/>
        </p:nvSpPr>
        <p:spPr>
          <a:xfrm>
            <a:off x="504000" y="576000"/>
            <a:ext cx="7200000" cy="720000"/>
          </a:xfrm>
          <a:prstGeom prst="rect">
            <a:avLst/>
          </a:prstGeom>
          <a:noFill/>
          <a:ln>
            <a:noFill/>
          </a:ln>
        </p:spPr>
        <p:txBody>
          <a:bodyPr lIns="0" rIns="0" tIns="0" bIns="0" anchor="ctr">
            <a:spAutoFit/>
          </a:bodyPr>
          <a:p>
            <a:r>
              <a:rPr b="0" lang="en-IN" sz="4400" spc="-1" strike="noStrike">
                <a:solidFill>
                  <a:srgbClr val="000000"/>
                </a:solidFill>
                <a:latin typeface="Arial"/>
              </a:rPr>
              <a:t>for loop Statement</a:t>
            </a:r>
            <a:endParaRPr b="0" lang="en-IN" sz="4400" spc="-1" strike="noStrike">
              <a:latin typeface="Arial"/>
            </a:endParaRPr>
          </a:p>
        </p:txBody>
      </p:sp>
      <p:sp>
        <p:nvSpPr>
          <p:cNvPr id="91" name="TextShape 2"/>
          <p:cNvSpPr txBox="1"/>
          <p:nvPr/>
        </p:nvSpPr>
        <p:spPr>
          <a:xfrm>
            <a:off x="504000" y="1800000"/>
            <a:ext cx="9072000" cy="4384440"/>
          </a:xfrm>
          <a:prstGeom prst="rect">
            <a:avLst/>
          </a:prstGeom>
          <a:noFill/>
          <a:ln>
            <a:noFill/>
          </a:ln>
        </p:spPr>
        <p:txBody>
          <a:bodyPr lIns="0" rIns="0" tIns="0" bIns="0">
            <a:normAutofit/>
          </a:bodyPr>
          <a:p>
            <a:pPr marL="432000" indent="-324000">
              <a:spcAft>
                <a:spcPts val="1417"/>
              </a:spcAft>
              <a:buClr>
                <a:srgbClr val="99cc66"/>
              </a:buClr>
              <a:buSzPct val="45000"/>
              <a:buFont typeface="Wingdings" charset="2"/>
              <a:buChar char=""/>
            </a:pPr>
            <a:r>
              <a:rPr b="0" lang="en-IN" sz="2600" spc="-1" strike="noStrike">
                <a:latin typeface="Arial"/>
              </a:rPr>
              <a:t>It is used to execute a group of instructions </a:t>
            </a:r>
            <a:r>
              <a:rPr b="0" lang="en-IN" sz="2600" spc="-1" strike="noStrike">
                <a:latin typeface="Arial"/>
              </a:rPr>
              <a:t>repeatedly.</a:t>
            </a:r>
            <a:endParaRPr b="0" lang="en-IN" sz="2600" spc="-1" strike="noStrike">
              <a:latin typeface="Arial"/>
            </a:endParaRPr>
          </a:p>
          <a:p>
            <a:pPr marL="432000" indent="-324000">
              <a:spcAft>
                <a:spcPts val="1417"/>
              </a:spcAft>
              <a:buClr>
                <a:srgbClr val="99cc66"/>
              </a:buClr>
              <a:buSzPct val="45000"/>
              <a:buFont typeface="Wingdings" charset="2"/>
              <a:buChar char=""/>
            </a:pPr>
            <a:r>
              <a:rPr b="0" lang="en-IN" sz="3200" spc="-1" strike="noStrike">
                <a:solidFill>
                  <a:srgbClr val="ce181e"/>
                </a:solidFill>
                <a:latin typeface="Times New Roman"/>
              </a:rPr>
              <a:t>for loop</a:t>
            </a:r>
            <a:r>
              <a:rPr b="0" lang="en-IN" sz="3200" spc="-1" strike="noStrike">
                <a:solidFill>
                  <a:srgbClr val="000000"/>
                </a:solidFill>
                <a:latin typeface="Times New Roman"/>
              </a:rPr>
              <a:t> uses a loop variable to control the number of iterations. </a:t>
            </a:r>
            <a:endParaRPr b="0" lang="en-IN" sz="3200" spc="-1" strike="noStrike">
              <a:latin typeface="Arial"/>
            </a:endParaRPr>
          </a:p>
          <a:p>
            <a:pPr marL="432000" indent="-324000">
              <a:spcAft>
                <a:spcPts val="1417"/>
              </a:spcAft>
              <a:buClr>
                <a:srgbClr val="99cc66"/>
              </a:buClr>
              <a:buSzPct val="45000"/>
              <a:buFont typeface="Wingdings" charset="2"/>
              <a:buChar char=""/>
            </a:pPr>
            <a:r>
              <a:rPr b="0" lang="en-IN" sz="3200" spc="-1" strike="noStrike">
                <a:solidFill>
                  <a:srgbClr val="000000"/>
                </a:solidFill>
                <a:latin typeface="Times New Roman"/>
              </a:rPr>
              <a:t>The syntax of for loop is:</a:t>
            </a:r>
            <a:endParaRPr b="0" lang="en-IN" sz="3200" spc="-1" strike="noStrike">
              <a:latin typeface="Arial"/>
            </a:endParaRPr>
          </a:p>
        </p:txBody>
      </p:sp>
      <p:sp>
        <p:nvSpPr>
          <p:cNvPr id="92" name="TextShape 3"/>
          <p:cNvSpPr txBox="1"/>
          <p:nvPr/>
        </p:nvSpPr>
        <p:spPr>
          <a:xfrm>
            <a:off x="1224000" y="4248000"/>
            <a:ext cx="8445240" cy="2000880"/>
          </a:xfrm>
          <a:prstGeom prst="rect">
            <a:avLst/>
          </a:prstGeom>
          <a:noFill/>
          <a:ln>
            <a:noFill/>
          </a:ln>
        </p:spPr>
        <p:txBody>
          <a:bodyPr lIns="90000" rIns="90000" tIns="45000" bIns="45000">
            <a:spAutoFit/>
          </a:bodyPr>
          <a:p>
            <a:pPr marL="343080" indent="-342720">
              <a:lnSpc>
                <a:spcPct val="100000"/>
              </a:lnSpc>
              <a:spcBef>
                <a:spcPts val="641"/>
              </a:spcBef>
            </a:pPr>
            <a:r>
              <a:rPr b="0" lang="en-IN" sz="2800" spc="-1" strike="noStrike">
                <a:solidFill>
                  <a:srgbClr val="000000"/>
                </a:solidFill>
                <a:latin typeface="Times New Roman"/>
              </a:rPr>
              <a:t>for(initialisation; test_expression; update_statement) </a:t>
            </a:r>
            <a:endParaRPr b="0" lang="en-IN" sz="2800" spc="-1" strike="noStrike">
              <a:latin typeface="Arial"/>
            </a:endParaRPr>
          </a:p>
          <a:p>
            <a:pPr marL="343080" indent="-342720">
              <a:lnSpc>
                <a:spcPct val="100000"/>
              </a:lnSpc>
              <a:spcBef>
                <a:spcPts val="641"/>
              </a:spcBef>
            </a:pPr>
            <a:r>
              <a:rPr b="0" lang="en-IN" sz="3200" spc="-1" strike="noStrike">
                <a:solidFill>
                  <a:srgbClr val="000000"/>
                </a:solidFill>
                <a:latin typeface="Times New Roman"/>
              </a:rPr>
              <a:t>{ </a:t>
            </a:r>
            <a:endParaRPr b="0" lang="en-IN" sz="3200" spc="-1" strike="noStrike">
              <a:latin typeface="Arial"/>
            </a:endParaRPr>
          </a:p>
          <a:p>
            <a:pPr marL="343080" indent="-342720">
              <a:lnSpc>
                <a:spcPct val="100000"/>
              </a:lnSpc>
              <a:spcBef>
                <a:spcPts val="641"/>
              </a:spcBef>
            </a:pPr>
            <a:r>
              <a:rPr b="0" lang="en-IN" sz="3200" spc="-1" strike="noStrike">
                <a:solidFill>
                  <a:srgbClr val="000000"/>
                </a:solidFill>
                <a:latin typeface="Times New Roman"/>
              </a:rPr>
              <a:t>	</a:t>
            </a:r>
            <a:r>
              <a:rPr b="0" lang="en-IN" sz="3200" spc="-1" strike="noStrike">
                <a:solidFill>
                  <a:srgbClr val="000000"/>
                </a:solidFill>
                <a:latin typeface="Times New Roman"/>
              </a:rPr>
              <a:t>	</a:t>
            </a:r>
            <a:r>
              <a:rPr b="0" lang="en-IN" sz="3200" spc="-1" strike="noStrike">
                <a:solidFill>
                  <a:srgbClr val="000000"/>
                </a:solidFill>
                <a:latin typeface="Times New Roman"/>
              </a:rPr>
              <a:t>	</a:t>
            </a:r>
            <a:r>
              <a:rPr b="0" lang="en-IN" sz="3200" spc="-1" strike="noStrike">
                <a:solidFill>
                  <a:srgbClr val="000000"/>
                </a:solidFill>
                <a:latin typeface="Times New Roman"/>
              </a:rPr>
              <a:t>statements; </a:t>
            </a:r>
            <a:endParaRPr b="0" lang="en-IN" sz="3200" spc="-1" strike="noStrike">
              <a:latin typeface="Arial"/>
            </a:endParaRPr>
          </a:p>
          <a:p>
            <a:r>
              <a:rPr b="0" lang="en-IN" sz="3200" spc="-1" strike="noStrike">
                <a:solidFill>
                  <a:srgbClr val="000000"/>
                </a:solidFill>
                <a:latin typeface="Times New Roman"/>
              </a:rPr>
              <a:t>}</a:t>
            </a:r>
            <a:endParaRPr b="0" lang="en-IN" sz="3200" spc="-1" strike="noStrike">
              <a:latin typeface="Arial"/>
            </a:endParaRPr>
          </a:p>
        </p:txBody>
      </p:sp>
    </p:spTree>
  </p:cSld>
  <mc:AlternateContent>
    <mc:Choice Requires="p14">
      <p:transition spd="slow" p14:dur="2000"/>
    </mc:Choice>
    <mc:Fallback>
      <p:transition spd="slow"/>
    </mc:Fallback>
  </mc:AlternateContent>
  <p:timing>
    <p:tnLst>
      <p:par>
        <p:cTn id="39" dur="indefinite" restart="never" nodeType="tmRoot">
          <p:childTnLst>
            <p:seq>
              <p:cTn id="40" dur="indefinite" nodeType="mainSeq"/>
              <p:prevCondLst>
                <p:cond delay="0" evt="onPrev">
                  <p:tgtEl>
                    <p:sldTgt/>
                  </p:tgtEl>
                </p:cond>
              </p:prevCondLst>
              <p:nextCondLst>
                <p:cond delay="0" evt="onNext">
                  <p:tgtEl>
                    <p:sldTgt/>
                  </p:tgtEl>
                </p:cond>
              </p:nextCondLst>
            </p:seq>
          </p:childTnLst>
        </p:cTn>
      </p:par>
    </p:tnLst>
  </p:timing>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3" name="TextShape 1"/>
          <p:cNvSpPr txBox="1"/>
          <p:nvPr/>
        </p:nvSpPr>
        <p:spPr>
          <a:xfrm>
            <a:off x="504000" y="576000"/>
            <a:ext cx="7200000" cy="720000"/>
          </a:xfrm>
          <a:prstGeom prst="rect">
            <a:avLst/>
          </a:prstGeom>
          <a:noFill/>
          <a:ln>
            <a:noFill/>
          </a:ln>
        </p:spPr>
        <p:txBody>
          <a:bodyPr lIns="0" rIns="0" tIns="0" bIns="0" anchor="ctr">
            <a:spAutoFit/>
          </a:bodyPr>
          <a:p>
            <a:r>
              <a:rPr b="0" lang="en-IN" sz="3600" spc="-1" strike="noStrike">
                <a:latin typeface="Arial"/>
              </a:rPr>
              <a:t>Example</a:t>
            </a:r>
            <a:endParaRPr b="0" lang="en-IN" sz="3600" spc="-1" strike="noStrike">
              <a:latin typeface="Arial"/>
            </a:endParaRPr>
          </a:p>
        </p:txBody>
      </p:sp>
      <p:sp>
        <p:nvSpPr>
          <p:cNvPr id="94" name="TextShape 2"/>
          <p:cNvSpPr txBox="1"/>
          <p:nvPr/>
        </p:nvSpPr>
        <p:spPr>
          <a:xfrm>
            <a:off x="373680" y="1511640"/>
            <a:ext cx="5026320" cy="4982040"/>
          </a:xfrm>
          <a:prstGeom prst="rect">
            <a:avLst/>
          </a:prstGeom>
          <a:noFill/>
          <a:ln>
            <a:noFill/>
          </a:ln>
        </p:spPr>
        <p:txBody>
          <a:bodyPr lIns="90000" rIns="90000" tIns="45000" bIns="45000">
            <a:spAutoFit/>
          </a:bodyPr>
          <a:p>
            <a:r>
              <a:rPr b="0" lang="en-IN" sz="2200" spc="-1" strike="noStrike">
                <a:latin typeface="Times New Roman"/>
              </a:rPr>
              <a:t>&lt;html&gt;</a:t>
            </a:r>
            <a:endParaRPr b="0" lang="en-IN" sz="2200" spc="-1" strike="noStrike">
              <a:latin typeface="Arial"/>
            </a:endParaRPr>
          </a:p>
          <a:p>
            <a:r>
              <a:rPr b="0" lang="en-IN" sz="2200" spc="-1" strike="noStrike">
                <a:latin typeface="Times New Roman"/>
              </a:rPr>
              <a:t>&lt;head&gt;&lt;title&gt;java script&lt;/title&gt;&lt;/head&gt;</a:t>
            </a:r>
            <a:endParaRPr b="0" lang="en-IN" sz="2200" spc="-1" strike="noStrike">
              <a:latin typeface="Arial"/>
            </a:endParaRPr>
          </a:p>
          <a:p>
            <a:r>
              <a:rPr b="0" lang="en-IN" sz="2200" spc="-1" strike="noStrike">
                <a:latin typeface="Times New Roman"/>
              </a:rPr>
              <a:t>&lt;body&gt;</a:t>
            </a:r>
            <a:endParaRPr b="0" lang="en-IN" sz="2200" spc="-1" strike="noStrike">
              <a:latin typeface="Arial"/>
            </a:endParaRPr>
          </a:p>
          <a:p>
            <a:r>
              <a:rPr b="0" lang="en-IN" sz="2200" spc="-1" strike="noStrike">
                <a:latin typeface="Times New Roman"/>
              </a:rPr>
              <a:t>&lt;script language="JavaScript"&gt;</a:t>
            </a:r>
            <a:endParaRPr b="0" lang="en-IN" sz="2200" spc="-1" strike="noStrike">
              <a:latin typeface="Arial"/>
            </a:endParaRPr>
          </a:p>
          <a:p>
            <a:r>
              <a:rPr b="0" lang="en-IN" sz="2200" spc="-1" strike="noStrike">
                <a:latin typeface="Times New Roman"/>
              </a:rPr>
              <a:t>var i, s;</a:t>
            </a:r>
            <a:endParaRPr b="0" lang="en-IN" sz="2200" spc="-1" strike="noStrike">
              <a:latin typeface="Arial"/>
            </a:endParaRPr>
          </a:p>
          <a:p>
            <a:r>
              <a:rPr b="0" lang="en-IN" sz="2200" spc="-1" strike="noStrike">
                <a:latin typeface="Times New Roman"/>
              </a:rPr>
              <a:t>for(i=1; i&lt;=10; i++)</a:t>
            </a:r>
            <a:endParaRPr b="0" lang="en-IN" sz="2200" spc="-1" strike="noStrike">
              <a:latin typeface="Arial"/>
            </a:endParaRPr>
          </a:p>
          <a:p>
            <a:r>
              <a:rPr b="0" lang="en-IN" sz="2200" spc="-1" strike="noStrike">
                <a:latin typeface="Times New Roman"/>
              </a:rPr>
              <a:t>{</a:t>
            </a:r>
            <a:endParaRPr b="0" lang="en-IN" sz="2200" spc="-1" strike="noStrike">
              <a:latin typeface="Arial"/>
            </a:endParaRPr>
          </a:p>
          <a:p>
            <a:r>
              <a:rPr b="0" lang="en-IN" sz="2200" spc="-1" strike="noStrike">
                <a:latin typeface="Times New Roman"/>
              </a:rPr>
              <a:t>	</a:t>
            </a:r>
            <a:r>
              <a:rPr b="0" lang="en-IN" sz="2200" spc="-1" strike="noStrike">
                <a:latin typeface="Times New Roman"/>
              </a:rPr>
              <a:t>s=i*i;</a:t>
            </a:r>
            <a:endParaRPr b="0" lang="en-IN" sz="2200" spc="-1" strike="noStrike">
              <a:latin typeface="Arial"/>
            </a:endParaRPr>
          </a:p>
          <a:p>
            <a:r>
              <a:rPr b="0" lang="en-IN" sz="2200" spc="-1" strike="noStrike">
                <a:latin typeface="Times New Roman"/>
              </a:rPr>
              <a:t>	</a:t>
            </a:r>
            <a:r>
              <a:rPr b="0" lang="en-IN" sz="2200" spc="-1" strike="noStrike">
                <a:latin typeface="Times New Roman"/>
              </a:rPr>
              <a:t>document.write(s);</a:t>
            </a:r>
            <a:endParaRPr b="0" lang="en-IN" sz="2200" spc="-1" strike="noStrike">
              <a:latin typeface="Arial"/>
            </a:endParaRPr>
          </a:p>
          <a:p>
            <a:r>
              <a:rPr b="0" lang="en-IN" sz="2200" spc="-1" strike="noStrike">
                <a:latin typeface="Times New Roman"/>
              </a:rPr>
              <a:t>	</a:t>
            </a:r>
            <a:r>
              <a:rPr b="0" lang="en-IN" sz="2200" spc="-1" strike="noStrike">
                <a:latin typeface="Times New Roman"/>
              </a:rPr>
              <a:t>document.write("&lt;br&gt;");</a:t>
            </a:r>
            <a:endParaRPr b="0" lang="en-IN" sz="2200" spc="-1" strike="noStrike">
              <a:latin typeface="Arial"/>
            </a:endParaRPr>
          </a:p>
          <a:p>
            <a:r>
              <a:rPr b="0" lang="en-IN" sz="2200" spc="-1" strike="noStrike">
                <a:latin typeface="Times New Roman"/>
              </a:rPr>
              <a:t>}</a:t>
            </a:r>
            <a:endParaRPr b="0" lang="en-IN" sz="2200" spc="-1" strike="noStrike">
              <a:latin typeface="Arial"/>
            </a:endParaRPr>
          </a:p>
          <a:p>
            <a:r>
              <a:rPr b="0" lang="en-IN" sz="2200" spc="-1" strike="noStrike">
                <a:latin typeface="Times New Roman"/>
              </a:rPr>
              <a:t>&lt;/script&gt;</a:t>
            </a:r>
            <a:endParaRPr b="0" lang="en-IN" sz="2200" spc="-1" strike="noStrike">
              <a:latin typeface="Arial"/>
            </a:endParaRPr>
          </a:p>
          <a:p>
            <a:r>
              <a:rPr b="0" lang="en-IN" sz="2200" spc="-1" strike="noStrike">
                <a:latin typeface="Times New Roman"/>
              </a:rPr>
              <a:t>&lt;/body&gt;</a:t>
            </a:r>
            <a:endParaRPr b="0" lang="en-IN" sz="2200" spc="-1" strike="noStrike">
              <a:latin typeface="Arial"/>
            </a:endParaRPr>
          </a:p>
          <a:p>
            <a:r>
              <a:rPr b="0" lang="en-IN" sz="2200" spc="-1" strike="noStrike">
                <a:latin typeface="Times New Roman"/>
              </a:rPr>
              <a:t>&lt;/html&gt;</a:t>
            </a:r>
            <a:endParaRPr b="0" lang="en-IN" sz="2200" spc="-1" strike="noStrike">
              <a:latin typeface="Arial"/>
            </a:endParaRPr>
          </a:p>
          <a:p>
            <a:endParaRPr b="0" lang="en-IN" sz="2200" spc="-1" strike="noStrike">
              <a:latin typeface="Arial"/>
            </a:endParaRPr>
          </a:p>
        </p:txBody>
      </p:sp>
      <p:pic>
        <p:nvPicPr>
          <p:cNvPr id="95" name="" descr=""/>
          <p:cNvPicPr/>
          <p:nvPr/>
        </p:nvPicPr>
        <p:blipFill>
          <a:blip r:embed="rId1"/>
          <a:srcRect l="44887" t="32072" r="15110" b="32347"/>
          <a:stretch/>
        </p:blipFill>
        <p:spPr>
          <a:xfrm>
            <a:off x="5256360" y="3744000"/>
            <a:ext cx="4031640" cy="2015640"/>
          </a:xfrm>
          <a:prstGeom prst="rect">
            <a:avLst/>
          </a:prstGeom>
          <a:ln>
            <a:noFill/>
          </a:ln>
        </p:spPr>
      </p:pic>
    </p:spTree>
  </p:cSld>
  <mc:AlternateContent>
    <mc:Choice Requires="p14">
      <p:transition spd="slow" p14:dur="2000"/>
    </mc:Choice>
    <mc:Fallback>
      <p:transition spd="slow"/>
    </mc:Fallback>
  </mc:AlternateContent>
  <p:timing>
    <p:tnLst>
      <p:par>
        <p:cTn id="41" dur="indefinite" restart="never" nodeType="tmRoot">
          <p:childTnLst>
            <p:seq>
              <p:cTn id="42" dur="indefinite" nodeType="mainSeq"/>
              <p:prevCondLst>
                <p:cond delay="0" evt="onPrev">
                  <p:tgtEl>
                    <p:sldTgt/>
                  </p:tgtEl>
                </p:cond>
              </p:prevCondLst>
              <p:nextCondLst>
                <p:cond delay="0" evt="onNext">
                  <p:tgtEl>
                    <p:sldTgt/>
                  </p:tgtEl>
                </p:cond>
              </p:nextCondLst>
            </p:seq>
          </p:childTnLst>
        </p:cTn>
      </p:par>
    </p:tnLst>
  </p:timing>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6" name="TextShape 1"/>
          <p:cNvSpPr txBox="1"/>
          <p:nvPr/>
        </p:nvSpPr>
        <p:spPr>
          <a:xfrm>
            <a:off x="504000" y="576000"/>
            <a:ext cx="7200000" cy="720000"/>
          </a:xfrm>
          <a:prstGeom prst="rect">
            <a:avLst/>
          </a:prstGeom>
          <a:noFill/>
          <a:ln>
            <a:noFill/>
          </a:ln>
        </p:spPr>
        <p:txBody>
          <a:bodyPr lIns="0" rIns="0" tIns="0" bIns="0" anchor="ctr">
            <a:spAutoFit/>
          </a:bodyPr>
          <a:p>
            <a:r>
              <a:rPr b="0" lang="en-IN" sz="4400" spc="-1" strike="noStrike">
                <a:solidFill>
                  <a:srgbClr val="000000"/>
                </a:solidFill>
                <a:latin typeface="Arial"/>
              </a:rPr>
              <a:t>while loop</a:t>
            </a:r>
            <a:endParaRPr b="0" lang="en-IN" sz="4400" spc="-1" strike="noStrike">
              <a:latin typeface="Arial"/>
            </a:endParaRPr>
          </a:p>
        </p:txBody>
      </p:sp>
      <p:sp>
        <p:nvSpPr>
          <p:cNvPr id="97" name="TextShape 2"/>
          <p:cNvSpPr txBox="1"/>
          <p:nvPr/>
        </p:nvSpPr>
        <p:spPr>
          <a:xfrm>
            <a:off x="504000" y="1800000"/>
            <a:ext cx="9072000" cy="4384440"/>
          </a:xfrm>
          <a:prstGeom prst="rect">
            <a:avLst/>
          </a:prstGeom>
          <a:noFill/>
          <a:ln>
            <a:noFill/>
          </a:ln>
        </p:spPr>
        <p:txBody>
          <a:bodyPr lIns="0" rIns="0" tIns="0" bIns="0">
            <a:normAutofit/>
          </a:bodyPr>
          <a:p>
            <a:pPr marL="432000" indent="-324000">
              <a:spcAft>
                <a:spcPts val="1417"/>
              </a:spcAft>
              <a:buClr>
                <a:srgbClr val="99cc66"/>
              </a:buClr>
              <a:buSzPct val="45000"/>
              <a:buFont typeface="Wingdings" charset="2"/>
              <a:buChar char=""/>
            </a:pPr>
            <a:r>
              <a:rPr b="0" lang="en-IN" sz="2600" spc="-1" strike="noStrike">
                <a:latin typeface="Times New Roman"/>
              </a:rPr>
              <a:t>While loop executes a group of statements repeatedly based on a condition. </a:t>
            </a:r>
            <a:endParaRPr b="0" lang="en-IN" sz="2600" spc="-1" strike="noStrike">
              <a:latin typeface="Arial"/>
            </a:endParaRPr>
          </a:p>
          <a:p>
            <a:pPr marL="432000" indent="-324000">
              <a:spcAft>
                <a:spcPts val="1417"/>
              </a:spcAft>
              <a:buClr>
                <a:srgbClr val="99cc66"/>
              </a:buClr>
              <a:buSzPct val="45000"/>
              <a:buFont typeface="Wingdings" charset="2"/>
              <a:buChar char=""/>
            </a:pPr>
            <a:r>
              <a:rPr b="0" lang="en-IN" sz="2600" spc="-1" strike="noStrike">
                <a:latin typeface="Times New Roman"/>
              </a:rPr>
              <a:t>The loop variable must be in initialised outside the loop and updated inside the body.</a:t>
            </a:r>
            <a:endParaRPr b="0" lang="en-IN" sz="2600" spc="-1" strike="noStrike">
              <a:latin typeface="Arial"/>
            </a:endParaRPr>
          </a:p>
          <a:p>
            <a:pPr marL="432000" indent="-324000">
              <a:spcAft>
                <a:spcPts val="1417"/>
              </a:spcAft>
              <a:buClr>
                <a:srgbClr val="99cc66"/>
              </a:buClr>
              <a:buSzPct val="45000"/>
              <a:buFont typeface="Wingdings" charset="2"/>
              <a:buChar char=""/>
            </a:pPr>
            <a:r>
              <a:rPr b="0" lang="en-IN" sz="2600" spc="-1" strike="noStrike">
                <a:latin typeface="Times New Roman"/>
              </a:rPr>
              <a:t>The body of the loop will be executed until the expression becomes false.</a:t>
            </a:r>
            <a:endParaRPr b="0" lang="en-IN" sz="2600" spc="-1" strike="noStrike">
              <a:latin typeface="Arial"/>
            </a:endParaRPr>
          </a:p>
          <a:p>
            <a:pPr marL="432000" indent="-324000">
              <a:spcAft>
                <a:spcPts val="1417"/>
              </a:spcAft>
              <a:buClr>
                <a:srgbClr val="99cc66"/>
              </a:buClr>
              <a:buSzPct val="45000"/>
              <a:buFont typeface="Wingdings" charset="2"/>
              <a:buChar char=""/>
            </a:pPr>
            <a:endParaRPr b="0" lang="en-IN" sz="2600" spc="-1" strike="noStrike">
              <a:latin typeface="Arial"/>
            </a:endParaRPr>
          </a:p>
        </p:txBody>
      </p:sp>
      <p:sp>
        <p:nvSpPr>
          <p:cNvPr id="98" name="TextShape 3"/>
          <p:cNvSpPr txBox="1"/>
          <p:nvPr/>
        </p:nvSpPr>
        <p:spPr>
          <a:xfrm>
            <a:off x="1072800" y="4536000"/>
            <a:ext cx="2311200" cy="1355760"/>
          </a:xfrm>
          <a:prstGeom prst="rect">
            <a:avLst/>
          </a:prstGeom>
          <a:noFill/>
          <a:ln>
            <a:noFill/>
          </a:ln>
        </p:spPr>
        <p:txBody>
          <a:bodyPr lIns="90000" rIns="90000" tIns="45000" bIns="45000">
            <a:spAutoFit/>
          </a:bodyPr>
          <a:p>
            <a:r>
              <a:rPr b="1" lang="en-IN" sz="1800" spc="-1" strike="noStrike">
                <a:latin typeface="Times New Roman"/>
              </a:rPr>
              <a:t>The syntax is</a:t>
            </a:r>
            <a:endParaRPr b="0" lang="en-IN" sz="1800" spc="-1" strike="noStrike">
              <a:latin typeface="Arial"/>
            </a:endParaRPr>
          </a:p>
          <a:p>
            <a:r>
              <a:rPr b="0" lang="en-IN" sz="1800" spc="-1" strike="noStrike">
                <a:latin typeface="Times New Roman"/>
              </a:rPr>
              <a:t>while (test_expression)</a:t>
            </a:r>
            <a:endParaRPr b="0" lang="en-IN" sz="1800" spc="-1" strike="noStrike">
              <a:latin typeface="Arial"/>
            </a:endParaRPr>
          </a:p>
          <a:p>
            <a:r>
              <a:rPr b="0" lang="en-IN" sz="1800" spc="-1" strike="noStrike">
                <a:latin typeface="Times New Roman"/>
              </a:rPr>
              <a:t>{</a:t>
            </a:r>
            <a:endParaRPr b="0" lang="en-IN" sz="1800" spc="-1" strike="noStrike">
              <a:latin typeface="Arial"/>
            </a:endParaRPr>
          </a:p>
          <a:p>
            <a:r>
              <a:rPr b="0" lang="en-IN" sz="1800" spc="-1" strike="noStrike">
                <a:latin typeface="Times New Roman"/>
              </a:rPr>
              <a:t>	</a:t>
            </a:r>
            <a:r>
              <a:rPr b="0" lang="en-IN" sz="1800" spc="-1" strike="noStrike">
                <a:latin typeface="Times New Roman"/>
              </a:rPr>
              <a:t>statements;</a:t>
            </a:r>
            <a:endParaRPr b="0" lang="en-IN" sz="1800" spc="-1" strike="noStrike">
              <a:latin typeface="Arial"/>
            </a:endParaRPr>
          </a:p>
          <a:p>
            <a:r>
              <a:rPr b="0" lang="en-IN" sz="1800" spc="-1" strike="noStrike">
                <a:latin typeface="Times New Roman"/>
              </a:rPr>
              <a:t>}</a:t>
            </a:r>
            <a:endParaRPr b="0" lang="en-IN" sz="1800" spc="-1" strike="noStrike">
              <a:latin typeface="Arial"/>
            </a:endParaRPr>
          </a:p>
        </p:txBody>
      </p:sp>
    </p:spTree>
  </p:cSld>
  <mc:AlternateContent>
    <mc:Choice Requires="p14">
      <p:transition spd="slow" p14:dur="2000"/>
    </mc:Choice>
    <mc:Fallback>
      <p:transition spd="slow"/>
    </mc:Fallback>
  </mc:AlternateContent>
  <p:timing>
    <p:tnLst>
      <p:par>
        <p:cTn id="43" dur="indefinite" restart="never" nodeType="tmRoot">
          <p:childTnLst>
            <p:seq>
              <p:cTn id="44" dur="indefinite" nodeType="mainSeq"/>
              <p:prevCondLst>
                <p:cond delay="0" evt="onPrev">
                  <p:tgtEl>
                    <p:sldTgt/>
                  </p:tgtEl>
                </p:cond>
              </p:prevCondLst>
              <p:nextCondLst>
                <p:cond delay="0" evt="onNext">
                  <p:tgtEl>
                    <p:sldTgt/>
                  </p:tgtEl>
                </p:cond>
              </p:nextCondLst>
            </p:seq>
          </p:childTnLst>
        </p:cTn>
      </p:par>
    </p:tnLst>
  </p:timing>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9" name="TextShape 1"/>
          <p:cNvSpPr txBox="1"/>
          <p:nvPr/>
        </p:nvSpPr>
        <p:spPr>
          <a:xfrm>
            <a:off x="504000" y="576000"/>
            <a:ext cx="7200000" cy="720000"/>
          </a:xfrm>
          <a:prstGeom prst="rect">
            <a:avLst/>
          </a:prstGeom>
          <a:noFill/>
          <a:ln>
            <a:noFill/>
          </a:ln>
        </p:spPr>
        <p:txBody>
          <a:bodyPr lIns="0" rIns="0" tIns="0" bIns="0" anchor="ctr">
            <a:spAutoFit/>
          </a:bodyPr>
          <a:p>
            <a:r>
              <a:rPr b="0" lang="en-IN" sz="3600" spc="-1" strike="noStrike">
                <a:latin typeface="Arial"/>
              </a:rPr>
              <a:t>Example</a:t>
            </a:r>
            <a:endParaRPr b="0" lang="en-IN" sz="3600" spc="-1" strike="noStrike">
              <a:latin typeface="Arial"/>
            </a:endParaRPr>
          </a:p>
        </p:txBody>
      </p:sp>
      <p:pic>
        <p:nvPicPr>
          <p:cNvPr id="100" name="Content Placeholder 3" descr=""/>
          <p:cNvPicPr/>
          <p:nvPr/>
        </p:nvPicPr>
        <p:blipFill>
          <a:blip r:embed="rId1"/>
          <a:stretch/>
        </p:blipFill>
        <p:spPr>
          <a:xfrm>
            <a:off x="1152000" y="2012400"/>
            <a:ext cx="6705360" cy="4467600"/>
          </a:xfrm>
          <a:prstGeom prst="rect">
            <a:avLst/>
          </a:prstGeom>
          <a:ln w="12600">
            <a:solidFill>
              <a:srgbClr val="000000"/>
            </a:solidFill>
            <a:round/>
          </a:ln>
        </p:spPr>
      </p:pic>
    </p:spTree>
  </p:cSld>
  <mc:AlternateContent>
    <mc:Choice Requires="p14">
      <p:transition spd="slow" p14:dur="2000"/>
    </mc:Choice>
    <mc:Fallback>
      <p:transition spd="slow"/>
    </mc:Fallback>
  </mc:AlternateContent>
  <p:timing>
    <p:tnLst>
      <p:par>
        <p:cTn id="45" dur="indefinite" restart="never" nodeType="tmRoot">
          <p:childTnLst>
            <p:seq>
              <p:cTn id="46" dur="indefinite" nodeType="mainSeq"/>
              <p:prevCondLst>
                <p:cond delay="0" evt="onPrev">
                  <p:tgtEl>
                    <p:sldTgt/>
                  </p:tgtEl>
                </p:cond>
              </p:prevCondLst>
              <p:nextCondLst>
                <p:cond delay="0" evt="onNext">
                  <p:tgtEl>
                    <p:sldTgt/>
                  </p:tgtEl>
                </p:cond>
              </p:nextCondLst>
            </p:seq>
          </p:childTnLst>
        </p:cTn>
      </p:par>
    </p:tnLst>
  </p:timing>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1" name="TextShape 1"/>
          <p:cNvSpPr txBox="1"/>
          <p:nvPr/>
        </p:nvSpPr>
        <p:spPr>
          <a:xfrm>
            <a:off x="504000" y="576000"/>
            <a:ext cx="7200000" cy="720000"/>
          </a:xfrm>
          <a:prstGeom prst="rect">
            <a:avLst/>
          </a:prstGeom>
          <a:noFill/>
          <a:ln>
            <a:noFill/>
          </a:ln>
        </p:spPr>
        <p:txBody>
          <a:bodyPr lIns="0" rIns="0" tIns="0" bIns="0" anchor="ctr">
            <a:spAutoFit/>
          </a:bodyPr>
          <a:p>
            <a:r>
              <a:rPr b="0" lang="en-IN" sz="3600" spc="-1" strike="noStrike">
                <a:latin typeface="Arial"/>
              </a:rPr>
              <a:t>Built In functions(Methods)</a:t>
            </a:r>
            <a:endParaRPr b="0" lang="en-IN" sz="3600" spc="-1" strike="noStrike">
              <a:latin typeface="Arial"/>
            </a:endParaRPr>
          </a:p>
        </p:txBody>
      </p:sp>
      <p:sp>
        <p:nvSpPr>
          <p:cNvPr id="102" name="TextShape 2"/>
          <p:cNvSpPr txBox="1"/>
          <p:nvPr/>
        </p:nvSpPr>
        <p:spPr>
          <a:xfrm>
            <a:off x="504000" y="1800000"/>
            <a:ext cx="9072000" cy="4384440"/>
          </a:xfrm>
          <a:prstGeom prst="rect">
            <a:avLst/>
          </a:prstGeom>
          <a:noFill/>
          <a:ln>
            <a:noFill/>
          </a:ln>
        </p:spPr>
        <p:txBody>
          <a:bodyPr lIns="0" rIns="0" tIns="0" bIns="0">
            <a:normAutofit/>
          </a:bodyPr>
          <a:p>
            <a:pPr marL="432000" indent="-324000">
              <a:spcAft>
                <a:spcPts val="1417"/>
              </a:spcAft>
              <a:buClr>
                <a:srgbClr val="99cc66"/>
              </a:buClr>
              <a:buSzPct val="45000"/>
              <a:buFont typeface="Wingdings" charset="2"/>
              <a:buChar char=""/>
            </a:pPr>
            <a:r>
              <a:rPr b="0" lang="en-IN" sz="2600" spc="-1" strike="noStrike">
                <a:latin typeface="Arial"/>
              </a:rPr>
              <a:t>alert()</a:t>
            </a:r>
            <a:endParaRPr b="0" lang="en-IN" sz="2600" spc="-1" strike="noStrike">
              <a:latin typeface="Arial"/>
            </a:endParaRPr>
          </a:p>
          <a:p>
            <a:pPr marL="432000" indent="-324000">
              <a:spcAft>
                <a:spcPts val="1417"/>
              </a:spcAft>
              <a:buClr>
                <a:srgbClr val="99cc66"/>
              </a:buClr>
              <a:buSzPct val="45000"/>
              <a:buFont typeface="Wingdings" charset="2"/>
              <a:buChar char=""/>
            </a:pPr>
            <a:r>
              <a:rPr b="0" lang="en-IN" sz="2600" spc="-1" strike="noStrike">
                <a:latin typeface="Arial"/>
              </a:rPr>
              <a:t>IsNaN()</a:t>
            </a:r>
            <a:endParaRPr b="0" lang="en-IN" sz="2600" spc="-1" strike="noStrike">
              <a:latin typeface="Arial"/>
            </a:endParaRPr>
          </a:p>
          <a:p>
            <a:pPr marL="432000" indent="-324000">
              <a:spcAft>
                <a:spcPts val="1417"/>
              </a:spcAft>
              <a:buClr>
                <a:srgbClr val="99cc66"/>
              </a:buClr>
              <a:buSzPct val="45000"/>
              <a:buFont typeface="Wingdings" charset="2"/>
              <a:buChar char=""/>
            </a:pPr>
            <a:r>
              <a:rPr b="0" lang="en-IN" sz="2600" spc="-1" strike="noStrike">
                <a:latin typeface="Arial"/>
              </a:rPr>
              <a:t>toUpperCase()</a:t>
            </a:r>
            <a:endParaRPr b="0" lang="en-IN" sz="2600" spc="-1" strike="noStrike">
              <a:latin typeface="Arial"/>
            </a:endParaRPr>
          </a:p>
          <a:p>
            <a:pPr marL="432000" indent="-324000">
              <a:spcAft>
                <a:spcPts val="1417"/>
              </a:spcAft>
              <a:buClr>
                <a:srgbClr val="99cc66"/>
              </a:buClr>
              <a:buSzPct val="45000"/>
              <a:buFont typeface="Wingdings" charset="2"/>
              <a:buChar char=""/>
            </a:pPr>
            <a:r>
              <a:rPr b="0" lang="en-IN" sz="2600" spc="-1" strike="noStrike">
                <a:latin typeface="Arial"/>
              </a:rPr>
              <a:t>toLowerCase()</a:t>
            </a:r>
            <a:endParaRPr b="0" lang="en-IN" sz="2600" spc="-1" strike="noStrike">
              <a:latin typeface="Arial"/>
            </a:endParaRPr>
          </a:p>
          <a:p>
            <a:pPr marL="432000" indent="-324000">
              <a:spcAft>
                <a:spcPts val="1417"/>
              </a:spcAft>
              <a:buClr>
                <a:srgbClr val="99cc66"/>
              </a:buClr>
              <a:buSzPct val="45000"/>
              <a:buFont typeface="Wingdings" charset="2"/>
              <a:buChar char=""/>
            </a:pPr>
            <a:r>
              <a:rPr b="0" lang="en-IN" sz="2600" spc="-1" strike="noStrike">
                <a:latin typeface="Arial"/>
              </a:rPr>
              <a:t>charAt( )</a:t>
            </a:r>
            <a:endParaRPr b="0" lang="en-IN" sz="2600" spc="-1" strike="noStrike">
              <a:latin typeface="Arial"/>
            </a:endParaRPr>
          </a:p>
          <a:p>
            <a:pPr marL="432000" indent="-324000">
              <a:spcAft>
                <a:spcPts val="1417"/>
              </a:spcAft>
              <a:buClr>
                <a:srgbClr val="99cc66"/>
              </a:buClr>
              <a:buSzPct val="45000"/>
              <a:buFont typeface="Wingdings" charset="2"/>
              <a:buChar char=""/>
            </a:pPr>
            <a:r>
              <a:rPr b="0" lang="en-IN" sz="2600" spc="-1" strike="noStrike">
                <a:latin typeface="Arial"/>
              </a:rPr>
              <a:t>length</a:t>
            </a:r>
            <a:endParaRPr b="0" lang="en-IN" sz="2600" spc="-1" strike="noStrike">
              <a:latin typeface="Arial"/>
            </a:endParaRPr>
          </a:p>
          <a:p>
            <a:pPr marL="432000" indent="-324000">
              <a:spcAft>
                <a:spcPts val="1417"/>
              </a:spcAft>
              <a:buClr>
                <a:srgbClr val="99cc66"/>
              </a:buClr>
              <a:buSzPct val="45000"/>
              <a:buFont typeface="Wingdings" charset="2"/>
              <a:buChar char=""/>
            </a:pPr>
            <a:r>
              <a:rPr b="1" lang="en-IN" sz="2400" spc="-1" strike="noStrike">
                <a:solidFill>
                  <a:srgbClr val="000000"/>
                </a:solidFill>
                <a:latin typeface="Times New Roman"/>
              </a:rPr>
              <a:t>JavaScript provides a large number of built-in functions. The functions are also called </a:t>
            </a:r>
            <a:r>
              <a:rPr b="1" lang="en-IN" sz="2400" spc="-1" strike="noStrike">
                <a:solidFill>
                  <a:srgbClr val="ff0000"/>
                </a:solidFill>
                <a:latin typeface="Times New Roman"/>
              </a:rPr>
              <a:t>methods</a:t>
            </a:r>
            <a:endParaRPr b="0" lang="en-IN" sz="2400" spc="-1" strike="noStrike">
              <a:latin typeface="Arial"/>
            </a:endParaRPr>
          </a:p>
        </p:txBody>
      </p:sp>
    </p:spTree>
  </p:cSld>
  <mc:AlternateContent>
    <mc:Choice Requires="p14">
      <p:transition spd="slow" p14:dur="2000"/>
    </mc:Choice>
    <mc:Fallback>
      <p:transition spd="slow"/>
    </mc:Fallback>
  </mc:AlternateContent>
  <p:timing>
    <p:tnLst>
      <p:par>
        <p:cTn id="47" dur="indefinite" restart="never" nodeType="tmRoot">
          <p:childTnLst>
            <p:seq>
              <p:cTn id="48" dur="indefinite" nodeType="mainSeq"/>
              <p:prevCondLst>
                <p:cond delay="0" evt="onPrev">
                  <p:tgtEl>
                    <p:sldTgt/>
                  </p:tgtEl>
                </p:cond>
              </p:prevCondLst>
              <p:nextCondLst>
                <p:cond delay="0" evt="onNext">
                  <p:tgtEl>
                    <p:sldTgt/>
                  </p:tgtEl>
                </p:cond>
              </p:nextCondLst>
            </p:seq>
          </p:childTnLst>
        </p:cTn>
      </p:par>
    </p:tnLst>
  </p:timing>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3" name="TextShape 1"/>
          <p:cNvSpPr txBox="1"/>
          <p:nvPr/>
        </p:nvSpPr>
        <p:spPr>
          <a:xfrm>
            <a:off x="504000" y="576000"/>
            <a:ext cx="7200000" cy="720000"/>
          </a:xfrm>
          <a:prstGeom prst="rect">
            <a:avLst/>
          </a:prstGeom>
          <a:noFill/>
          <a:ln>
            <a:noFill/>
          </a:ln>
        </p:spPr>
        <p:txBody>
          <a:bodyPr lIns="0" rIns="0" tIns="0" bIns="0" anchor="ctr">
            <a:spAutoFit/>
          </a:bodyPr>
          <a:p>
            <a:r>
              <a:rPr b="0" lang="en-IN" sz="3200" spc="-1" strike="noStrike">
                <a:solidFill>
                  <a:srgbClr val="ff0000"/>
                </a:solidFill>
                <a:latin typeface="Times New Roman"/>
              </a:rPr>
              <a:t>alert()</a:t>
            </a:r>
            <a:endParaRPr b="0" lang="en-IN" sz="3200" spc="-1" strike="noStrike">
              <a:latin typeface="Arial"/>
            </a:endParaRPr>
          </a:p>
        </p:txBody>
      </p:sp>
      <p:sp>
        <p:nvSpPr>
          <p:cNvPr id="104" name="TextShape 2"/>
          <p:cNvSpPr txBox="1"/>
          <p:nvPr/>
        </p:nvSpPr>
        <p:spPr>
          <a:xfrm>
            <a:off x="504000" y="1800000"/>
            <a:ext cx="9072000" cy="2160000"/>
          </a:xfrm>
          <a:prstGeom prst="rect">
            <a:avLst/>
          </a:prstGeom>
          <a:noFill/>
          <a:ln>
            <a:noFill/>
          </a:ln>
        </p:spPr>
        <p:txBody>
          <a:bodyPr lIns="0" rIns="0" tIns="0" bIns="0">
            <a:normAutofit fontScale="97000"/>
          </a:bodyPr>
          <a:p>
            <a:pPr marL="432000" indent="-324000">
              <a:spcAft>
                <a:spcPts val="1417"/>
              </a:spcAft>
              <a:buClr>
                <a:srgbClr val="99cc66"/>
              </a:buClr>
              <a:buSzPct val="45000"/>
              <a:buFont typeface="Wingdings" charset="2"/>
              <a:buChar char=""/>
            </a:pPr>
            <a:r>
              <a:rPr b="0" lang="en-IN" sz="3200" spc="-1" strike="noStrike">
                <a:solidFill>
                  <a:srgbClr val="ff0000"/>
                </a:solidFill>
                <a:latin typeface="Times New Roman"/>
              </a:rPr>
              <a:t>alert() </a:t>
            </a:r>
            <a:r>
              <a:rPr b="0" lang="en-IN" sz="3200" spc="-1" strike="noStrike">
                <a:solidFill>
                  <a:srgbClr val="000000"/>
                </a:solidFill>
                <a:latin typeface="Times New Roman"/>
              </a:rPr>
              <a:t>function This function is used to display a message box on the screen. </a:t>
            </a:r>
            <a:endParaRPr b="0" lang="en-IN" sz="3200" spc="-1" strike="noStrike">
              <a:latin typeface="Arial"/>
            </a:endParaRPr>
          </a:p>
          <a:p>
            <a:pPr marL="432000" indent="-324000">
              <a:spcAft>
                <a:spcPts val="1417"/>
              </a:spcAft>
              <a:buClr>
                <a:srgbClr val="99cc66"/>
              </a:buClr>
              <a:buSzPct val="45000"/>
              <a:buFont typeface="Wingdings" charset="2"/>
              <a:buChar char=""/>
            </a:pPr>
            <a:r>
              <a:rPr b="0" lang="en-IN" sz="3200" spc="-1" strike="noStrike">
                <a:solidFill>
                  <a:srgbClr val="000000"/>
                </a:solidFill>
                <a:latin typeface="Times New Roman"/>
              </a:rPr>
              <a:t>Example</a:t>
            </a:r>
            <a:endParaRPr b="0" lang="en-IN" sz="3200" spc="-1" strike="noStrike">
              <a:latin typeface="Arial"/>
            </a:endParaRPr>
          </a:p>
          <a:p>
            <a:pPr marL="432000" indent="-324000">
              <a:spcAft>
                <a:spcPts val="1417"/>
              </a:spcAft>
              <a:buClr>
                <a:srgbClr val="99cc66"/>
              </a:buClr>
              <a:buSzPct val="45000"/>
              <a:buFont typeface="Wingdings" charset="2"/>
              <a:buChar char=""/>
            </a:pPr>
            <a:r>
              <a:rPr b="0" lang="en-IN" sz="3200" spc="-1" strike="noStrike">
                <a:solidFill>
                  <a:srgbClr val="000000"/>
                </a:solidFill>
                <a:latin typeface="Times New Roman"/>
              </a:rPr>
              <a:t>alert(“Welcome to JavaScript”);</a:t>
            </a:r>
            <a:endParaRPr b="0" lang="en-IN" sz="3200" spc="-1" strike="noStrike">
              <a:latin typeface="Arial"/>
            </a:endParaRPr>
          </a:p>
        </p:txBody>
      </p:sp>
      <p:pic>
        <p:nvPicPr>
          <p:cNvPr id="105" name="" descr=""/>
          <p:cNvPicPr/>
          <p:nvPr/>
        </p:nvPicPr>
        <p:blipFill>
          <a:blip r:embed="rId1"/>
          <a:srcRect l="44887" t="29528" r="15824" b="33617"/>
          <a:stretch/>
        </p:blipFill>
        <p:spPr>
          <a:xfrm>
            <a:off x="4608360" y="4392000"/>
            <a:ext cx="3959640" cy="2087640"/>
          </a:xfrm>
          <a:prstGeom prst="rect">
            <a:avLst/>
          </a:prstGeom>
          <a:ln>
            <a:noFill/>
          </a:ln>
        </p:spPr>
      </p:pic>
    </p:spTree>
  </p:cSld>
  <mc:AlternateContent>
    <mc:Choice Requires="p14">
      <p:transition spd="slow" p14:dur="2000"/>
    </mc:Choice>
    <mc:Fallback>
      <p:transition spd="slow"/>
    </mc:Fallback>
  </mc:AlternateContent>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6" name="TextShape 1"/>
          <p:cNvSpPr txBox="1"/>
          <p:nvPr/>
        </p:nvSpPr>
        <p:spPr>
          <a:xfrm>
            <a:off x="504000" y="576000"/>
            <a:ext cx="7200000" cy="720000"/>
          </a:xfrm>
          <a:prstGeom prst="rect">
            <a:avLst/>
          </a:prstGeom>
          <a:noFill/>
          <a:ln>
            <a:noFill/>
          </a:ln>
        </p:spPr>
        <p:txBody>
          <a:bodyPr lIns="0" rIns="0" tIns="0" bIns="0" anchor="ctr">
            <a:spAutoFit/>
          </a:bodyPr>
          <a:p>
            <a:r>
              <a:rPr b="0" lang="en-IN" sz="2400" spc="-1" strike="noStrike">
                <a:solidFill>
                  <a:srgbClr val="000000"/>
                </a:solidFill>
                <a:latin typeface="Times New Roman"/>
              </a:rPr>
              <a:t>isNaN()</a:t>
            </a:r>
            <a:endParaRPr b="0" lang="en-IN" sz="2400" spc="-1" strike="noStrike">
              <a:latin typeface="Arial"/>
            </a:endParaRPr>
          </a:p>
        </p:txBody>
      </p:sp>
      <p:sp>
        <p:nvSpPr>
          <p:cNvPr id="107" name="TextShape 2"/>
          <p:cNvSpPr txBox="1"/>
          <p:nvPr/>
        </p:nvSpPr>
        <p:spPr>
          <a:xfrm>
            <a:off x="504000" y="1800000"/>
            <a:ext cx="9072000" cy="1656000"/>
          </a:xfrm>
          <a:prstGeom prst="rect">
            <a:avLst/>
          </a:prstGeom>
          <a:noFill/>
          <a:ln>
            <a:noFill/>
          </a:ln>
        </p:spPr>
        <p:txBody>
          <a:bodyPr lIns="0" rIns="0" tIns="0" bIns="0">
            <a:normAutofit/>
          </a:bodyPr>
          <a:p>
            <a:pPr marL="432000" indent="-324000">
              <a:spcAft>
                <a:spcPts val="1417"/>
              </a:spcAft>
              <a:buClr>
                <a:srgbClr val="99cc66"/>
              </a:buClr>
              <a:buSzPct val="45000"/>
              <a:buFont typeface="Wingdings" charset="2"/>
              <a:buChar char=""/>
            </a:pPr>
            <a:r>
              <a:rPr b="0" lang="en-IN" sz="2400" spc="-1" strike="noStrike">
                <a:solidFill>
                  <a:srgbClr val="ff0000"/>
                </a:solidFill>
                <a:latin typeface="Times New Roman"/>
              </a:rPr>
              <a:t>isNaN() </a:t>
            </a:r>
            <a:r>
              <a:rPr b="0" lang="en-IN" sz="2400" spc="-1" strike="noStrike">
                <a:solidFill>
                  <a:srgbClr val="000000"/>
                </a:solidFill>
                <a:latin typeface="Times New Roman"/>
              </a:rPr>
              <a:t>function This function is used to check whether a value is a number or not. </a:t>
            </a:r>
            <a:endParaRPr b="0" lang="en-IN" sz="2400" spc="-1" strike="noStrike">
              <a:latin typeface="Arial"/>
            </a:endParaRPr>
          </a:p>
          <a:p>
            <a:pPr marL="432000" indent="-324000">
              <a:spcAft>
                <a:spcPts val="1417"/>
              </a:spcAft>
              <a:buClr>
                <a:srgbClr val="99cc66"/>
              </a:buClr>
              <a:buSzPct val="45000"/>
              <a:buFont typeface="Wingdings" charset="2"/>
              <a:buChar char=""/>
            </a:pPr>
            <a:r>
              <a:rPr b="0" lang="en-IN" sz="2400" spc="-1" strike="noStrike">
                <a:solidFill>
                  <a:srgbClr val="000000"/>
                </a:solidFill>
                <a:latin typeface="Times New Roman"/>
              </a:rPr>
              <a:t>In this function, NaN stands for Not a Number. The function returns true if the given value is not a number. </a:t>
            </a:r>
            <a:endParaRPr b="0" lang="en-IN" sz="2400" spc="-1" strike="noStrike">
              <a:latin typeface="Arial"/>
            </a:endParaRPr>
          </a:p>
        </p:txBody>
      </p:sp>
      <p:sp>
        <p:nvSpPr>
          <p:cNvPr id="108" name="TextShape 3"/>
          <p:cNvSpPr txBox="1"/>
          <p:nvPr/>
        </p:nvSpPr>
        <p:spPr>
          <a:xfrm>
            <a:off x="504000" y="3600000"/>
            <a:ext cx="3914640" cy="2370960"/>
          </a:xfrm>
          <a:prstGeom prst="rect">
            <a:avLst/>
          </a:prstGeom>
          <a:noFill/>
          <a:ln>
            <a:noFill/>
          </a:ln>
        </p:spPr>
        <p:txBody>
          <a:bodyPr lIns="90000" rIns="90000" tIns="45000" bIns="45000">
            <a:spAutoFit/>
          </a:bodyPr>
          <a:p>
            <a:r>
              <a:rPr b="0" lang="en-IN" sz="1800" spc="-1" strike="noStrike">
                <a:latin typeface="Times New Roman"/>
              </a:rPr>
              <a:t>&lt;html&gt;</a:t>
            </a:r>
            <a:endParaRPr b="0" lang="en-IN" sz="1800" spc="-1" strike="noStrike">
              <a:latin typeface="Arial"/>
            </a:endParaRPr>
          </a:p>
          <a:p>
            <a:r>
              <a:rPr b="0" lang="en-IN" sz="1800" spc="-1" strike="noStrike">
                <a:latin typeface="Times New Roman"/>
              </a:rPr>
              <a:t>&lt;head&gt;&lt;title&gt;java Script&lt;/title&gt;&lt;/head&gt;</a:t>
            </a:r>
            <a:endParaRPr b="0" lang="en-IN" sz="1800" spc="-1" strike="noStrike">
              <a:latin typeface="Arial"/>
            </a:endParaRPr>
          </a:p>
          <a:p>
            <a:r>
              <a:rPr b="0" lang="en-IN" sz="1800" spc="-1" strike="noStrike">
                <a:latin typeface="Times New Roman"/>
              </a:rPr>
              <a:t>&lt;body&gt;</a:t>
            </a:r>
            <a:endParaRPr b="0" lang="en-IN" sz="1800" spc="-1" strike="noStrike">
              <a:latin typeface="Arial"/>
            </a:endParaRPr>
          </a:p>
          <a:p>
            <a:r>
              <a:rPr b="0" lang="en-IN" sz="1800" spc="-1" strike="noStrike">
                <a:latin typeface="Times New Roman"/>
              </a:rPr>
              <a:t>&lt;script language="JavaScript"&gt;</a:t>
            </a:r>
            <a:endParaRPr b="0" lang="en-IN" sz="1800" spc="-1" strike="noStrike">
              <a:latin typeface="Arial"/>
            </a:endParaRPr>
          </a:p>
          <a:p>
            <a:r>
              <a:rPr b="0" lang="en-IN" sz="1800" spc="-1" strike="noStrike">
                <a:latin typeface="Times New Roman"/>
              </a:rPr>
              <a:t>	</a:t>
            </a:r>
            <a:r>
              <a:rPr b="0" lang="en-IN" sz="1800" spc="-1" strike="noStrike">
                <a:latin typeface="Times New Roman"/>
              </a:rPr>
              <a:t>	</a:t>
            </a:r>
            <a:r>
              <a:rPr b="0" lang="en-IN" sz="1800" spc="-1" strike="noStrike">
                <a:latin typeface="Times New Roman"/>
              </a:rPr>
              <a:t>alert(isNaN("A12"));</a:t>
            </a:r>
            <a:endParaRPr b="0" lang="en-IN" sz="1800" spc="-1" strike="noStrike">
              <a:latin typeface="Arial"/>
            </a:endParaRPr>
          </a:p>
          <a:p>
            <a:r>
              <a:rPr b="0" lang="en-IN" sz="1800" spc="-1" strike="noStrike">
                <a:latin typeface="Times New Roman"/>
              </a:rPr>
              <a:t>&lt;/script&gt;</a:t>
            </a:r>
            <a:endParaRPr b="0" lang="en-IN" sz="1800" spc="-1" strike="noStrike">
              <a:latin typeface="Arial"/>
            </a:endParaRPr>
          </a:p>
          <a:p>
            <a:r>
              <a:rPr b="0" lang="en-IN" sz="1800" spc="-1" strike="noStrike">
                <a:latin typeface="Times New Roman"/>
              </a:rPr>
              <a:t>&lt;/body&gt;</a:t>
            </a:r>
            <a:endParaRPr b="0" lang="en-IN" sz="1800" spc="-1" strike="noStrike">
              <a:latin typeface="Arial"/>
            </a:endParaRPr>
          </a:p>
          <a:p>
            <a:r>
              <a:rPr b="0" lang="en-IN" sz="1800" spc="-1" strike="noStrike">
                <a:latin typeface="Times New Roman"/>
              </a:rPr>
              <a:t>&lt;/html&gt;</a:t>
            </a:r>
            <a:endParaRPr b="0" lang="en-IN" sz="1800" spc="-1" strike="noStrike">
              <a:latin typeface="Arial"/>
            </a:endParaRPr>
          </a:p>
          <a:p>
            <a:endParaRPr b="0" lang="en-IN" sz="1800" spc="-1" strike="noStrike">
              <a:latin typeface="Arial"/>
            </a:endParaRPr>
          </a:p>
        </p:txBody>
      </p:sp>
      <p:pic>
        <p:nvPicPr>
          <p:cNvPr id="109" name="" descr=""/>
          <p:cNvPicPr/>
          <p:nvPr/>
        </p:nvPicPr>
        <p:blipFill>
          <a:blip r:embed="rId1"/>
          <a:srcRect l="44887" t="29528" r="15110" b="33617"/>
          <a:stretch/>
        </p:blipFill>
        <p:spPr>
          <a:xfrm>
            <a:off x="4176360" y="4896360"/>
            <a:ext cx="4031640" cy="2087640"/>
          </a:xfrm>
          <a:prstGeom prst="rect">
            <a:avLst/>
          </a:prstGeom>
          <a:ln>
            <a:noFill/>
          </a:ln>
        </p:spPr>
      </p:pic>
    </p:spTree>
  </p:cSld>
  <mc:AlternateContent>
    <mc:Choice Requires="p14">
      <p:transition spd="slow" p14:dur="2000"/>
    </mc:Choice>
    <mc:Fallback>
      <p:transition spd="slow"/>
    </mc:Fallback>
  </mc:AlternateContent>
  <p:timing>
    <p:tnLst>
      <p:par>
        <p:cTn id="49" dur="indefinite" restart="never" nodeType="tmRoot">
          <p:childTnLst>
            <p:seq>
              <p:cTn id="50" dur="indefinite" nodeType="mainSeq"/>
              <p:prevCondLst>
                <p:cond delay="0" evt="onPrev">
                  <p:tgtEl>
                    <p:sldTgt/>
                  </p:tgtEl>
                </p:cond>
              </p:prevCondLst>
              <p:nextCondLst>
                <p:cond delay="0" evt="onNext">
                  <p:tgtEl>
                    <p:sldTgt/>
                  </p:tgtEl>
                </p:cond>
              </p:nextCondLst>
            </p:seq>
          </p:childTnLst>
        </p:cTn>
      </p:par>
    </p:tnLst>
  </p:timing>
</p:sld>
</file>

<file path=ppt/slides/slide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0" name="TextShape 1"/>
          <p:cNvSpPr txBox="1"/>
          <p:nvPr/>
        </p:nvSpPr>
        <p:spPr>
          <a:xfrm>
            <a:off x="504000" y="576000"/>
            <a:ext cx="7200000" cy="720000"/>
          </a:xfrm>
          <a:prstGeom prst="rect">
            <a:avLst/>
          </a:prstGeom>
          <a:noFill/>
          <a:ln>
            <a:noFill/>
          </a:ln>
        </p:spPr>
        <p:txBody>
          <a:bodyPr lIns="0" rIns="0" tIns="0" bIns="0" anchor="ctr">
            <a:spAutoFit/>
          </a:bodyPr>
          <a:p>
            <a:r>
              <a:rPr b="0" lang="en-IN" sz="3200" spc="-1" strike="noStrike">
                <a:solidFill>
                  <a:srgbClr val="000000"/>
                </a:solidFill>
                <a:latin typeface="Times New Roman"/>
              </a:rPr>
              <a:t>toUpperCase() </a:t>
            </a:r>
            <a:endParaRPr b="0" lang="en-IN" sz="3200" spc="-1" strike="noStrike">
              <a:latin typeface="Arial"/>
            </a:endParaRPr>
          </a:p>
        </p:txBody>
      </p:sp>
      <p:sp>
        <p:nvSpPr>
          <p:cNvPr id="111" name="TextShape 2"/>
          <p:cNvSpPr txBox="1"/>
          <p:nvPr/>
        </p:nvSpPr>
        <p:spPr>
          <a:xfrm>
            <a:off x="504000" y="1800000"/>
            <a:ext cx="9072000" cy="1440000"/>
          </a:xfrm>
          <a:prstGeom prst="rect">
            <a:avLst/>
          </a:prstGeom>
          <a:noFill/>
          <a:ln>
            <a:noFill/>
          </a:ln>
        </p:spPr>
        <p:txBody>
          <a:bodyPr lIns="0" rIns="0" tIns="0" bIns="0">
            <a:normAutofit/>
          </a:bodyPr>
          <a:p>
            <a:pPr marL="432000" indent="-324000">
              <a:lnSpc>
                <a:spcPct val="100000"/>
              </a:lnSpc>
              <a:spcBef>
                <a:spcPts val="641"/>
              </a:spcBef>
              <a:buClr>
                <a:srgbClr val="99cc66"/>
              </a:buClr>
              <a:buSzPct val="45000"/>
              <a:buFont typeface="Wingdings" charset="2"/>
              <a:buChar char=""/>
            </a:pPr>
            <a:r>
              <a:rPr b="0" lang="en-IN" sz="3200" spc="-1" strike="noStrike">
                <a:solidFill>
                  <a:srgbClr val="ff0000"/>
                </a:solidFill>
                <a:latin typeface="Times New Roman"/>
              </a:rPr>
              <a:t>toUpperCase() </a:t>
            </a:r>
            <a:r>
              <a:rPr b="0" lang="en-IN" sz="3200" spc="-1" strike="noStrike">
                <a:solidFill>
                  <a:srgbClr val="000000"/>
                </a:solidFill>
                <a:latin typeface="Times New Roman"/>
              </a:rPr>
              <a:t>function This function returns the upper case form of the given string. Look at the following example code: </a:t>
            </a:r>
            <a:endParaRPr b="0" lang="en-IN" sz="3200" spc="-1" strike="noStrike">
              <a:latin typeface="Arial"/>
            </a:endParaRPr>
          </a:p>
          <a:p>
            <a:pPr marL="343080" indent="-342720">
              <a:lnSpc>
                <a:spcPct val="100000"/>
              </a:lnSpc>
              <a:spcBef>
                <a:spcPts val="641"/>
              </a:spcBef>
              <a:buClr>
                <a:srgbClr val="99cc66"/>
              </a:buClr>
              <a:buSzPct val="45000"/>
              <a:buFont typeface="Wingdings" charset="2"/>
              <a:buChar char=""/>
            </a:pPr>
            <a:endParaRPr b="0" lang="en-IN" sz="3200" spc="-1" strike="noStrike">
              <a:latin typeface="Arial"/>
            </a:endParaRPr>
          </a:p>
        </p:txBody>
      </p:sp>
      <p:sp>
        <p:nvSpPr>
          <p:cNvPr id="112" name="TextShape 3"/>
          <p:cNvSpPr txBox="1"/>
          <p:nvPr/>
        </p:nvSpPr>
        <p:spPr>
          <a:xfrm>
            <a:off x="432000" y="3312000"/>
            <a:ext cx="5328000" cy="4307040"/>
          </a:xfrm>
          <a:prstGeom prst="rect">
            <a:avLst/>
          </a:prstGeom>
          <a:noFill/>
          <a:ln>
            <a:noFill/>
          </a:ln>
        </p:spPr>
        <p:txBody>
          <a:bodyPr lIns="90000" rIns="90000" tIns="45000" bIns="45000">
            <a:spAutoFit/>
          </a:bodyPr>
          <a:p>
            <a:pPr marL="343080" indent="-342720">
              <a:lnSpc>
                <a:spcPct val="100000"/>
              </a:lnSpc>
              <a:spcBef>
                <a:spcPts val="641"/>
              </a:spcBef>
            </a:pPr>
            <a:r>
              <a:rPr b="0" lang="en-IN" sz="1800" spc="-1" strike="noStrike">
                <a:solidFill>
                  <a:srgbClr val="000000"/>
                </a:solidFill>
                <a:latin typeface="Times New Roman"/>
              </a:rPr>
              <a:t>&lt;html&gt;</a:t>
            </a:r>
            <a:endParaRPr b="0" lang="en-IN" sz="1800" spc="-1" strike="noStrike">
              <a:latin typeface="Arial"/>
            </a:endParaRPr>
          </a:p>
          <a:p>
            <a:pPr marL="343080" indent="-342720">
              <a:lnSpc>
                <a:spcPct val="100000"/>
              </a:lnSpc>
              <a:spcBef>
                <a:spcPts val="641"/>
              </a:spcBef>
            </a:pPr>
            <a:r>
              <a:rPr b="0" lang="en-IN" sz="1800" spc="-1" strike="noStrike">
                <a:solidFill>
                  <a:srgbClr val="000000"/>
                </a:solidFill>
                <a:latin typeface="Times New Roman"/>
              </a:rPr>
              <a:t>&lt;head&gt;&lt;title&gt;java Script&lt;/title&gt;&lt;/head&gt;</a:t>
            </a:r>
            <a:endParaRPr b="0" lang="en-IN" sz="1800" spc="-1" strike="noStrike">
              <a:latin typeface="Arial"/>
            </a:endParaRPr>
          </a:p>
          <a:p>
            <a:pPr marL="343080" indent="-342720">
              <a:lnSpc>
                <a:spcPct val="100000"/>
              </a:lnSpc>
              <a:spcBef>
                <a:spcPts val="641"/>
              </a:spcBef>
            </a:pPr>
            <a:r>
              <a:rPr b="0" lang="en-IN" sz="1800" spc="-1" strike="noStrike">
                <a:solidFill>
                  <a:srgbClr val="000000"/>
                </a:solidFill>
                <a:latin typeface="Times New Roman"/>
              </a:rPr>
              <a:t>&lt;body&gt;</a:t>
            </a:r>
            <a:endParaRPr b="0" lang="en-IN" sz="1800" spc="-1" strike="noStrike">
              <a:latin typeface="Arial"/>
            </a:endParaRPr>
          </a:p>
          <a:p>
            <a:pPr marL="343080" indent="-342720">
              <a:lnSpc>
                <a:spcPct val="100000"/>
              </a:lnSpc>
              <a:spcBef>
                <a:spcPts val="641"/>
              </a:spcBef>
            </a:pPr>
            <a:r>
              <a:rPr b="0" lang="en-IN" sz="1800" spc="-1" strike="noStrike">
                <a:solidFill>
                  <a:srgbClr val="000000"/>
                </a:solidFill>
                <a:latin typeface="Times New Roman"/>
              </a:rPr>
              <a:t>&lt;script language="JavaScript"&gt;</a:t>
            </a:r>
            <a:endParaRPr b="0" lang="en-IN" sz="1800" spc="-1" strike="noStrike">
              <a:latin typeface="Arial"/>
            </a:endParaRPr>
          </a:p>
          <a:p>
            <a:pPr marL="343080" indent="-342720">
              <a:lnSpc>
                <a:spcPct val="100000"/>
              </a:lnSpc>
              <a:spcBef>
                <a:spcPts val="641"/>
              </a:spcBef>
            </a:pPr>
            <a:r>
              <a:rPr b="0" lang="en-IN" sz="1800" spc="-1" strike="noStrike">
                <a:solidFill>
                  <a:srgbClr val="000000"/>
                </a:solidFill>
                <a:latin typeface="Times New Roman"/>
              </a:rPr>
              <a:t>var x, y; </a:t>
            </a:r>
            <a:endParaRPr b="0" lang="en-IN" sz="1800" spc="-1" strike="noStrike">
              <a:latin typeface="Arial"/>
            </a:endParaRPr>
          </a:p>
          <a:p>
            <a:pPr marL="343080" indent="-342720">
              <a:lnSpc>
                <a:spcPct val="100000"/>
              </a:lnSpc>
              <a:spcBef>
                <a:spcPts val="641"/>
              </a:spcBef>
            </a:pPr>
            <a:r>
              <a:rPr b="0" lang="en-IN" sz="1800" spc="-1" strike="noStrike">
                <a:solidFill>
                  <a:srgbClr val="000000"/>
                </a:solidFill>
                <a:latin typeface="Times New Roman"/>
              </a:rPr>
              <a:t>x = "JavaScript"; </a:t>
            </a:r>
            <a:endParaRPr b="0" lang="en-IN" sz="1800" spc="-1" strike="noStrike">
              <a:latin typeface="Arial"/>
            </a:endParaRPr>
          </a:p>
          <a:p>
            <a:pPr marL="343080" indent="-342720">
              <a:lnSpc>
                <a:spcPct val="100000"/>
              </a:lnSpc>
              <a:spcBef>
                <a:spcPts val="641"/>
              </a:spcBef>
            </a:pPr>
            <a:r>
              <a:rPr b="0" lang="en-IN" sz="1800" spc="-1" strike="noStrike">
                <a:solidFill>
                  <a:srgbClr val="000000"/>
                </a:solidFill>
                <a:latin typeface="Times New Roman"/>
              </a:rPr>
              <a:t>y = x.toUpperCase(); </a:t>
            </a:r>
            <a:endParaRPr b="0" lang="en-IN" sz="1800" spc="-1" strike="noStrike">
              <a:latin typeface="Arial"/>
            </a:endParaRPr>
          </a:p>
          <a:p>
            <a:pPr marL="343080" indent="-342720">
              <a:lnSpc>
                <a:spcPct val="100000"/>
              </a:lnSpc>
              <a:spcBef>
                <a:spcPts val="641"/>
              </a:spcBef>
            </a:pPr>
            <a:r>
              <a:rPr b="0" lang="en-IN" sz="1800" spc="-1" strike="noStrike">
                <a:solidFill>
                  <a:srgbClr val="000000"/>
                </a:solidFill>
                <a:latin typeface="Times New Roman"/>
              </a:rPr>
              <a:t>alert(y);</a:t>
            </a:r>
            <a:endParaRPr b="0" lang="en-IN" sz="1800" spc="-1" strike="noStrike">
              <a:latin typeface="Arial"/>
            </a:endParaRPr>
          </a:p>
          <a:p>
            <a:pPr marL="343080" indent="-342720">
              <a:lnSpc>
                <a:spcPct val="100000"/>
              </a:lnSpc>
              <a:spcBef>
                <a:spcPts val="641"/>
              </a:spcBef>
            </a:pPr>
            <a:r>
              <a:rPr b="0" lang="en-IN" sz="2000" spc="-1" strike="noStrike">
                <a:solidFill>
                  <a:srgbClr val="000000"/>
                </a:solidFill>
                <a:latin typeface="Times New Roman"/>
              </a:rPr>
              <a:t>&lt;/script&gt;</a:t>
            </a:r>
            <a:endParaRPr b="0" lang="en-IN" sz="2000" spc="-1" strike="noStrike">
              <a:latin typeface="Arial"/>
            </a:endParaRPr>
          </a:p>
          <a:p>
            <a:pPr marL="343080" indent="-342720">
              <a:lnSpc>
                <a:spcPct val="100000"/>
              </a:lnSpc>
              <a:spcBef>
                <a:spcPts val="641"/>
              </a:spcBef>
            </a:pPr>
            <a:r>
              <a:rPr b="0" lang="en-IN" sz="2000" spc="-1" strike="noStrike">
                <a:solidFill>
                  <a:srgbClr val="000000"/>
                </a:solidFill>
                <a:latin typeface="Times New Roman"/>
              </a:rPr>
              <a:t>&lt;/body&gt;</a:t>
            </a:r>
            <a:endParaRPr b="0" lang="en-IN" sz="2000" spc="-1" strike="noStrike">
              <a:latin typeface="Arial"/>
            </a:endParaRPr>
          </a:p>
          <a:p>
            <a:pPr marL="343080" indent="-342720">
              <a:lnSpc>
                <a:spcPct val="100000"/>
              </a:lnSpc>
              <a:spcBef>
                <a:spcPts val="641"/>
              </a:spcBef>
            </a:pPr>
            <a:r>
              <a:rPr b="0" lang="en-IN" sz="2000" spc="-1" strike="noStrike">
                <a:solidFill>
                  <a:srgbClr val="000000"/>
                </a:solidFill>
                <a:latin typeface="Times New Roman"/>
              </a:rPr>
              <a:t>&lt;/html&gt;</a:t>
            </a:r>
            <a:endParaRPr b="0" lang="en-IN" sz="2000" spc="-1" strike="noStrike">
              <a:latin typeface="Arial"/>
            </a:endParaRPr>
          </a:p>
          <a:p>
            <a:pPr marL="343080" indent="-342720">
              <a:lnSpc>
                <a:spcPct val="100000"/>
              </a:lnSpc>
              <a:spcBef>
                <a:spcPts val="641"/>
              </a:spcBef>
            </a:pPr>
            <a:endParaRPr b="0" lang="en-IN" sz="2000" spc="-1" strike="noStrike">
              <a:latin typeface="Arial"/>
            </a:endParaRPr>
          </a:p>
        </p:txBody>
      </p:sp>
      <p:pic>
        <p:nvPicPr>
          <p:cNvPr id="113" name="" descr=""/>
          <p:cNvPicPr/>
          <p:nvPr/>
        </p:nvPicPr>
        <p:blipFill>
          <a:blip r:embed="rId1"/>
          <a:srcRect l="44884" t="28839" r="15824" b="34306"/>
          <a:stretch/>
        </p:blipFill>
        <p:spPr>
          <a:xfrm>
            <a:off x="5184000" y="3960000"/>
            <a:ext cx="3960000" cy="2088000"/>
          </a:xfrm>
          <a:prstGeom prst="rect">
            <a:avLst/>
          </a:prstGeom>
          <a:ln>
            <a:noFill/>
          </a:ln>
        </p:spPr>
      </p:pic>
    </p:spTree>
  </p:cSld>
  <mc:AlternateContent>
    <mc:Choice Requires="p14">
      <p:transition spd="slow" p14:dur="2000"/>
    </mc:Choice>
    <mc:Fallback>
      <p:transition spd="slow"/>
    </mc:Fallback>
  </mc:AlternateContent>
  <p:timing>
    <p:tnLst>
      <p:par>
        <p:cTn id="51" dur="indefinite" restart="never" nodeType="tmRoot">
          <p:childTnLst>
            <p:seq>
              <p:cTn id="52" dur="indefinite" nodeType="mainSeq"/>
              <p:prevCondLst>
                <p:cond delay="0" evt="onPrev">
                  <p:tgtEl>
                    <p:sldTgt/>
                  </p:tgtEl>
                </p:cond>
              </p:prevCondLst>
              <p:nextCondLst>
                <p:cond delay="0" evt="onNext">
                  <p:tgtEl>
                    <p:sldTgt/>
                  </p:tgtEl>
                </p:cond>
              </p:nextCondLst>
            </p:seq>
          </p:childTnLst>
        </p:cTn>
      </p:par>
    </p:tnLst>
  </p:timing>
</p:sld>
</file>

<file path=ppt/slides/slide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4" name="TextShape 1"/>
          <p:cNvSpPr txBox="1"/>
          <p:nvPr/>
        </p:nvSpPr>
        <p:spPr>
          <a:xfrm>
            <a:off x="504000" y="576000"/>
            <a:ext cx="7200000" cy="720000"/>
          </a:xfrm>
          <a:prstGeom prst="rect">
            <a:avLst/>
          </a:prstGeom>
          <a:noFill/>
          <a:ln>
            <a:noFill/>
          </a:ln>
        </p:spPr>
        <p:txBody>
          <a:bodyPr lIns="0" rIns="0" tIns="0" bIns="0" anchor="ctr">
            <a:spAutoFit/>
          </a:bodyPr>
          <a:p>
            <a:r>
              <a:rPr b="0" lang="en-IN" sz="3200" spc="-1" strike="noStrike">
                <a:solidFill>
                  <a:srgbClr val="ff0000"/>
                </a:solidFill>
                <a:latin typeface="Times New Roman"/>
              </a:rPr>
              <a:t>toLowerCase()</a:t>
            </a:r>
            <a:endParaRPr b="0" lang="en-IN" sz="3200" spc="-1" strike="noStrike">
              <a:latin typeface="Arial"/>
            </a:endParaRPr>
          </a:p>
        </p:txBody>
      </p:sp>
      <p:sp>
        <p:nvSpPr>
          <p:cNvPr id="115" name="TextShape 2"/>
          <p:cNvSpPr txBox="1"/>
          <p:nvPr/>
        </p:nvSpPr>
        <p:spPr>
          <a:xfrm>
            <a:off x="504000" y="1800000"/>
            <a:ext cx="9072000" cy="3096000"/>
          </a:xfrm>
          <a:prstGeom prst="rect">
            <a:avLst/>
          </a:prstGeom>
          <a:noFill/>
          <a:ln>
            <a:noFill/>
          </a:ln>
        </p:spPr>
        <p:txBody>
          <a:bodyPr lIns="0" rIns="0" tIns="0" bIns="0">
            <a:normAutofit/>
          </a:bodyPr>
          <a:p>
            <a:pPr marL="432000" indent="-324000">
              <a:lnSpc>
                <a:spcPct val="100000"/>
              </a:lnSpc>
              <a:spcBef>
                <a:spcPts val="641"/>
              </a:spcBef>
              <a:buClr>
                <a:srgbClr val="99cc66"/>
              </a:buClr>
              <a:buSzPct val="45000"/>
              <a:buFont typeface="Wingdings" charset="2"/>
              <a:buChar char=""/>
            </a:pPr>
            <a:r>
              <a:rPr b="0" lang="en-IN" sz="3200" spc="-1" strike="noStrike">
                <a:solidFill>
                  <a:srgbClr val="ff0000"/>
                </a:solidFill>
                <a:latin typeface="Times New Roman"/>
              </a:rPr>
              <a:t>toLowerCase() </a:t>
            </a:r>
            <a:r>
              <a:rPr b="0" lang="en-IN" sz="3200" spc="-1" strike="noStrike">
                <a:solidFill>
                  <a:srgbClr val="000000"/>
                </a:solidFill>
                <a:latin typeface="Times New Roman"/>
              </a:rPr>
              <a:t>function It returns the lower case form of the given string. Look at the following example code.</a:t>
            </a:r>
            <a:endParaRPr b="0" lang="en-IN" sz="3200" spc="-1" strike="noStrike">
              <a:latin typeface="Arial"/>
            </a:endParaRPr>
          </a:p>
          <a:p>
            <a:pPr marL="343080" indent="-342720">
              <a:lnSpc>
                <a:spcPct val="100000"/>
              </a:lnSpc>
              <a:spcBef>
                <a:spcPts val="641"/>
              </a:spcBef>
              <a:buClr>
                <a:srgbClr val="99cc66"/>
              </a:buClr>
              <a:buSzPct val="45000"/>
              <a:buFont typeface="Wingdings" charset="2"/>
              <a:buChar char=""/>
            </a:pPr>
            <a:r>
              <a:rPr b="0" lang="en-IN" sz="3200" spc="-1" strike="noStrike">
                <a:solidFill>
                  <a:srgbClr val="000000"/>
                </a:solidFill>
                <a:latin typeface="Times New Roman"/>
              </a:rPr>
              <a:t> </a:t>
            </a:r>
            <a:r>
              <a:rPr b="0" lang="en-IN" sz="3200" spc="-1" strike="noStrike">
                <a:solidFill>
                  <a:srgbClr val="000000"/>
                </a:solidFill>
                <a:latin typeface="Times New Roman"/>
              </a:rPr>
              <a:t>var x, y; </a:t>
            </a:r>
            <a:endParaRPr b="0" lang="en-IN" sz="3200" spc="-1" strike="noStrike">
              <a:latin typeface="Arial"/>
            </a:endParaRPr>
          </a:p>
          <a:p>
            <a:pPr marL="343080" indent="-342720">
              <a:lnSpc>
                <a:spcPct val="100000"/>
              </a:lnSpc>
              <a:spcBef>
                <a:spcPts val="641"/>
              </a:spcBef>
              <a:buClr>
                <a:srgbClr val="99cc66"/>
              </a:buClr>
              <a:buSzPct val="45000"/>
              <a:buFont typeface="Wingdings" charset="2"/>
              <a:buChar char=""/>
            </a:pPr>
            <a:r>
              <a:rPr b="0" lang="en-IN" sz="3200" spc="-1" strike="noStrike">
                <a:solidFill>
                  <a:srgbClr val="000000"/>
                </a:solidFill>
                <a:latin typeface="Times New Roman"/>
              </a:rPr>
              <a:t> </a:t>
            </a:r>
            <a:r>
              <a:rPr b="0" lang="en-IN" sz="3200" spc="-1" strike="noStrike">
                <a:solidFill>
                  <a:srgbClr val="000000"/>
                </a:solidFill>
                <a:latin typeface="Times New Roman"/>
              </a:rPr>
              <a:t>x = “JavaScript”; y = x.toLowerCase(); </a:t>
            </a:r>
            <a:endParaRPr b="0" lang="en-IN" sz="3200" spc="-1" strike="noStrike">
              <a:latin typeface="Arial"/>
            </a:endParaRPr>
          </a:p>
          <a:p>
            <a:pPr marL="432000" indent="-324000">
              <a:spcAft>
                <a:spcPts val="1417"/>
              </a:spcAft>
              <a:buClr>
                <a:srgbClr val="99cc66"/>
              </a:buClr>
              <a:buSzPct val="45000"/>
              <a:buFont typeface="Wingdings" charset="2"/>
              <a:buChar char=""/>
            </a:pPr>
            <a:r>
              <a:rPr b="0" lang="en-IN" sz="3200" spc="-1" strike="noStrike">
                <a:solidFill>
                  <a:srgbClr val="000000"/>
                </a:solidFill>
                <a:latin typeface="Times New Roman"/>
              </a:rPr>
              <a:t> </a:t>
            </a:r>
            <a:r>
              <a:rPr b="0" lang="en-IN" sz="3200" spc="-1" strike="noStrike">
                <a:solidFill>
                  <a:srgbClr val="000000"/>
                </a:solidFill>
                <a:latin typeface="Times New Roman"/>
              </a:rPr>
              <a:t>alert(y); </a:t>
            </a:r>
            <a:endParaRPr b="0" lang="en-IN" sz="3200" spc="-1" strike="noStrike">
              <a:latin typeface="Arial"/>
            </a:endParaRPr>
          </a:p>
        </p:txBody>
      </p:sp>
      <p:pic>
        <p:nvPicPr>
          <p:cNvPr id="116" name="" descr=""/>
          <p:cNvPicPr/>
          <p:nvPr/>
        </p:nvPicPr>
        <p:blipFill>
          <a:blip r:embed="rId1"/>
          <a:srcRect l="33457" t="44513" r="27254" b="19906"/>
          <a:stretch/>
        </p:blipFill>
        <p:spPr>
          <a:xfrm>
            <a:off x="4680360" y="4608000"/>
            <a:ext cx="3959640" cy="2015640"/>
          </a:xfrm>
          <a:prstGeom prst="rect">
            <a:avLst/>
          </a:prstGeom>
          <a:ln>
            <a:noFill/>
          </a:ln>
        </p:spPr>
      </p:pic>
    </p:spTree>
  </p:cSld>
  <mc:AlternateContent>
    <mc:Choice Requires="p14">
      <p:transition spd="slow" p14:dur="2000"/>
    </mc:Choice>
    <mc:Fallback>
      <p:transition spd="slow"/>
    </mc:Fallback>
  </mc:AlternateContent>
  <p:timing>
    <p:tnLst>
      <p:par>
        <p:cTn id="53" dur="indefinite" restart="never" nodeType="tmRoot">
          <p:childTnLst>
            <p:seq>
              <p:cTn id="54" dur="indefinite" nodeType="mainSeq"/>
              <p:prevCondLst>
                <p:cond delay="0" evt="onPrev">
                  <p:tgtEl>
                    <p:sldTgt/>
                  </p:tgtEl>
                </p:cond>
              </p:prevCondLst>
              <p:nextCondLst>
                <p:cond delay="0" evt="onNext">
                  <p:tgtEl>
                    <p:sldTgt/>
                  </p:tgtEl>
                </p:cond>
              </p:nextCondLst>
            </p:seq>
          </p:childTnLst>
        </p:cTn>
      </p:par>
    </p:tnLst>
  </p:timing>
</p:sld>
</file>

<file path=ppt/slides/slide2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7" name="TextShape 1"/>
          <p:cNvSpPr txBox="1"/>
          <p:nvPr/>
        </p:nvSpPr>
        <p:spPr>
          <a:xfrm>
            <a:off x="504000" y="576000"/>
            <a:ext cx="7200000" cy="720000"/>
          </a:xfrm>
          <a:prstGeom prst="rect">
            <a:avLst/>
          </a:prstGeom>
          <a:noFill/>
          <a:ln>
            <a:noFill/>
          </a:ln>
        </p:spPr>
        <p:txBody>
          <a:bodyPr lIns="0" rIns="0" tIns="0" bIns="0" anchor="ctr">
            <a:spAutoFit/>
          </a:bodyPr>
          <a:p>
            <a:r>
              <a:rPr b="0" lang="en-IN" sz="3200" spc="-1" strike="noStrike">
                <a:solidFill>
                  <a:srgbClr val="000000"/>
                </a:solidFill>
                <a:latin typeface="Times New Roman"/>
              </a:rPr>
              <a:t>charAt()</a:t>
            </a:r>
            <a:endParaRPr b="0" lang="en-IN" sz="3200" spc="-1" strike="noStrike">
              <a:latin typeface="Arial"/>
            </a:endParaRPr>
          </a:p>
        </p:txBody>
      </p:sp>
      <p:sp>
        <p:nvSpPr>
          <p:cNvPr id="118" name="TextShape 2"/>
          <p:cNvSpPr txBox="1"/>
          <p:nvPr/>
        </p:nvSpPr>
        <p:spPr>
          <a:xfrm>
            <a:off x="504000" y="1800000"/>
            <a:ext cx="9072000" cy="5112000"/>
          </a:xfrm>
          <a:prstGeom prst="rect">
            <a:avLst/>
          </a:prstGeom>
          <a:noFill/>
          <a:ln>
            <a:noFill/>
          </a:ln>
        </p:spPr>
        <p:txBody>
          <a:bodyPr lIns="0" rIns="0" tIns="0" bIns="0">
            <a:normAutofit/>
          </a:bodyPr>
          <a:p>
            <a:pPr marL="432000" indent="-324000">
              <a:spcAft>
                <a:spcPts val="1417"/>
              </a:spcAft>
              <a:buClr>
                <a:srgbClr val="99cc66"/>
              </a:buClr>
              <a:buSzPct val="45000"/>
              <a:buFont typeface="Wingdings" charset="2"/>
              <a:buChar char=""/>
            </a:pPr>
            <a:r>
              <a:rPr b="0" lang="en-IN" sz="3200" spc="-1" strike="noStrike">
                <a:solidFill>
                  <a:srgbClr val="ff0000"/>
                </a:solidFill>
                <a:latin typeface="Times New Roman"/>
              </a:rPr>
              <a:t>charAt() </a:t>
            </a:r>
            <a:r>
              <a:rPr b="0" lang="en-IN" sz="3200" spc="-1" strike="noStrike">
                <a:solidFill>
                  <a:srgbClr val="000000"/>
                </a:solidFill>
                <a:latin typeface="Times New Roman"/>
              </a:rPr>
              <a:t>function It returns the character at a particular position. </a:t>
            </a:r>
            <a:endParaRPr b="0" lang="en-IN" sz="3200" spc="-1" strike="noStrike">
              <a:latin typeface="Arial"/>
            </a:endParaRPr>
          </a:p>
          <a:p>
            <a:pPr marL="432000" indent="-324000">
              <a:spcAft>
                <a:spcPts val="1417"/>
              </a:spcAft>
              <a:buClr>
                <a:srgbClr val="99cc66"/>
              </a:buClr>
              <a:buSzPct val="45000"/>
              <a:buFont typeface="Wingdings" charset="2"/>
              <a:buChar char=""/>
            </a:pPr>
            <a:r>
              <a:rPr b="0" lang="en-IN" sz="3200" spc="-1" strike="noStrike">
                <a:solidFill>
                  <a:srgbClr val="000000"/>
                </a:solidFill>
                <a:latin typeface="Times New Roman"/>
              </a:rPr>
              <a:t>charAt(0) returns the first character in the string. charAt(1) returns the second character in the string and so on.</a:t>
            </a:r>
            <a:endParaRPr b="0" lang="en-IN" sz="3200" spc="-1" strike="noStrike">
              <a:latin typeface="Arial"/>
            </a:endParaRPr>
          </a:p>
          <a:p>
            <a:pPr marL="343080" indent="-342720">
              <a:lnSpc>
                <a:spcPct val="100000"/>
              </a:lnSpc>
              <a:spcBef>
                <a:spcPts val="641"/>
              </a:spcBef>
              <a:buClr>
                <a:srgbClr val="99cc66"/>
              </a:buClr>
              <a:buSzPct val="45000"/>
              <a:buFont typeface="Wingdings" charset="2"/>
              <a:buChar char=""/>
            </a:pPr>
            <a:r>
              <a:rPr b="0" lang="en-IN" sz="3200" spc="-1" strike="noStrike">
                <a:solidFill>
                  <a:srgbClr val="000000"/>
                </a:solidFill>
                <a:latin typeface="Times New Roman"/>
              </a:rPr>
              <a:t>var x; </a:t>
            </a:r>
            <a:endParaRPr b="0" lang="en-IN" sz="3200" spc="-1" strike="noStrike">
              <a:latin typeface="Arial"/>
            </a:endParaRPr>
          </a:p>
          <a:p>
            <a:pPr marL="343080" indent="-342720">
              <a:lnSpc>
                <a:spcPct val="100000"/>
              </a:lnSpc>
              <a:spcBef>
                <a:spcPts val="641"/>
              </a:spcBef>
              <a:buClr>
                <a:srgbClr val="99cc66"/>
              </a:buClr>
              <a:buSzPct val="45000"/>
              <a:buFont typeface="Wingdings" charset="2"/>
              <a:buChar char=""/>
            </a:pPr>
            <a:r>
              <a:rPr b="0" lang="en-IN" sz="3200" spc="-1" strike="noStrike">
                <a:solidFill>
                  <a:srgbClr val="000000"/>
                </a:solidFill>
                <a:latin typeface="Times New Roman"/>
              </a:rPr>
              <a:t>x = “JavaScript”; </a:t>
            </a:r>
            <a:endParaRPr b="0" lang="en-IN" sz="3200" spc="-1" strike="noStrike">
              <a:latin typeface="Arial"/>
            </a:endParaRPr>
          </a:p>
          <a:p>
            <a:pPr marL="343080" indent="-342720">
              <a:lnSpc>
                <a:spcPct val="100000"/>
              </a:lnSpc>
              <a:spcBef>
                <a:spcPts val="641"/>
              </a:spcBef>
              <a:buClr>
                <a:srgbClr val="99cc66"/>
              </a:buClr>
              <a:buSzPct val="45000"/>
              <a:buFont typeface="Wingdings" charset="2"/>
              <a:buChar char=""/>
            </a:pPr>
            <a:r>
              <a:rPr b="0" lang="en-IN" sz="3200" spc="-1" strike="noStrike">
                <a:solidFill>
                  <a:srgbClr val="000000"/>
                </a:solidFill>
                <a:latin typeface="Times New Roman"/>
              </a:rPr>
              <a:t>y = x.charAt(4); </a:t>
            </a:r>
            <a:endParaRPr b="0" lang="en-IN" sz="3200" spc="-1" strike="noStrike">
              <a:latin typeface="Arial"/>
            </a:endParaRPr>
          </a:p>
          <a:p>
            <a:pPr marL="432000" indent="-324000">
              <a:spcAft>
                <a:spcPts val="1417"/>
              </a:spcAft>
              <a:buClr>
                <a:srgbClr val="99cc66"/>
              </a:buClr>
              <a:buSzPct val="45000"/>
              <a:buFont typeface="Wingdings" charset="2"/>
              <a:buChar char=""/>
            </a:pPr>
            <a:r>
              <a:rPr b="0" lang="en-IN" sz="3200" spc="-1" strike="noStrike">
                <a:solidFill>
                  <a:srgbClr val="000000"/>
                </a:solidFill>
                <a:latin typeface="Times New Roman"/>
              </a:rPr>
              <a:t>alert(y); </a:t>
            </a:r>
            <a:endParaRPr b="0" lang="en-IN" sz="3200" spc="-1" strike="noStrike">
              <a:latin typeface="Arial"/>
            </a:endParaRPr>
          </a:p>
        </p:txBody>
      </p:sp>
      <p:pic>
        <p:nvPicPr>
          <p:cNvPr id="119" name="" descr=""/>
          <p:cNvPicPr/>
          <p:nvPr/>
        </p:nvPicPr>
        <p:blipFill>
          <a:blip r:embed="rId1"/>
          <a:srcRect l="34174" t="44513" r="27965" b="12283"/>
          <a:stretch/>
        </p:blipFill>
        <p:spPr>
          <a:xfrm>
            <a:off x="5400360" y="4104000"/>
            <a:ext cx="3815640" cy="2447640"/>
          </a:xfrm>
          <a:prstGeom prst="rect">
            <a:avLst/>
          </a:prstGeom>
          <a:ln>
            <a:noFill/>
          </a:ln>
        </p:spPr>
      </p:pic>
    </p:spTree>
  </p:cSld>
  <mc:AlternateContent>
    <mc:Choice Requires="p14">
      <p:transition spd="slow" p14:dur="2000"/>
    </mc:Choice>
    <mc:Fallback>
      <p:transition spd="slow"/>
    </mc:Fallback>
  </mc:AlternateContent>
  <p:timing>
    <p:tnLst>
      <p:par>
        <p:cTn id="55" dur="indefinite" restart="never" nodeType="tmRoot">
          <p:childTnLst>
            <p:seq>
              <p:cTn id="56" dur="indefinite" nodeType="mainSeq"/>
              <p:prevCondLst>
                <p:cond delay="0" evt="onPrev">
                  <p:tgtEl>
                    <p:sldTgt/>
                  </p:tgtEl>
                </p:cond>
              </p:prevCondLst>
              <p:nextCondLst>
                <p:cond delay="0" evt="onNext">
                  <p:tgtEl>
                    <p:sldTgt/>
                  </p:tgtEl>
                </p:cond>
              </p:nextCondLst>
            </p:seq>
          </p:childTnLst>
        </p:cTn>
      </p:par>
    </p:tnLst>
  </p:timing>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6" name="TextShape 1"/>
          <p:cNvSpPr txBox="1"/>
          <p:nvPr/>
        </p:nvSpPr>
        <p:spPr>
          <a:xfrm>
            <a:off x="504000" y="575640"/>
            <a:ext cx="7200000" cy="720000"/>
          </a:xfrm>
          <a:prstGeom prst="rect">
            <a:avLst/>
          </a:prstGeom>
          <a:noFill/>
          <a:ln>
            <a:noFill/>
          </a:ln>
        </p:spPr>
        <p:txBody>
          <a:bodyPr lIns="0" rIns="0" tIns="0" bIns="0" anchor="ctr">
            <a:spAutoFit/>
          </a:bodyPr>
          <a:p>
            <a:r>
              <a:rPr b="1" lang="en-IN" sz="3200" spc="-1" strike="noStrike" u="sng">
                <a:solidFill>
                  <a:srgbClr val="7030a0"/>
                </a:solidFill>
                <a:uFillTx/>
                <a:latin typeface="Arial"/>
              </a:rPr>
              <a:t>Getting started with &lt;SCRIPT&gt; tag </a:t>
            </a:r>
            <a:endParaRPr b="0" lang="en-IN" sz="3200" spc="-1" strike="noStrike">
              <a:latin typeface="Arial"/>
            </a:endParaRPr>
          </a:p>
        </p:txBody>
      </p:sp>
      <p:sp>
        <p:nvSpPr>
          <p:cNvPr id="47" name="TextShape 2"/>
          <p:cNvSpPr txBox="1"/>
          <p:nvPr/>
        </p:nvSpPr>
        <p:spPr>
          <a:xfrm>
            <a:off x="504000" y="1800000"/>
            <a:ext cx="9072000" cy="4384440"/>
          </a:xfrm>
          <a:prstGeom prst="rect">
            <a:avLst/>
          </a:prstGeom>
          <a:noFill/>
          <a:ln>
            <a:noFill/>
          </a:ln>
        </p:spPr>
        <p:txBody>
          <a:bodyPr lIns="0" rIns="0" tIns="0" bIns="0">
            <a:normAutofit/>
          </a:bodyPr>
          <a:p>
            <a:pPr marL="432000" indent="-324000">
              <a:spcAft>
                <a:spcPts val="1417"/>
              </a:spcAft>
              <a:buClr>
                <a:srgbClr val="99cc66"/>
              </a:buClr>
              <a:buSzPct val="45000"/>
              <a:buFont typeface="Wingdings" charset="2"/>
              <a:buChar char=""/>
            </a:pPr>
            <a:r>
              <a:rPr b="0" lang="en-IN" sz="1800" spc="-1" strike="noStrike">
                <a:latin typeface="Times New Roman"/>
              </a:rPr>
              <a:t>Scripts are small programs embedded in the web pages to interact with the user and make dynamic pages.</a:t>
            </a:r>
            <a:endParaRPr b="0" lang="en-IN" sz="1800" spc="-1" strike="noStrike">
              <a:latin typeface="Arial"/>
            </a:endParaRPr>
          </a:p>
          <a:p>
            <a:pPr marL="432000" indent="-324000">
              <a:spcAft>
                <a:spcPts val="1417"/>
              </a:spcAft>
              <a:buClr>
                <a:srgbClr val="99cc66"/>
              </a:buClr>
              <a:buSzPct val="45000"/>
              <a:buFont typeface="Wingdings" charset="2"/>
              <a:buChar char=""/>
            </a:pPr>
            <a:r>
              <a:rPr b="0" lang="en-IN" sz="1800" spc="-1" strike="noStrike">
                <a:solidFill>
                  <a:srgbClr val="000000"/>
                </a:solidFill>
                <a:latin typeface="Times New Roman"/>
              </a:rPr>
              <a:t>The &lt;SCRIPT&gt;tag and &lt;/SCRIPT&gt; is used to include scripts in an HTML page. The </a:t>
            </a:r>
            <a:r>
              <a:rPr b="0" lang="en-IN" sz="1800" spc="-1" strike="noStrike">
                <a:solidFill>
                  <a:srgbClr val="ff0000"/>
                </a:solidFill>
                <a:latin typeface="Times New Roman"/>
              </a:rPr>
              <a:t>Language</a:t>
            </a:r>
            <a:r>
              <a:rPr b="0" lang="en-IN" sz="1800" spc="-1" strike="noStrike">
                <a:solidFill>
                  <a:srgbClr val="000000"/>
                </a:solidFill>
                <a:latin typeface="Times New Roman"/>
              </a:rPr>
              <a:t> attribute of &lt;SCRIPT&gt; tag is used to specify the name of the scripting language used. </a:t>
            </a:r>
            <a:endParaRPr b="0" lang="en-IN" sz="1800" spc="-1" strike="noStrike">
              <a:latin typeface="Arial"/>
            </a:endParaRPr>
          </a:p>
        </p:txBody>
      </p:sp>
      <p:sp>
        <p:nvSpPr>
          <p:cNvPr id="48" name="TextShape 3"/>
          <p:cNvSpPr txBox="1"/>
          <p:nvPr/>
        </p:nvSpPr>
        <p:spPr>
          <a:xfrm>
            <a:off x="2016000" y="3384000"/>
            <a:ext cx="6840000" cy="1751040"/>
          </a:xfrm>
          <a:prstGeom prst="rect">
            <a:avLst/>
          </a:prstGeom>
          <a:noFill/>
          <a:ln>
            <a:noFill/>
          </a:ln>
        </p:spPr>
        <p:txBody>
          <a:bodyPr lIns="90000" rIns="90000" tIns="45000" bIns="45000">
            <a:spAutoFit/>
          </a:bodyPr>
          <a:p>
            <a:pPr marL="343080" indent="-342720">
              <a:lnSpc>
                <a:spcPct val="100000"/>
              </a:lnSpc>
              <a:spcBef>
                <a:spcPts val="641"/>
              </a:spcBef>
            </a:pPr>
            <a:r>
              <a:rPr b="0" lang="en-IN" sz="2000" spc="-1" strike="noStrike">
                <a:solidFill>
                  <a:srgbClr val="000000"/>
                </a:solidFill>
                <a:latin typeface="Times New Roman"/>
              </a:rPr>
              <a:t>The &lt;SCRIPT&gt; tag can be used in HTML as follows:</a:t>
            </a:r>
            <a:endParaRPr b="0" lang="en-IN" sz="2000" spc="-1" strike="noStrike">
              <a:latin typeface="Arial"/>
            </a:endParaRPr>
          </a:p>
          <a:p>
            <a:pPr marL="343080" indent="-342720">
              <a:lnSpc>
                <a:spcPct val="100000"/>
              </a:lnSpc>
              <a:spcBef>
                <a:spcPts val="641"/>
              </a:spcBef>
            </a:pPr>
            <a:r>
              <a:rPr b="0" lang="en-IN" sz="2000" spc="-1" strike="noStrike">
                <a:solidFill>
                  <a:srgbClr val="000000"/>
                </a:solidFill>
                <a:latin typeface="Times New Roman"/>
              </a:rPr>
              <a:t> </a:t>
            </a:r>
            <a:r>
              <a:rPr b="0" lang="en-IN" sz="2000" spc="-1" strike="noStrike">
                <a:solidFill>
                  <a:srgbClr val="000000"/>
                </a:solidFill>
                <a:latin typeface="Times New Roman"/>
              </a:rPr>
              <a:t>&lt;SCRIPT Language=“JavaScript”&gt;</a:t>
            </a:r>
            <a:endParaRPr b="0" lang="en-IN" sz="2000" spc="-1" strike="noStrike">
              <a:latin typeface="Arial"/>
            </a:endParaRPr>
          </a:p>
          <a:p>
            <a:pPr marL="343080" indent="-342720">
              <a:lnSpc>
                <a:spcPct val="100000"/>
              </a:lnSpc>
              <a:spcBef>
                <a:spcPts val="641"/>
              </a:spcBef>
            </a:pPr>
            <a:r>
              <a:rPr b="0" lang="en-IN" sz="2000" spc="-1" strike="noStrike">
                <a:solidFill>
                  <a:srgbClr val="000000"/>
                </a:solidFill>
                <a:latin typeface="Times New Roman"/>
              </a:rPr>
              <a:t>……………………………………………</a:t>
            </a:r>
            <a:r>
              <a:rPr b="0" lang="en-IN" sz="2000" spc="-1" strike="noStrike">
                <a:solidFill>
                  <a:srgbClr val="000000"/>
                </a:solidFill>
                <a:latin typeface="Times New Roman"/>
              </a:rPr>
              <a:t>..</a:t>
            </a:r>
            <a:endParaRPr b="0" lang="en-IN" sz="2000" spc="-1" strike="noStrike">
              <a:latin typeface="Arial"/>
            </a:endParaRPr>
          </a:p>
          <a:p>
            <a:pPr marL="343080" indent="-342720">
              <a:lnSpc>
                <a:spcPct val="100000"/>
              </a:lnSpc>
              <a:spcBef>
                <a:spcPts val="641"/>
              </a:spcBef>
            </a:pPr>
            <a:r>
              <a:rPr b="0" lang="en-IN" sz="2000" spc="-1" strike="noStrike">
                <a:solidFill>
                  <a:srgbClr val="000000"/>
                </a:solidFill>
                <a:latin typeface="Times New Roman"/>
              </a:rPr>
              <a:t>……………………………………………</a:t>
            </a:r>
            <a:r>
              <a:rPr b="0" lang="en-IN" sz="2000" spc="-1" strike="noStrike">
                <a:solidFill>
                  <a:srgbClr val="000000"/>
                </a:solidFill>
                <a:latin typeface="Times New Roman"/>
              </a:rPr>
              <a:t>..</a:t>
            </a:r>
            <a:endParaRPr b="0" lang="en-IN" sz="2000" spc="-1" strike="noStrike">
              <a:latin typeface="Arial"/>
            </a:endParaRPr>
          </a:p>
          <a:p>
            <a:r>
              <a:rPr b="0" lang="en-IN" sz="2000" spc="-1" strike="noStrike">
                <a:solidFill>
                  <a:srgbClr val="000000"/>
                </a:solidFill>
                <a:latin typeface="Times New Roman"/>
              </a:rPr>
              <a:t>&lt;/SCRIPT&gt;</a:t>
            </a:r>
            <a:endParaRPr b="0" lang="en-IN" sz="2000" spc="-1" strike="noStrike">
              <a:latin typeface="Arial"/>
            </a:endParaRPr>
          </a:p>
        </p:txBody>
      </p:sp>
    </p:spTree>
  </p:cSld>
  <mc:AlternateContent>
    <mc:Choice Requires="p14">
      <p:transition spd="slow" p14:dur="2000"/>
    </mc:Choice>
    <mc:Fallback>
      <p:transition spd="slow"/>
    </mc:Fallback>
  </mc:AlternateContent>
  <p:timing>
    <p:tnLst>
      <p:par>
        <p:cTn id="5" dur="indefinite" restart="never" nodeType="tmRoot">
          <p:childTnLst>
            <p:seq>
              <p:cTn id="6" dur="indefinite" nodeType="mainSeq"/>
              <p:prevCondLst>
                <p:cond delay="0" evt="onPrev">
                  <p:tgtEl>
                    <p:sldTgt/>
                  </p:tgtEl>
                </p:cond>
              </p:prevCondLst>
              <p:nextCondLst>
                <p:cond delay="0" evt="onNext">
                  <p:tgtEl>
                    <p:sldTgt/>
                  </p:tgtEl>
                </p:cond>
              </p:nextCondLst>
            </p:seq>
          </p:childTnLst>
        </p:cTn>
      </p:par>
    </p:tnLst>
  </p:timing>
</p:sld>
</file>

<file path=ppt/slides/slide3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0" name="TextShape 1"/>
          <p:cNvSpPr txBox="1"/>
          <p:nvPr/>
        </p:nvSpPr>
        <p:spPr>
          <a:xfrm>
            <a:off x="504000" y="576000"/>
            <a:ext cx="7200000" cy="720000"/>
          </a:xfrm>
          <a:prstGeom prst="rect">
            <a:avLst/>
          </a:prstGeom>
          <a:noFill/>
          <a:ln>
            <a:noFill/>
          </a:ln>
        </p:spPr>
        <p:txBody>
          <a:bodyPr lIns="0" rIns="0" tIns="0" bIns="0" anchor="ctr">
            <a:spAutoFit/>
          </a:bodyPr>
          <a:p>
            <a:r>
              <a:rPr b="0" lang="en-IN" sz="3200" spc="-1" strike="noStrike">
                <a:solidFill>
                  <a:srgbClr val="ff0000"/>
                </a:solidFill>
                <a:latin typeface="Times New Roman"/>
              </a:rPr>
              <a:t>length property</a:t>
            </a:r>
            <a:endParaRPr b="0" lang="en-IN" sz="3200" spc="-1" strike="noStrike">
              <a:latin typeface="Arial"/>
            </a:endParaRPr>
          </a:p>
        </p:txBody>
      </p:sp>
      <p:sp>
        <p:nvSpPr>
          <p:cNvPr id="121" name="TextShape 2"/>
          <p:cNvSpPr txBox="1"/>
          <p:nvPr/>
        </p:nvSpPr>
        <p:spPr>
          <a:xfrm>
            <a:off x="504000" y="1800000"/>
            <a:ext cx="9072000" cy="3168000"/>
          </a:xfrm>
          <a:prstGeom prst="rect">
            <a:avLst/>
          </a:prstGeom>
          <a:noFill/>
          <a:ln>
            <a:noFill/>
          </a:ln>
        </p:spPr>
        <p:txBody>
          <a:bodyPr lIns="0" rIns="0" tIns="0" bIns="0">
            <a:normAutofit fontScale="84000"/>
          </a:bodyPr>
          <a:p>
            <a:pPr marL="432000" indent="-324000">
              <a:spcAft>
                <a:spcPts val="1417"/>
              </a:spcAft>
              <a:buClr>
                <a:srgbClr val="99cc66"/>
              </a:buClr>
              <a:buSzPct val="45000"/>
              <a:buFont typeface="Wingdings" charset="2"/>
              <a:buChar char=""/>
            </a:pPr>
            <a:r>
              <a:rPr b="0" lang="en-IN" sz="2600" spc="-1" strike="noStrike">
                <a:latin typeface="Arial"/>
              </a:rPr>
              <a:t>This property returns the number of characters (length) of the string.</a:t>
            </a:r>
            <a:endParaRPr b="0" lang="en-IN" sz="2600" spc="-1" strike="noStrike">
              <a:latin typeface="Arial"/>
            </a:endParaRPr>
          </a:p>
          <a:p>
            <a:pPr marL="432000" indent="-324000">
              <a:spcAft>
                <a:spcPts val="1417"/>
              </a:spcAft>
              <a:buClr>
                <a:srgbClr val="99cc66"/>
              </a:buClr>
              <a:buSzPct val="45000"/>
              <a:buFont typeface="Wingdings" charset="2"/>
              <a:buChar char=""/>
            </a:pPr>
            <a:r>
              <a:rPr b="0" lang="en-IN" sz="3200" spc="-1" strike="noStrike">
                <a:solidFill>
                  <a:srgbClr val="000000"/>
                </a:solidFill>
                <a:latin typeface="Times New Roman"/>
              </a:rPr>
              <a:t>length means, the number of characters in the string.</a:t>
            </a:r>
            <a:endParaRPr b="0" lang="en-IN" sz="3200" spc="-1" strike="noStrike">
              <a:latin typeface="Arial"/>
            </a:endParaRPr>
          </a:p>
          <a:p>
            <a:pPr marL="343080" indent="-342720">
              <a:lnSpc>
                <a:spcPct val="100000"/>
              </a:lnSpc>
              <a:spcBef>
                <a:spcPts val="641"/>
              </a:spcBef>
              <a:buClr>
                <a:srgbClr val="99cc66"/>
              </a:buClr>
              <a:buSzPct val="45000"/>
              <a:buFont typeface="Wingdings" charset="2"/>
              <a:buChar char=""/>
            </a:pPr>
            <a:r>
              <a:rPr b="0" lang="en-IN" sz="3200" spc="-1" strike="noStrike">
                <a:solidFill>
                  <a:srgbClr val="000000"/>
                </a:solidFill>
                <a:latin typeface="Times New Roman"/>
              </a:rPr>
              <a:t> </a:t>
            </a:r>
            <a:r>
              <a:rPr b="0" lang="en-IN" sz="3200" spc="-1" strike="noStrike">
                <a:solidFill>
                  <a:srgbClr val="000000"/>
                </a:solidFill>
                <a:latin typeface="Times New Roman"/>
              </a:rPr>
              <a:t>var x, n;</a:t>
            </a:r>
            <a:endParaRPr b="0" lang="en-IN" sz="3200" spc="-1" strike="noStrike">
              <a:latin typeface="Arial"/>
            </a:endParaRPr>
          </a:p>
          <a:p>
            <a:pPr marL="343080" indent="-342720">
              <a:lnSpc>
                <a:spcPct val="100000"/>
              </a:lnSpc>
              <a:spcBef>
                <a:spcPts val="641"/>
              </a:spcBef>
              <a:buClr>
                <a:srgbClr val="99cc66"/>
              </a:buClr>
              <a:buSzPct val="45000"/>
              <a:buFont typeface="Wingdings" charset="2"/>
              <a:buChar char=""/>
            </a:pPr>
            <a:r>
              <a:rPr b="0" lang="en-IN" sz="3200" spc="-1" strike="noStrike">
                <a:solidFill>
                  <a:srgbClr val="000000"/>
                </a:solidFill>
                <a:latin typeface="Times New Roman"/>
              </a:rPr>
              <a:t> </a:t>
            </a:r>
            <a:r>
              <a:rPr b="0" lang="en-IN" sz="3200" spc="-1" strike="noStrike">
                <a:solidFill>
                  <a:srgbClr val="000000"/>
                </a:solidFill>
                <a:latin typeface="Times New Roman"/>
              </a:rPr>
              <a:t>x = “Computer”; </a:t>
            </a:r>
            <a:endParaRPr b="0" lang="en-IN" sz="3200" spc="-1" strike="noStrike">
              <a:latin typeface="Arial"/>
            </a:endParaRPr>
          </a:p>
          <a:p>
            <a:pPr marL="343080" indent="-342720">
              <a:lnSpc>
                <a:spcPct val="100000"/>
              </a:lnSpc>
              <a:spcBef>
                <a:spcPts val="641"/>
              </a:spcBef>
              <a:buClr>
                <a:srgbClr val="99cc66"/>
              </a:buClr>
              <a:buSzPct val="45000"/>
              <a:buFont typeface="Wingdings" charset="2"/>
              <a:buChar char=""/>
            </a:pPr>
            <a:r>
              <a:rPr b="0" lang="en-IN" sz="3200" spc="-1" strike="noStrike">
                <a:solidFill>
                  <a:srgbClr val="000000"/>
                </a:solidFill>
                <a:latin typeface="Times New Roman"/>
              </a:rPr>
              <a:t> </a:t>
            </a:r>
            <a:r>
              <a:rPr b="0" lang="en-IN" sz="3200" spc="-1" strike="noStrike">
                <a:solidFill>
                  <a:srgbClr val="000000"/>
                </a:solidFill>
                <a:latin typeface="Times New Roman"/>
              </a:rPr>
              <a:t>n = x.length;</a:t>
            </a:r>
            <a:endParaRPr b="0" lang="en-IN" sz="3200" spc="-1" strike="noStrike">
              <a:latin typeface="Arial"/>
            </a:endParaRPr>
          </a:p>
          <a:p>
            <a:pPr marL="432000" indent="-324000">
              <a:spcAft>
                <a:spcPts val="1417"/>
              </a:spcAft>
              <a:buClr>
                <a:srgbClr val="99cc66"/>
              </a:buClr>
              <a:buSzPct val="45000"/>
              <a:buFont typeface="Wingdings" charset="2"/>
              <a:buChar char=""/>
            </a:pPr>
            <a:r>
              <a:rPr b="0" lang="en-IN" sz="3200" spc="-1" strike="noStrike">
                <a:solidFill>
                  <a:srgbClr val="000000"/>
                </a:solidFill>
                <a:latin typeface="Times New Roman"/>
              </a:rPr>
              <a:t> </a:t>
            </a:r>
            <a:r>
              <a:rPr b="0" lang="en-IN" sz="3200" spc="-1" strike="noStrike">
                <a:solidFill>
                  <a:srgbClr val="000000"/>
                </a:solidFill>
                <a:latin typeface="Times New Roman"/>
              </a:rPr>
              <a:t>alert(n);</a:t>
            </a:r>
            <a:endParaRPr b="0" lang="en-IN" sz="3200" spc="-1" strike="noStrike">
              <a:latin typeface="Arial"/>
            </a:endParaRPr>
          </a:p>
        </p:txBody>
      </p:sp>
      <p:pic>
        <p:nvPicPr>
          <p:cNvPr id="122" name="" descr=""/>
          <p:cNvPicPr/>
          <p:nvPr/>
        </p:nvPicPr>
        <p:blipFill>
          <a:blip r:embed="rId1"/>
          <a:srcRect l="34174" t="44513" r="26537" b="12283"/>
          <a:stretch/>
        </p:blipFill>
        <p:spPr>
          <a:xfrm>
            <a:off x="4752360" y="3600000"/>
            <a:ext cx="3959640" cy="2447640"/>
          </a:xfrm>
          <a:prstGeom prst="rect">
            <a:avLst/>
          </a:prstGeom>
          <a:ln>
            <a:noFill/>
          </a:ln>
        </p:spPr>
      </p:pic>
    </p:spTree>
  </p:cSld>
  <mc:AlternateContent>
    <mc:Choice Requires="p14">
      <p:transition spd="slow" p14:dur="2000"/>
    </mc:Choice>
    <mc:Fallback>
      <p:transition spd="slow"/>
    </mc:Fallback>
  </mc:AlternateContent>
  <p:timing>
    <p:tnLst>
      <p:par>
        <p:cTn id="57" dur="indefinite" restart="never" nodeType="tmRoot">
          <p:childTnLst>
            <p:seq>
              <p:cTn id="58" dur="indefinite" nodeType="mainSeq"/>
              <p:prevCondLst>
                <p:cond delay="0" evt="onPrev">
                  <p:tgtEl>
                    <p:sldTgt/>
                  </p:tgtEl>
                </p:cond>
              </p:prevCondLst>
              <p:nextCondLst>
                <p:cond delay="0" evt="onNext">
                  <p:tgtEl>
                    <p:sldTgt/>
                  </p:tgtEl>
                </p:cond>
              </p:nextCondLst>
            </p:seq>
          </p:childTnLst>
        </p:cTn>
      </p:par>
    </p:tnLst>
  </p:timing>
</p:sld>
</file>

<file path=ppt/slides/slide3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3" name="TextShape 1"/>
          <p:cNvSpPr txBox="1"/>
          <p:nvPr/>
        </p:nvSpPr>
        <p:spPr>
          <a:xfrm>
            <a:off x="504000" y="576000"/>
            <a:ext cx="7200000" cy="720000"/>
          </a:xfrm>
          <a:prstGeom prst="rect">
            <a:avLst/>
          </a:prstGeom>
          <a:noFill/>
          <a:ln>
            <a:noFill/>
          </a:ln>
        </p:spPr>
        <p:txBody>
          <a:bodyPr lIns="0" rIns="0" tIns="0" bIns="0" anchor="ctr">
            <a:spAutoFit/>
          </a:bodyPr>
          <a:p>
            <a:r>
              <a:rPr b="1" lang="en-IN" sz="2400" spc="-1" strike="noStrike">
                <a:latin typeface="Arial"/>
              </a:rPr>
              <a:t>Accessing values in a text box using JavaSc</a:t>
            </a:r>
            <a:r>
              <a:rPr b="1" lang="en-IN" sz="2200" spc="-1" strike="noStrike">
                <a:latin typeface="Arial"/>
              </a:rPr>
              <a:t>rip</a:t>
            </a:r>
            <a:r>
              <a:rPr b="1" lang="en-IN" sz="2400" spc="-1" strike="noStrike">
                <a:latin typeface="Arial"/>
              </a:rPr>
              <a:t>t</a:t>
            </a:r>
            <a:endParaRPr b="0" lang="en-IN" sz="2400" spc="-1" strike="noStrike">
              <a:latin typeface="Arial"/>
            </a:endParaRPr>
          </a:p>
        </p:txBody>
      </p:sp>
      <p:sp>
        <p:nvSpPr>
          <p:cNvPr id="124" name="TextShape 2"/>
          <p:cNvSpPr txBox="1"/>
          <p:nvPr/>
        </p:nvSpPr>
        <p:spPr>
          <a:xfrm>
            <a:off x="504000" y="1800000"/>
            <a:ext cx="9072000" cy="4384440"/>
          </a:xfrm>
          <a:prstGeom prst="rect">
            <a:avLst/>
          </a:prstGeom>
          <a:noFill/>
          <a:ln>
            <a:noFill/>
          </a:ln>
        </p:spPr>
        <p:txBody>
          <a:bodyPr lIns="0" rIns="0" tIns="0" bIns="0">
            <a:normAutofit fontScale="55000"/>
          </a:bodyPr>
          <a:p>
            <a:pPr marL="432000" indent="-324000">
              <a:lnSpc>
                <a:spcPct val="100000"/>
              </a:lnSpc>
              <a:spcBef>
                <a:spcPts val="641"/>
              </a:spcBef>
              <a:buClr>
                <a:srgbClr val="99cc66"/>
              </a:buClr>
              <a:buSzPct val="45000"/>
              <a:buFont typeface="Wingdings" charset="2"/>
              <a:buChar char=""/>
            </a:pPr>
            <a:r>
              <a:rPr b="0" lang="en-IN" sz="3200" spc="-1" strike="noStrike">
                <a:solidFill>
                  <a:srgbClr val="000000"/>
                </a:solidFill>
                <a:latin typeface="Times New Roman"/>
              </a:rPr>
              <a:t>Forms are used for reading data from an HTML page.</a:t>
            </a:r>
            <a:endParaRPr b="0" lang="en-IN" sz="3200" spc="-1" strike="noStrike">
              <a:latin typeface="Arial"/>
            </a:endParaRPr>
          </a:p>
          <a:p>
            <a:pPr marL="432000" indent="-324000">
              <a:lnSpc>
                <a:spcPct val="100000"/>
              </a:lnSpc>
              <a:spcBef>
                <a:spcPts val="641"/>
              </a:spcBef>
              <a:buClr>
                <a:srgbClr val="99cc66"/>
              </a:buClr>
              <a:buSzPct val="45000"/>
              <a:buFont typeface="Wingdings" charset="2"/>
              <a:buChar char=""/>
            </a:pPr>
            <a:r>
              <a:rPr b="0" lang="en-IN" sz="3200" spc="-1" strike="noStrike">
                <a:solidFill>
                  <a:srgbClr val="000000"/>
                </a:solidFill>
                <a:latin typeface="Times New Roman"/>
              </a:rPr>
              <a:t>Let’s see how to read details entered in a text box using JavaScript.</a:t>
            </a:r>
            <a:endParaRPr b="0" lang="en-IN" sz="3200" spc="-1" strike="noStrike">
              <a:latin typeface="Arial"/>
            </a:endParaRPr>
          </a:p>
          <a:p>
            <a:pPr marL="432000" indent="-324000">
              <a:lnSpc>
                <a:spcPct val="100000"/>
              </a:lnSpc>
              <a:spcBef>
                <a:spcPts val="641"/>
              </a:spcBef>
              <a:buClr>
                <a:srgbClr val="99cc66"/>
              </a:buClr>
              <a:buSzPct val="45000"/>
              <a:buFont typeface="Wingdings" charset="2"/>
              <a:buChar char=""/>
            </a:pPr>
            <a:r>
              <a:rPr b="0" lang="en-IN" sz="3200" spc="-1" strike="noStrike">
                <a:solidFill>
                  <a:srgbClr val="000000"/>
                </a:solidFill>
                <a:latin typeface="Times New Roman"/>
              </a:rPr>
              <a:t>Page designing using HTML </a:t>
            </a:r>
            <a:endParaRPr b="0" lang="en-IN" sz="3200" spc="-1" strike="noStrike">
              <a:latin typeface="Arial"/>
            </a:endParaRPr>
          </a:p>
          <a:p>
            <a:pPr marL="432000" indent="-324000">
              <a:lnSpc>
                <a:spcPct val="100000"/>
              </a:lnSpc>
              <a:spcBef>
                <a:spcPts val="641"/>
              </a:spcBef>
              <a:buClr>
                <a:srgbClr val="99cc66"/>
              </a:buClr>
              <a:buSzPct val="45000"/>
              <a:buFont typeface="Wingdings" charset="2"/>
              <a:buChar char=""/>
            </a:pPr>
            <a:r>
              <a:rPr b="0" lang="en-IN" sz="3200" spc="-1" strike="noStrike">
                <a:solidFill>
                  <a:srgbClr val="000000"/>
                </a:solidFill>
                <a:latin typeface="Times New Roman"/>
              </a:rPr>
              <a:t> </a:t>
            </a:r>
            <a:r>
              <a:rPr b="0" lang="en-IN" sz="3200" spc="-1" strike="noStrike">
                <a:solidFill>
                  <a:srgbClr val="000000"/>
                </a:solidFill>
                <a:latin typeface="Times New Roman"/>
              </a:rPr>
              <a:t>Program using JavaScript</a:t>
            </a:r>
            <a:endParaRPr b="0" lang="en-IN" sz="3200" spc="-1" strike="noStrike">
              <a:latin typeface="Arial"/>
            </a:endParaRPr>
          </a:p>
          <a:p>
            <a:pPr marL="432000" indent="-324000">
              <a:lnSpc>
                <a:spcPct val="100000"/>
              </a:lnSpc>
              <a:spcBef>
                <a:spcPts val="641"/>
              </a:spcBef>
              <a:buClr>
                <a:srgbClr val="99cc66"/>
              </a:buClr>
              <a:buSzPct val="45000"/>
              <a:buFont typeface="Wingdings" charset="2"/>
              <a:buChar char=""/>
            </a:pPr>
            <a:r>
              <a:rPr b="0" lang="en-IN" sz="3200" spc="-1" strike="noStrike">
                <a:solidFill>
                  <a:srgbClr val="000000"/>
                </a:solidFill>
                <a:latin typeface="Times New Roman"/>
              </a:rPr>
              <a:t>While designing the form you have to give names for form and text box.</a:t>
            </a:r>
            <a:endParaRPr b="0" lang="en-IN" sz="3200" spc="-1" strike="noStrike">
              <a:latin typeface="Arial"/>
            </a:endParaRPr>
          </a:p>
          <a:p>
            <a:pPr marL="343080" indent="-342720">
              <a:lnSpc>
                <a:spcPct val="100000"/>
              </a:lnSpc>
              <a:spcBef>
                <a:spcPts val="641"/>
              </a:spcBef>
              <a:buClr>
                <a:srgbClr val="99cc66"/>
              </a:buClr>
              <a:buSzPct val="45000"/>
              <a:buFont typeface="Wingdings" charset="2"/>
              <a:buChar char=""/>
            </a:pPr>
            <a:r>
              <a:rPr b="0" lang="en-IN" sz="3200" spc="-1" strike="noStrike">
                <a:solidFill>
                  <a:srgbClr val="000000"/>
                </a:solidFill>
                <a:latin typeface="Times New Roman"/>
              </a:rPr>
              <a:t>For eg: &lt; FORM name = “form1” &gt;</a:t>
            </a:r>
            <a:endParaRPr b="0" lang="en-IN" sz="3200" spc="-1" strike="noStrike">
              <a:latin typeface="Arial"/>
            </a:endParaRPr>
          </a:p>
          <a:p>
            <a:pPr marL="343080" indent="-342720">
              <a:lnSpc>
                <a:spcPct val="100000"/>
              </a:lnSpc>
              <a:spcBef>
                <a:spcPts val="641"/>
              </a:spcBef>
              <a:buClr>
                <a:srgbClr val="99cc66"/>
              </a:buClr>
              <a:buSzPct val="45000"/>
              <a:buFont typeface="Wingdings" charset="2"/>
              <a:buChar char=""/>
            </a:pPr>
            <a:r>
              <a:rPr b="0" lang="en-IN" sz="3200" spc="-1" strike="noStrike">
                <a:solidFill>
                  <a:srgbClr val="000000"/>
                </a:solidFill>
                <a:latin typeface="Times New Roman"/>
              </a:rPr>
              <a:t>            </a:t>
            </a:r>
            <a:r>
              <a:rPr b="0" lang="en-IN" sz="3200" spc="-1" strike="noStrike">
                <a:solidFill>
                  <a:srgbClr val="000000"/>
                </a:solidFill>
                <a:latin typeface="Times New Roman"/>
              </a:rPr>
              <a:t>&lt;INPUT type = “text” name = “text1”&gt;&lt;/FORM&gt;</a:t>
            </a:r>
            <a:endParaRPr b="0" lang="en-IN" sz="3200" spc="-1" strike="noStrike">
              <a:latin typeface="Arial"/>
            </a:endParaRPr>
          </a:p>
          <a:p>
            <a:pPr marL="343080" indent="-342720">
              <a:lnSpc>
                <a:spcPct val="100000"/>
              </a:lnSpc>
              <a:spcBef>
                <a:spcPts val="641"/>
              </a:spcBef>
              <a:buClr>
                <a:srgbClr val="99cc66"/>
              </a:buClr>
              <a:buSzPct val="45000"/>
              <a:buFont typeface="Wingdings" charset="2"/>
              <a:buChar char=""/>
            </a:pPr>
            <a:r>
              <a:rPr b="0" lang="en-IN" sz="3200" spc="-1" strike="noStrike">
                <a:solidFill>
                  <a:srgbClr val="000000"/>
                </a:solidFill>
                <a:latin typeface="Times New Roman"/>
              </a:rPr>
              <a:t>FORM name  is </a:t>
            </a:r>
            <a:r>
              <a:rPr b="0" lang="en-IN" sz="3200" spc="-1" strike="noStrike">
                <a:solidFill>
                  <a:srgbClr val="ff0000"/>
                </a:solidFill>
                <a:latin typeface="Times New Roman"/>
              </a:rPr>
              <a:t>form1</a:t>
            </a:r>
            <a:r>
              <a:rPr b="0" lang="en-IN" sz="3200" spc="-1" strike="noStrike">
                <a:solidFill>
                  <a:srgbClr val="000000"/>
                </a:solidFill>
                <a:latin typeface="Times New Roman"/>
              </a:rPr>
              <a:t>.</a:t>
            </a:r>
            <a:endParaRPr b="0" lang="en-IN" sz="3200" spc="-1" strike="noStrike">
              <a:latin typeface="Arial"/>
            </a:endParaRPr>
          </a:p>
          <a:p>
            <a:pPr marL="432000" indent="-324000">
              <a:spcAft>
                <a:spcPts val="1417"/>
              </a:spcAft>
              <a:buClr>
                <a:srgbClr val="99cc66"/>
              </a:buClr>
              <a:buSzPct val="45000"/>
              <a:buFont typeface="Wingdings" charset="2"/>
              <a:buChar char=""/>
            </a:pPr>
            <a:r>
              <a:rPr b="0" lang="en-IN" sz="3200" spc="-1" strike="noStrike">
                <a:solidFill>
                  <a:srgbClr val="000000"/>
                </a:solidFill>
                <a:latin typeface="Times New Roman"/>
              </a:rPr>
              <a:t>Textbox name is </a:t>
            </a:r>
            <a:r>
              <a:rPr b="0" lang="en-IN" sz="3200" spc="-1" strike="noStrike">
                <a:solidFill>
                  <a:srgbClr val="ff0000"/>
                </a:solidFill>
                <a:latin typeface="Times New Roman"/>
              </a:rPr>
              <a:t>text1</a:t>
            </a:r>
            <a:r>
              <a:rPr b="0" lang="en-IN" sz="3200" spc="-1" strike="noStrike">
                <a:solidFill>
                  <a:srgbClr val="000000"/>
                </a:solidFill>
                <a:latin typeface="Times New Roman"/>
              </a:rPr>
              <a:t>.</a:t>
            </a:r>
            <a:endParaRPr b="0" lang="en-IN" sz="3200" spc="-1" strike="noStrike">
              <a:latin typeface="Arial"/>
            </a:endParaRPr>
          </a:p>
        </p:txBody>
      </p:sp>
    </p:spTree>
  </p:cSld>
  <mc:AlternateContent>
    <mc:Choice Requires="p14">
      <p:transition spd="slow" p14:dur="2000"/>
    </mc:Choice>
    <mc:Fallback>
      <p:transition spd="slow"/>
    </mc:Fallback>
  </mc:AlternateContent>
  <p:timing>
    <p:tnLst>
      <p:par>
        <p:cTn id="59" dur="indefinite" restart="never" nodeType="tmRoot">
          <p:childTnLst>
            <p:seq>
              <p:cTn id="60" dur="indefinite" nodeType="mainSeq"/>
              <p:prevCondLst>
                <p:cond delay="0" evt="onPrev">
                  <p:tgtEl>
                    <p:sldTgt/>
                  </p:tgtEl>
                </p:cond>
              </p:prevCondLst>
              <p:nextCondLst>
                <p:cond delay="0" evt="onNext">
                  <p:tgtEl>
                    <p:sldTgt/>
                  </p:tgtEl>
                </p:cond>
              </p:nextCondLst>
            </p:seq>
          </p:childTnLst>
        </p:cTn>
      </p:par>
    </p:tnLst>
  </p:timing>
</p:sld>
</file>

<file path=ppt/slides/slide3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5" name="TextShape 1"/>
          <p:cNvSpPr txBox="1"/>
          <p:nvPr/>
        </p:nvSpPr>
        <p:spPr>
          <a:xfrm>
            <a:off x="504000" y="576000"/>
            <a:ext cx="7200000" cy="720000"/>
          </a:xfrm>
          <a:prstGeom prst="rect">
            <a:avLst/>
          </a:prstGeom>
          <a:noFill/>
          <a:ln>
            <a:noFill/>
          </a:ln>
        </p:spPr>
        <p:txBody>
          <a:bodyPr lIns="0" rIns="0" tIns="0" bIns="0" anchor="ctr">
            <a:spAutoFit/>
          </a:bodyPr>
          <a:p>
            <a:r>
              <a:rPr b="0" lang="en-IN" sz="3600" spc="-1" strike="noStrike">
                <a:latin typeface="Arial"/>
              </a:rPr>
              <a:t>Events</a:t>
            </a:r>
            <a:endParaRPr b="0" lang="en-IN" sz="3600" spc="-1" strike="noStrike">
              <a:latin typeface="Arial"/>
            </a:endParaRPr>
          </a:p>
        </p:txBody>
      </p:sp>
      <p:sp>
        <p:nvSpPr>
          <p:cNvPr id="126" name="TextShape 2"/>
          <p:cNvSpPr txBox="1"/>
          <p:nvPr/>
        </p:nvSpPr>
        <p:spPr>
          <a:xfrm>
            <a:off x="504000" y="1800000"/>
            <a:ext cx="9072000" cy="3240000"/>
          </a:xfrm>
          <a:prstGeom prst="rect">
            <a:avLst/>
          </a:prstGeom>
          <a:noFill/>
          <a:ln>
            <a:noFill/>
          </a:ln>
        </p:spPr>
        <p:txBody>
          <a:bodyPr lIns="0" rIns="0" tIns="0" bIns="0">
            <a:normAutofit/>
          </a:bodyPr>
          <a:p>
            <a:pPr marL="432000" indent="-324000">
              <a:spcAft>
                <a:spcPts val="1417"/>
              </a:spcAft>
              <a:buClr>
                <a:srgbClr val="99cc66"/>
              </a:buClr>
              <a:buSzPct val="45000"/>
              <a:buFont typeface="Wingdings" charset="2"/>
              <a:buChar char=""/>
            </a:pPr>
            <a:r>
              <a:rPr b="0" lang="en-IN" sz="2600" spc="-1" strike="noStrike">
                <a:latin typeface="Arial"/>
              </a:rPr>
              <a:t>Events refers to actions that are detected by the programming language when we perform a particular task.</a:t>
            </a:r>
            <a:endParaRPr b="0" lang="en-IN" sz="2600" spc="-1" strike="noStrike">
              <a:latin typeface="Arial"/>
            </a:endParaRPr>
          </a:p>
          <a:p>
            <a:pPr marL="432000" indent="-324000">
              <a:spcAft>
                <a:spcPts val="1417"/>
              </a:spcAft>
              <a:buClr>
                <a:srgbClr val="99cc66"/>
              </a:buClr>
              <a:buSzPct val="45000"/>
              <a:buFont typeface="Wingdings" charset="2"/>
              <a:buChar char=""/>
            </a:pPr>
            <a:r>
              <a:rPr b="0" lang="en-IN" sz="2600" spc="-1" strike="noStrike">
                <a:latin typeface="Arial"/>
              </a:rPr>
              <a:t>Event commonly occurs when a user clicks the mouse button, web page is loaded, or form field is changed.</a:t>
            </a:r>
            <a:endParaRPr b="0" lang="en-IN" sz="2600" spc="-1" strike="noStrike">
              <a:latin typeface="Arial"/>
            </a:endParaRPr>
          </a:p>
          <a:p>
            <a:pPr marL="432000" indent="-324000">
              <a:spcAft>
                <a:spcPts val="1417"/>
              </a:spcAft>
              <a:buClr>
                <a:srgbClr val="99cc66"/>
              </a:buClr>
              <a:buSzPct val="45000"/>
              <a:buFont typeface="Wingdings" charset="2"/>
              <a:buChar char=""/>
            </a:pPr>
            <a:r>
              <a:rPr b="0" lang="en-IN" sz="2600" spc="-1" strike="noStrike">
                <a:latin typeface="Arial"/>
              </a:rPr>
              <a:t>Events are handled by a special function, known as event handler, which handles a particular event when the event is triggered.</a:t>
            </a:r>
            <a:endParaRPr b="0" lang="en-IN" sz="2600" spc="-1" strike="noStrike">
              <a:latin typeface="Arial"/>
            </a:endParaRPr>
          </a:p>
        </p:txBody>
      </p:sp>
    </p:spTree>
  </p:cSld>
  <mc:AlternateContent>
    <mc:Choice Requires="p14">
      <p:transition spd="slow" p14:dur="2000"/>
    </mc:Choice>
    <mc:Fallback>
      <p:transition spd="slow"/>
    </mc:Fallback>
  </mc:AlternateContent>
  <p:timing>
    <p:tnLst>
      <p:par>
        <p:cTn id="61" dur="indefinite" restart="never" nodeType="tmRoot">
          <p:childTnLst>
            <p:seq>
              <p:cTn id="62" dur="indefinite" nodeType="mainSeq"/>
              <p:prevCondLst>
                <p:cond delay="0" evt="onPrev">
                  <p:tgtEl>
                    <p:sldTgt/>
                  </p:tgtEl>
                </p:cond>
              </p:prevCondLst>
              <p:nextCondLst>
                <p:cond delay="0" evt="onNext">
                  <p:tgtEl>
                    <p:sldTgt/>
                  </p:tgtEl>
                </p:cond>
              </p:nextCondLst>
            </p:seq>
          </p:childTnLst>
        </p:cTn>
      </p:par>
    </p:tnLst>
  </p:timing>
</p:sld>
</file>

<file path=ppt/slides/slide3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7" name="TextShape 1"/>
          <p:cNvSpPr txBox="1"/>
          <p:nvPr/>
        </p:nvSpPr>
        <p:spPr>
          <a:xfrm>
            <a:off x="504000" y="576000"/>
            <a:ext cx="7200000" cy="720000"/>
          </a:xfrm>
          <a:prstGeom prst="rect">
            <a:avLst/>
          </a:prstGeom>
          <a:noFill/>
          <a:ln>
            <a:noFill/>
          </a:ln>
        </p:spPr>
        <p:txBody>
          <a:bodyPr lIns="0" rIns="0" tIns="0" bIns="0" anchor="ctr">
            <a:spAutoFit/>
          </a:bodyPr>
          <a:p>
            <a:endParaRPr b="0" lang="en-IN" sz="3600" spc="-1" strike="noStrike">
              <a:latin typeface="Arial"/>
            </a:endParaRPr>
          </a:p>
        </p:txBody>
      </p:sp>
      <p:graphicFrame>
        <p:nvGraphicFramePr>
          <p:cNvPr id="128" name="Table 2"/>
          <p:cNvGraphicFramePr/>
          <p:nvPr/>
        </p:nvGraphicFramePr>
        <p:xfrm>
          <a:off x="509040" y="1616040"/>
          <a:ext cx="9071640" cy="5562720"/>
        </p:xfrm>
        <a:graphic>
          <a:graphicData uri="http://schemas.openxmlformats.org/drawingml/2006/table">
            <a:tbl>
              <a:tblPr/>
              <a:tblGrid>
                <a:gridCol w="2181960"/>
                <a:gridCol w="6890040"/>
              </a:tblGrid>
              <a:tr h="767880">
                <a:tc>
                  <a:txBody>
                    <a:bodyPr lIns="90000" rIns="90000" tIns="46800" bIns="46800">
                      <a:noAutofit/>
                    </a:bodyPr>
                    <a:p>
                      <a:pPr algn="ctr"/>
                      <a:r>
                        <a:rPr b="1" lang="en-IN" sz="2000" spc="-1" strike="noStrike">
                          <a:latin typeface="Times New Roman"/>
                        </a:rPr>
                        <a:t>EVENT</a:t>
                      </a:r>
                      <a:endParaRPr b="0" lang="en-IN" sz="2000" spc="-1" strike="noStrike">
                        <a:latin typeface="Arial"/>
                      </a:endParaRPr>
                    </a:p>
                    <a:p>
                      <a:pPr algn="ctr"/>
                      <a:endParaRPr b="0" lang="en-IN" sz="2000" spc="-1" strike="noStrike">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lIns="90000" rIns="90000" tIns="46800" bIns="46800">
                      <a:noAutofit/>
                    </a:bodyPr>
                    <a:p>
                      <a:pPr algn="ctr"/>
                      <a:r>
                        <a:rPr b="1" lang="en-IN" sz="2000" spc="-1" strike="noStrike">
                          <a:latin typeface="Times New Roman"/>
                        </a:rPr>
                        <a:t>Description</a:t>
                      </a:r>
                      <a:endParaRPr b="1" lang="en-IN" sz="2000" spc="-1" strike="noStrike">
                        <a:latin typeface="Times New Roman"/>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b3b3b3"/>
                    </a:solidFill>
                  </a:tcPr>
                </a:tc>
              </a:tr>
              <a:tr h="430920">
                <a:tc>
                  <a:txBody>
                    <a:bodyPr lIns="90000" rIns="90000" tIns="46800" bIns="46800">
                      <a:noAutofit/>
                    </a:bodyPr>
                    <a:p>
                      <a:r>
                        <a:rPr b="0" lang="en-IN" sz="2000" spc="-1" strike="noStrike">
                          <a:latin typeface="Times New Roman"/>
                        </a:rPr>
                        <a:t>onClick</a:t>
                      </a:r>
                      <a:endParaRPr b="0" lang="en-IN" sz="2000" spc="-1" strike="noStrike">
                        <a:latin typeface="Times New Roman"/>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lIns="90000" rIns="90000" tIns="46800" bIns="46800">
                      <a:noAutofit/>
                    </a:bodyPr>
                    <a:p>
                      <a:r>
                        <a:rPr b="0" lang="en-IN" sz="2000" spc="-1" strike="noStrike">
                          <a:latin typeface="Times New Roman"/>
                        </a:rPr>
                        <a:t> </a:t>
                      </a:r>
                      <a:r>
                        <a:rPr b="0" lang="en-IN" sz="2000" spc="-1" strike="noStrike">
                          <a:latin typeface="Times New Roman"/>
                        </a:rPr>
                        <a:t>Occurs when the user clicks on an object</a:t>
                      </a:r>
                      <a:endParaRPr b="0" lang="en-IN" sz="2000" spc="-1" strike="noStrike">
                        <a:latin typeface="Times New Roman"/>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r>
              <a:tr h="767880">
                <a:tc>
                  <a:txBody>
                    <a:bodyPr lIns="90000" rIns="90000" tIns="46800" bIns="46800">
                      <a:noAutofit/>
                    </a:bodyPr>
                    <a:p>
                      <a:r>
                        <a:rPr b="0" lang="en-IN" sz="2000" spc="-1" strike="noStrike">
                          <a:latin typeface="Times New Roman"/>
                        </a:rPr>
                        <a:t>onMouseEnter </a:t>
                      </a:r>
                      <a:endParaRPr b="0" lang="en-IN" sz="2000" spc="-1" strike="noStrike">
                        <a:latin typeface="Times New Roman"/>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lIns="90000" rIns="90000" tIns="46800" bIns="46800">
                      <a:noAutofit/>
                    </a:bodyPr>
                    <a:p>
                      <a:r>
                        <a:rPr b="0" lang="en-IN" sz="2000" spc="-1" strike="noStrike">
                          <a:latin typeface="Times New Roman"/>
                        </a:rPr>
                        <a:t>Occurs when the mouse pointer is moved onto an object</a:t>
                      </a:r>
                      <a:endParaRPr b="0" lang="en-IN" sz="2000" spc="-1" strike="noStrike">
                        <a:latin typeface="Times New Roman"/>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r>
              <a:tr h="767880">
                <a:tc>
                  <a:txBody>
                    <a:bodyPr lIns="90000" rIns="90000" tIns="46800" bIns="46800">
                      <a:noAutofit/>
                    </a:bodyPr>
                    <a:p>
                      <a:r>
                        <a:rPr b="0" lang="en-IN" sz="2000" spc="-1" strike="noStrike">
                          <a:latin typeface="Times New Roman"/>
                        </a:rPr>
                        <a:t>onMouseLeave </a:t>
                      </a:r>
                      <a:endParaRPr b="0" lang="en-IN" sz="2000" spc="-1" strike="noStrike">
                        <a:latin typeface="Times New Roman"/>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lIns="90000" rIns="90000" tIns="46800" bIns="46800">
                      <a:noAutofit/>
                    </a:bodyPr>
                    <a:p>
                      <a:r>
                        <a:rPr b="0" lang="en-IN" sz="2000" spc="-1" strike="noStrike">
                          <a:latin typeface="Times New Roman"/>
                        </a:rPr>
                        <a:t>Occurs when the mouse pointer is moved out of an object</a:t>
                      </a:r>
                      <a:endParaRPr b="0" lang="en-IN" sz="2000" spc="-1" strike="noStrike">
                        <a:latin typeface="Times New Roman"/>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r>
              <a:tr h="767880">
                <a:tc>
                  <a:txBody>
                    <a:bodyPr lIns="90000" rIns="90000" tIns="46800" bIns="46800">
                      <a:noAutofit/>
                    </a:bodyPr>
                    <a:p>
                      <a:r>
                        <a:rPr b="0" lang="en-IN" sz="2000" spc="-1" strike="noStrike">
                          <a:latin typeface="Times New Roman"/>
                        </a:rPr>
                        <a:t>onKeyDown </a:t>
                      </a:r>
                      <a:endParaRPr b="0" lang="en-IN" sz="2000" spc="-1" strike="noStrike">
                        <a:latin typeface="Times New Roman"/>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lIns="90000" rIns="90000" tIns="46800" bIns="46800">
                      <a:noAutofit/>
                    </a:bodyPr>
                    <a:p>
                      <a:r>
                        <a:rPr b="0" lang="en-IN" sz="2000" spc="-1" strike="noStrike">
                          <a:latin typeface="Times New Roman"/>
                        </a:rPr>
                        <a:t>Occurs when the user is pressing a key on the keyboard</a:t>
                      </a:r>
                      <a:endParaRPr b="0" lang="en-IN" sz="2000" spc="-1" strike="noStrike">
                        <a:latin typeface="Times New Roman"/>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r>
              <a:tr h="430920">
                <a:tc>
                  <a:txBody>
                    <a:bodyPr lIns="90000" rIns="90000" tIns="46800" bIns="46800">
                      <a:noAutofit/>
                    </a:bodyPr>
                    <a:p>
                      <a:r>
                        <a:rPr b="0" lang="en-IN" sz="2000" spc="-1" strike="noStrike">
                          <a:latin typeface="Times New Roman"/>
                        </a:rPr>
                        <a:t>onKeyUp </a:t>
                      </a:r>
                      <a:endParaRPr b="0" lang="en-IN" sz="2000" spc="-1" strike="noStrike">
                        <a:latin typeface="Times New Roman"/>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lIns="90000" rIns="90000" tIns="46800" bIns="46800">
                      <a:noAutofit/>
                    </a:bodyPr>
                    <a:p>
                      <a:r>
                        <a:rPr b="0" lang="en-IN" sz="2000" spc="-1" strike="noStrike">
                          <a:latin typeface="Times New Roman"/>
                        </a:rPr>
                        <a:t>Occurs when the user releases a key on the keyboard</a:t>
                      </a:r>
                      <a:endParaRPr b="0" lang="en-IN" sz="2000" spc="-1" strike="noStrike">
                        <a:latin typeface="Times New Roman"/>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r>
              <a:tr h="430920">
                <a:tc>
                  <a:txBody>
                    <a:bodyPr lIns="90000" rIns="90000" tIns="46800" bIns="46800">
                      <a:noAutofit/>
                    </a:bodyPr>
                    <a:p>
                      <a:r>
                        <a:rPr b="0" lang="en-IN" sz="2000" spc="-1" strike="noStrike">
                          <a:latin typeface="Times New Roman"/>
                        </a:rPr>
                        <a:t>ondblClick </a:t>
                      </a:r>
                      <a:endParaRPr b="0" lang="en-IN" sz="2000" spc="-1" strike="noStrike">
                        <a:latin typeface="Times New Roman"/>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lIns="90000" rIns="90000" tIns="46800" bIns="46800">
                      <a:noAutofit/>
                    </a:bodyPr>
                    <a:p>
                      <a:r>
                        <a:rPr b="0" lang="en-IN" sz="2000" spc="-1" strike="noStrike">
                          <a:latin typeface="Times New Roman"/>
                        </a:rPr>
                        <a:t>Occurs on double clicking the mouse button</a:t>
                      </a:r>
                      <a:endParaRPr b="0" lang="en-IN" sz="2000" spc="-1" strike="noStrike">
                        <a:latin typeface="Times New Roman"/>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r>
              <a:tr h="430920">
                <a:tc>
                  <a:txBody>
                    <a:bodyPr lIns="90000" rIns="90000" tIns="46800" bIns="46800">
                      <a:noAutofit/>
                    </a:bodyPr>
                    <a:p>
                      <a:r>
                        <a:rPr b="0" lang="en-IN" sz="2000" spc="-1" strike="noStrike">
                          <a:latin typeface="Times New Roman"/>
                        </a:rPr>
                        <a:t>onMouseWheel </a:t>
                      </a:r>
                      <a:endParaRPr b="0" lang="en-IN" sz="2000" spc="-1" strike="noStrike">
                        <a:latin typeface="Times New Roman"/>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lIns="90000" rIns="90000" tIns="46800" bIns="46800">
                      <a:noAutofit/>
                    </a:bodyPr>
                    <a:p>
                      <a:r>
                        <a:rPr b="0" lang="en-IN" sz="2000" spc="-1" strike="noStrike">
                          <a:latin typeface="Times New Roman"/>
                        </a:rPr>
                        <a:t>Occurs on rotating the mouse wheel</a:t>
                      </a:r>
                      <a:endParaRPr b="0" lang="en-IN" sz="2000" spc="-1" strike="noStrike">
                        <a:latin typeface="Times New Roman"/>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r>
              <a:tr h="767880">
                <a:tc>
                  <a:txBody>
                    <a:bodyPr lIns="90000" rIns="90000" tIns="46800" bIns="46800">
                      <a:noAutofit/>
                    </a:bodyPr>
                    <a:p>
                      <a:r>
                        <a:rPr b="0" lang="en-IN" sz="2000" spc="-1" strike="noStrike">
                          <a:latin typeface="Times New Roman"/>
                        </a:rPr>
                        <a:t>onSubmit</a:t>
                      </a:r>
                      <a:endParaRPr b="0" lang="en-IN" sz="2000" spc="-1" strike="noStrike">
                        <a:latin typeface="Times New Roman"/>
                      </a:endParaRPr>
                    </a:p>
                    <a:p>
                      <a:endParaRPr b="0" lang="en-IN" sz="2000" spc="-1" strike="noStrike">
                        <a:latin typeface="Times New Roman"/>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lIns="90000" rIns="90000" tIns="46800" bIns="46800">
                      <a:noAutofit/>
                    </a:bodyPr>
                    <a:p>
                      <a:r>
                        <a:rPr b="0" lang="en-IN" sz="2000" spc="-1" strike="noStrike">
                          <a:latin typeface="Times New Roman"/>
                        </a:rPr>
                        <a:t>Occurs on submitting a form</a:t>
                      </a:r>
                      <a:endParaRPr b="0" lang="en-IN" sz="2000" spc="-1" strike="noStrike">
                        <a:latin typeface="Times New Roman"/>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r>
            </a:tbl>
          </a:graphicData>
        </a:graphic>
      </p:graphicFrame>
    </p:spTree>
  </p:cSld>
  <mc:AlternateContent>
    <mc:Choice Requires="p14">
      <p:transition spd="slow" p14:dur="2000"/>
    </mc:Choice>
    <mc:Fallback>
      <p:transition spd="slow"/>
    </mc:Fallback>
  </mc:AlternateContent>
  <p:timing>
    <p:tnLst>
      <p:par>
        <p:cTn id="63" dur="indefinite" restart="never" nodeType="tmRoot">
          <p:childTnLst>
            <p:seq>
              <p:cTn id="64" dur="indefinite" nodeType="mainSeq"/>
              <p:prevCondLst>
                <p:cond delay="0" evt="onPrev">
                  <p:tgtEl>
                    <p:sldTgt/>
                  </p:tgtEl>
                </p:cond>
              </p:prevCondLst>
              <p:nextCondLst>
                <p:cond delay="0" evt="onNext">
                  <p:tgtEl>
                    <p:sldTgt/>
                  </p:tgtEl>
                </p:cond>
              </p:nextCondLst>
            </p:seq>
          </p:childTnLst>
        </p:cTn>
      </p:par>
    </p:tnLst>
  </p:timing>
</p:sld>
</file>

<file path=ppt/slides/slide3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9" name="TextShape 1"/>
          <p:cNvSpPr txBox="1"/>
          <p:nvPr/>
        </p:nvSpPr>
        <p:spPr>
          <a:xfrm>
            <a:off x="504000" y="576000"/>
            <a:ext cx="7200000" cy="720000"/>
          </a:xfrm>
          <a:prstGeom prst="rect">
            <a:avLst/>
          </a:prstGeom>
          <a:noFill/>
          <a:ln>
            <a:noFill/>
          </a:ln>
        </p:spPr>
        <p:txBody>
          <a:bodyPr lIns="0" rIns="0" tIns="0" bIns="0" anchor="ctr">
            <a:spAutoFit/>
          </a:bodyPr>
          <a:p>
            <a:r>
              <a:rPr b="0" lang="en-IN" sz="3600" spc="-1" strike="noStrike">
                <a:latin typeface="Arial"/>
              </a:rPr>
              <a:t>Forms</a:t>
            </a:r>
            <a:endParaRPr b="0" lang="en-IN" sz="3600" spc="-1" strike="noStrike">
              <a:latin typeface="Arial"/>
            </a:endParaRPr>
          </a:p>
        </p:txBody>
      </p:sp>
      <p:sp>
        <p:nvSpPr>
          <p:cNvPr id="130" name="TextShape 2"/>
          <p:cNvSpPr txBox="1"/>
          <p:nvPr/>
        </p:nvSpPr>
        <p:spPr>
          <a:xfrm>
            <a:off x="504000" y="1800000"/>
            <a:ext cx="9072000" cy="4384440"/>
          </a:xfrm>
          <a:prstGeom prst="rect">
            <a:avLst/>
          </a:prstGeom>
          <a:noFill/>
          <a:ln>
            <a:noFill/>
          </a:ln>
        </p:spPr>
        <p:txBody>
          <a:bodyPr lIns="0" rIns="0" tIns="0" bIns="0">
            <a:normAutofit fontScale="76000"/>
          </a:bodyPr>
          <a:p>
            <a:pPr marL="432000" indent="-324000">
              <a:spcAft>
                <a:spcPts val="1417"/>
              </a:spcAft>
              <a:buClr>
                <a:srgbClr val="99cc66"/>
              </a:buClr>
              <a:buSzPct val="45000"/>
              <a:buFont typeface="Wingdings" charset="2"/>
              <a:buChar char=""/>
            </a:pPr>
            <a:r>
              <a:rPr b="0" lang="en-IN" sz="2600" spc="-1" strike="noStrike">
                <a:latin typeface="Arial"/>
              </a:rPr>
              <a:t>Forms are used to entering data and there are various controls like textbox, checkbox, radio button, etc in a webpage.</a:t>
            </a:r>
            <a:endParaRPr b="0" lang="en-IN" sz="2600" spc="-1" strike="noStrike">
              <a:latin typeface="Arial"/>
            </a:endParaRPr>
          </a:p>
          <a:p>
            <a:pPr marL="432000" indent="-324000">
              <a:spcAft>
                <a:spcPts val="1417"/>
              </a:spcAft>
              <a:buClr>
                <a:srgbClr val="99cc66"/>
              </a:buClr>
              <a:buSzPct val="45000"/>
              <a:buFont typeface="Wingdings" charset="2"/>
              <a:buChar char=""/>
            </a:pPr>
            <a:r>
              <a:rPr b="1" lang="en-IN" sz="2600" spc="-1" strike="noStrike">
                <a:latin typeface="Arial"/>
              </a:rPr>
              <a:t>Form control elements:</a:t>
            </a:r>
            <a:endParaRPr b="0" lang="en-IN" sz="2600" spc="-1" strike="noStrike">
              <a:latin typeface="Arial"/>
            </a:endParaRPr>
          </a:p>
          <a:p>
            <a:pPr marL="432000" indent="-324000">
              <a:spcAft>
                <a:spcPts val="1417"/>
              </a:spcAft>
              <a:buClr>
                <a:srgbClr val="99cc66"/>
              </a:buClr>
              <a:buSzPct val="45000"/>
              <a:buFont typeface="Wingdings" charset="2"/>
              <a:buChar char=""/>
            </a:pPr>
            <a:r>
              <a:rPr b="0" lang="en-IN" sz="2600" spc="-1" strike="noStrike">
                <a:latin typeface="Arial"/>
              </a:rPr>
              <a:t>Form contains object such as text box, radio buttons, check boxes etc. </a:t>
            </a:r>
            <a:endParaRPr b="0" lang="en-IN" sz="2600" spc="-1" strike="noStrike">
              <a:latin typeface="Arial"/>
            </a:endParaRPr>
          </a:p>
          <a:p>
            <a:pPr marL="432000" indent="-324000">
              <a:spcAft>
                <a:spcPts val="1417"/>
              </a:spcAft>
              <a:buClr>
                <a:srgbClr val="99cc66"/>
              </a:buClr>
              <a:buSzPct val="45000"/>
              <a:buFont typeface="Wingdings" charset="2"/>
              <a:buChar char=""/>
            </a:pPr>
            <a:r>
              <a:rPr b="0" lang="en-IN" sz="2600" spc="-1" strike="noStrike">
                <a:latin typeface="Arial"/>
              </a:rPr>
              <a:t>Anything enclosed within the tag pair &lt;form&gt; and &lt;/form&gt; called the form object.</a:t>
            </a:r>
            <a:endParaRPr b="0" lang="en-IN" sz="2600" spc="-1" strike="noStrike">
              <a:latin typeface="Arial"/>
            </a:endParaRPr>
          </a:p>
          <a:p>
            <a:pPr marL="432000" indent="-324000">
              <a:spcAft>
                <a:spcPts val="1417"/>
              </a:spcAft>
              <a:buClr>
                <a:srgbClr val="99cc66"/>
              </a:buClr>
              <a:buSzPct val="45000"/>
              <a:buFont typeface="Wingdings" charset="2"/>
              <a:buChar char=""/>
            </a:pPr>
            <a:r>
              <a:rPr b="0" lang="en-IN" sz="2600" spc="-1" strike="noStrike">
                <a:latin typeface="Arial"/>
              </a:rPr>
              <a:t>The syntax is</a:t>
            </a:r>
            <a:endParaRPr b="0" lang="en-IN" sz="2600" spc="-1" strike="noStrike">
              <a:latin typeface="Arial"/>
            </a:endParaRPr>
          </a:p>
          <a:p>
            <a:pPr marL="432000" indent="-324000">
              <a:spcAft>
                <a:spcPts val="1417"/>
              </a:spcAft>
              <a:buClr>
                <a:srgbClr val="99cc66"/>
              </a:buClr>
              <a:buSzPct val="45000"/>
              <a:buFont typeface="Wingdings" charset="2"/>
              <a:buChar char=""/>
            </a:pPr>
            <a:r>
              <a:rPr b="0" lang="en-IN" sz="2600" spc="-1" strike="noStrike">
                <a:latin typeface="Arial"/>
              </a:rPr>
              <a:t>document.form_name.control_name.property;</a:t>
            </a:r>
            <a:endParaRPr b="0" lang="en-IN" sz="2600" spc="-1" strike="noStrike">
              <a:latin typeface="Arial"/>
            </a:endParaRPr>
          </a:p>
          <a:p>
            <a:pPr marL="432000" indent="-324000">
              <a:spcAft>
                <a:spcPts val="1417"/>
              </a:spcAft>
              <a:buClr>
                <a:srgbClr val="99cc66"/>
              </a:buClr>
              <a:buSzPct val="45000"/>
              <a:buFont typeface="Wingdings" charset="2"/>
              <a:buChar char=""/>
            </a:pPr>
            <a:r>
              <a:rPr b="1" lang="en-IN" sz="3200" spc="-1" strike="noStrike">
                <a:solidFill>
                  <a:srgbClr val="ff0000"/>
                </a:solidFill>
                <a:latin typeface="Times New Roman"/>
              </a:rPr>
              <a:t>document.frmSquare.txtNum.value;</a:t>
            </a:r>
            <a:endParaRPr b="0" lang="en-IN" sz="3200" spc="-1" strike="noStrike">
              <a:latin typeface="Arial"/>
            </a:endParaRPr>
          </a:p>
        </p:txBody>
      </p:sp>
    </p:spTree>
  </p:cSld>
  <mc:AlternateContent>
    <mc:Choice Requires="p14">
      <p:transition spd="slow" p14:dur="2000"/>
    </mc:Choice>
    <mc:Fallback>
      <p:transition spd="slow"/>
    </mc:Fallback>
  </mc:AlternateContent>
  <p:timing>
    <p:tnLst>
      <p:par>
        <p:cTn id="65" dur="indefinite" restart="never" nodeType="tmRoot">
          <p:childTnLst>
            <p:seq>
              <p:cTn id="66" dur="indefinite" nodeType="mainSeq"/>
              <p:prevCondLst>
                <p:cond delay="0" evt="onPrev">
                  <p:tgtEl>
                    <p:sldTgt/>
                  </p:tgtEl>
                </p:cond>
              </p:prevCondLst>
              <p:nextCondLst>
                <p:cond delay="0" evt="onNext">
                  <p:tgtEl>
                    <p:sldTgt/>
                  </p:tgtEl>
                </p:cond>
              </p:nextCondLst>
            </p:seq>
          </p:childTnLst>
        </p:cTn>
      </p:par>
    </p:tnLst>
  </p:timing>
</p:sld>
</file>

<file path=ppt/slides/slide3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1" name="TextShape 1"/>
          <p:cNvSpPr txBox="1"/>
          <p:nvPr/>
        </p:nvSpPr>
        <p:spPr>
          <a:xfrm>
            <a:off x="504000" y="576000"/>
            <a:ext cx="7200000" cy="720000"/>
          </a:xfrm>
          <a:prstGeom prst="rect">
            <a:avLst/>
          </a:prstGeom>
          <a:noFill/>
          <a:ln>
            <a:noFill/>
          </a:ln>
        </p:spPr>
        <p:txBody>
          <a:bodyPr lIns="0" rIns="0" tIns="0" bIns="0" anchor="ctr">
            <a:spAutoFit/>
          </a:bodyPr>
          <a:p>
            <a:r>
              <a:rPr b="0" lang="en-IN" sz="3600" spc="-1" strike="noStrike">
                <a:latin typeface="Arial"/>
              </a:rPr>
              <a:t>Example</a:t>
            </a:r>
            <a:endParaRPr b="0" lang="en-IN" sz="3600" spc="-1" strike="noStrike">
              <a:latin typeface="Arial"/>
            </a:endParaRPr>
          </a:p>
        </p:txBody>
      </p:sp>
      <p:sp>
        <p:nvSpPr>
          <p:cNvPr id="132" name="TextShape 2"/>
          <p:cNvSpPr txBox="1"/>
          <p:nvPr/>
        </p:nvSpPr>
        <p:spPr>
          <a:xfrm>
            <a:off x="360000" y="1512000"/>
            <a:ext cx="6020280" cy="5281920"/>
          </a:xfrm>
          <a:prstGeom prst="rect">
            <a:avLst/>
          </a:prstGeom>
          <a:noFill/>
          <a:ln>
            <a:noFill/>
          </a:ln>
        </p:spPr>
        <p:txBody>
          <a:bodyPr lIns="90000" rIns="90000" tIns="45000" bIns="45000">
            <a:spAutoFit/>
          </a:bodyPr>
          <a:p>
            <a:pPr>
              <a:lnSpc>
                <a:spcPct val="100000"/>
              </a:lnSpc>
            </a:pPr>
            <a:r>
              <a:rPr b="0" lang="en-IN" sz="1600" spc="-1" strike="noStrike">
                <a:solidFill>
                  <a:srgbClr val="000000"/>
                </a:solidFill>
                <a:latin typeface="Times New Roman"/>
              </a:rPr>
              <a:t>&lt;HTML&gt;</a:t>
            </a:r>
            <a:endParaRPr b="0" lang="en-IN" sz="1600" spc="-1" strike="noStrike">
              <a:latin typeface="Arial"/>
            </a:endParaRPr>
          </a:p>
          <a:p>
            <a:pPr>
              <a:lnSpc>
                <a:spcPct val="100000"/>
              </a:lnSpc>
            </a:pPr>
            <a:r>
              <a:rPr b="0" lang="en-IN" sz="1600" spc="-1" strike="noStrike">
                <a:solidFill>
                  <a:srgbClr val="000000"/>
                </a:solidFill>
                <a:latin typeface="Times New Roman"/>
              </a:rPr>
              <a:t>&lt;HEAD&gt;</a:t>
            </a:r>
            <a:endParaRPr b="0" lang="en-IN" sz="1600" spc="-1" strike="noStrike">
              <a:latin typeface="Arial"/>
            </a:endParaRPr>
          </a:p>
          <a:p>
            <a:pPr>
              <a:lnSpc>
                <a:spcPct val="100000"/>
              </a:lnSpc>
            </a:pPr>
            <a:r>
              <a:rPr b="0" lang="en-IN" sz="1600" spc="-1" strike="noStrike">
                <a:solidFill>
                  <a:srgbClr val="000000"/>
                </a:solidFill>
                <a:latin typeface="Times New Roman"/>
              </a:rPr>
              <a:t>&lt;TITLE&gt;JAVASCRIPT&lt;/TITLE&gt;</a:t>
            </a:r>
            <a:endParaRPr b="0" lang="en-IN" sz="1600" spc="-1" strike="noStrike">
              <a:latin typeface="Arial"/>
            </a:endParaRPr>
          </a:p>
          <a:p>
            <a:pPr>
              <a:lnSpc>
                <a:spcPct val="100000"/>
              </a:lnSpc>
            </a:pPr>
            <a:r>
              <a:rPr b="0" lang="en-IN" sz="1600" spc="-1" strike="noStrike">
                <a:solidFill>
                  <a:srgbClr val="000000"/>
                </a:solidFill>
                <a:latin typeface="Times New Roman"/>
              </a:rPr>
              <a:t>&lt;SCRIPT Language="JavaScript"&gt;</a:t>
            </a:r>
            <a:endParaRPr b="0" lang="en-IN" sz="1600" spc="-1" strike="noStrike">
              <a:latin typeface="Arial"/>
            </a:endParaRPr>
          </a:p>
          <a:p>
            <a:pPr>
              <a:lnSpc>
                <a:spcPct val="100000"/>
              </a:lnSpc>
            </a:pPr>
            <a:r>
              <a:rPr b="0" lang="en-IN" sz="1600" spc="-1" strike="noStrike">
                <a:solidFill>
                  <a:srgbClr val="000000"/>
                </a:solidFill>
                <a:latin typeface="Times New Roman"/>
              </a:rPr>
              <a:t> </a:t>
            </a:r>
            <a:r>
              <a:rPr b="0" lang="en-IN" sz="1600" spc="-1" strike="noStrike">
                <a:solidFill>
                  <a:srgbClr val="000000"/>
                </a:solidFill>
                <a:latin typeface="Times New Roman"/>
              </a:rPr>
              <a:t>function showSquare( )</a:t>
            </a:r>
            <a:endParaRPr b="0" lang="en-IN" sz="1600" spc="-1" strike="noStrike">
              <a:latin typeface="Arial"/>
            </a:endParaRPr>
          </a:p>
          <a:p>
            <a:pPr>
              <a:lnSpc>
                <a:spcPct val="100000"/>
              </a:lnSpc>
            </a:pPr>
            <a:r>
              <a:rPr b="0" lang="en-IN" sz="1600" spc="-1" strike="noStrike">
                <a:solidFill>
                  <a:srgbClr val="000000"/>
                </a:solidFill>
                <a:latin typeface="Times New Roman"/>
              </a:rPr>
              <a:t> </a:t>
            </a:r>
            <a:r>
              <a:rPr b="0" lang="en-IN" sz="1600" spc="-1" strike="noStrike">
                <a:solidFill>
                  <a:srgbClr val="000000"/>
                </a:solidFill>
                <a:latin typeface="Times New Roman"/>
              </a:rPr>
              <a:t>{</a:t>
            </a:r>
            <a:endParaRPr b="0" lang="en-IN" sz="1600" spc="-1" strike="noStrike">
              <a:latin typeface="Arial"/>
            </a:endParaRPr>
          </a:p>
          <a:p>
            <a:pPr>
              <a:lnSpc>
                <a:spcPct val="100000"/>
              </a:lnSpc>
            </a:pPr>
            <a:r>
              <a:rPr b="0" lang="en-IN" sz="1600" spc="-1" strike="noStrike">
                <a:solidFill>
                  <a:srgbClr val="000000"/>
                </a:solidFill>
                <a:latin typeface="Times New Roman"/>
              </a:rPr>
              <a:t> </a:t>
            </a:r>
            <a:r>
              <a:rPr b="0" lang="en-IN" sz="1600" spc="-1" strike="noStrike">
                <a:solidFill>
                  <a:srgbClr val="000000"/>
                </a:solidFill>
                <a:latin typeface="Times New Roman"/>
              </a:rPr>
              <a:t>	</a:t>
            </a:r>
            <a:r>
              <a:rPr b="0" lang="en-IN" sz="1600" spc="-1" strike="noStrike">
                <a:solidFill>
                  <a:srgbClr val="000000"/>
                </a:solidFill>
                <a:latin typeface="Times New Roman"/>
              </a:rPr>
              <a:t>var num, ans;</a:t>
            </a:r>
            <a:endParaRPr b="0" lang="en-IN" sz="1600" spc="-1" strike="noStrike">
              <a:latin typeface="Arial"/>
            </a:endParaRPr>
          </a:p>
          <a:p>
            <a:pPr>
              <a:lnSpc>
                <a:spcPct val="100000"/>
              </a:lnSpc>
            </a:pPr>
            <a:r>
              <a:rPr b="0" lang="en-IN" sz="1600" spc="-1" strike="noStrike">
                <a:solidFill>
                  <a:srgbClr val="000000"/>
                </a:solidFill>
                <a:latin typeface="Times New Roman"/>
              </a:rPr>
              <a:t> </a:t>
            </a:r>
            <a:r>
              <a:rPr b="0" lang="en-IN" sz="1600" spc="-1" strike="noStrike">
                <a:solidFill>
                  <a:srgbClr val="000000"/>
                </a:solidFill>
                <a:latin typeface="Times New Roman"/>
              </a:rPr>
              <a:t>	</a:t>
            </a:r>
            <a:r>
              <a:rPr b="0" lang="en-IN" sz="1600" spc="-1" strike="noStrike">
                <a:solidFill>
                  <a:srgbClr val="000000"/>
                </a:solidFill>
                <a:latin typeface="Times New Roman"/>
              </a:rPr>
              <a:t>num=document.frmSquare.txtNum.value;</a:t>
            </a:r>
            <a:endParaRPr b="0" lang="en-IN" sz="1600" spc="-1" strike="noStrike">
              <a:latin typeface="Arial"/>
            </a:endParaRPr>
          </a:p>
          <a:p>
            <a:pPr>
              <a:lnSpc>
                <a:spcPct val="100000"/>
              </a:lnSpc>
            </a:pPr>
            <a:r>
              <a:rPr b="0" lang="en-IN" sz="1600" spc="-1" strike="noStrike">
                <a:solidFill>
                  <a:srgbClr val="000000"/>
                </a:solidFill>
                <a:latin typeface="Times New Roman"/>
              </a:rPr>
              <a:t> </a:t>
            </a:r>
            <a:r>
              <a:rPr b="0" lang="en-IN" sz="1600" spc="-1" strike="noStrike">
                <a:solidFill>
                  <a:srgbClr val="000000"/>
                </a:solidFill>
                <a:latin typeface="Times New Roman"/>
              </a:rPr>
              <a:t>	</a:t>
            </a:r>
            <a:r>
              <a:rPr b="0" lang="en-IN" sz="1600" spc="-1" strike="noStrike">
                <a:solidFill>
                  <a:srgbClr val="000000"/>
                </a:solidFill>
                <a:latin typeface="Times New Roman"/>
              </a:rPr>
              <a:t>ans=num*num;</a:t>
            </a:r>
            <a:endParaRPr b="0" lang="en-IN" sz="1600" spc="-1" strike="noStrike">
              <a:latin typeface="Arial"/>
            </a:endParaRPr>
          </a:p>
          <a:p>
            <a:pPr>
              <a:lnSpc>
                <a:spcPct val="100000"/>
              </a:lnSpc>
            </a:pPr>
            <a:r>
              <a:rPr b="0" lang="en-IN" sz="1600" spc="-1" strike="noStrike">
                <a:solidFill>
                  <a:srgbClr val="000000"/>
                </a:solidFill>
                <a:latin typeface="Times New Roman"/>
              </a:rPr>
              <a:t> </a:t>
            </a:r>
            <a:r>
              <a:rPr b="0" lang="en-IN" sz="1600" spc="-1" strike="noStrike">
                <a:solidFill>
                  <a:srgbClr val="000000"/>
                </a:solidFill>
                <a:latin typeface="Times New Roman"/>
              </a:rPr>
              <a:t>	</a:t>
            </a:r>
            <a:r>
              <a:rPr b="0" lang="en-IN" sz="1600" spc="-1" strike="noStrike">
                <a:solidFill>
                  <a:srgbClr val="000000"/>
                </a:solidFill>
                <a:latin typeface="Times New Roman"/>
              </a:rPr>
              <a:t>document.frmSquare.txtSqr.value=ans;</a:t>
            </a:r>
            <a:endParaRPr b="0" lang="en-IN" sz="1600" spc="-1" strike="noStrike">
              <a:latin typeface="Arial"/>
            </a:endParaRPr>
          </a:p>
          <a:p>
            <a:pPr>
              <a:lnSpc>
                <a:spcPct val="100000"/>
              </a:lnSpc>
            </a:pPr>
            <a:r>
              <a:rPr b="0" lang="en-IN" sz="1600" spc="-1" strike="noStrike">
                <a:solidFill>
                  <a:srgbClr val="000000"/>
                </a:solidFill>
                <a:latin typeface="Times New Roman"/>
              </a:rPr>
              <a:t> </a:t>
            </a:r>
            <a:r>
              <a:rPr b="0" lang="en-IN" sz="1600" spc="-1" strike="noStrike">
                <a:solidFill>
                  <a:srgbClr val="000000"/>
                </a:solidFill>
                <a:latin typeface="Times New Roman"/>
              </a:rPr>
              <a:t>}</a:t>
            </a:r>
            <a:endParaRPr b="0" lang="en-IN" sz="1600" spc="-1" strike="noStrike">
              <a:latin typeface="Arial"/>
            </a:endParaRPr>
          </a:p>
          <a:p>
            <a:pPr>
              <a:lnSpc>
                <a:spcPct val="100000"/>
              </a:lnSpc>
            </a:pPr>
            <a:r>
              <a:rPr b="0" lang="en-IN" sz="1600" spc="-1" strike="noStrike">
                <a:solidFill>
                  <a:srgbClr val="000000"/>
                </a:solidFill>
                <a:latin typeface="Times New Roman"/>
              </a:rPr>
              <a:t> </a:t>
            </a:r>
            <a:r>
              <a:rPr b="0" lang="en-IN" sz="1600" spc="-1" strike="noStrike">
                <a:solidFill>
                  <a:srgbClr val="000000"/>
                </a:solidFill>
                <a:latin typeface="Times New Roman"/>
              </a:rPr>
              <a:t>&lt;/SCRIPT&gt;</a:t>
            </a:r>
            <a:endParaRPr b="0" lang="en-IN" sz="1600" spc="-1" strike="noStrike">
              <a:latin typeface="Arial"/>
            </a:endParaRPr>
          </a:p>
          <a:p>
            <a:pPr>
              <a:lnSpc>
                <a:spcPct val="100000"/>
              </a:lnSpc>
            </a:pPr>
            <a:r>
              <a:rPr b="0" lang="en-IN" sz="1600" spc="-1" strike="noStrike">
                <a:solidFill>
                  <a:srgbClr val="000000"/>
                </a:solidFill>
                <a:latin typeface="Times New Roman"/>
              </a:rPr>
              <a:t> </a:t>
            </a:r>
            <a:r>
              <a:rPr b="0" lang="en-IN" sz="1600" spc="-1" strike="noStrike">
                <a:solidFill>
                  <a:srgbClr val="000000"/>
                </a:solidFill>
                <a:latin typeface="Times New Roman"/>
              </a:rPr>
              <a:t>&lt;/HEAD&gt;</a:t>
            </a:r>
            <a:endParaRPr b="0" lang="en-IN" sz="1600" spc="-1" strike="noStrike">
              <a:latin typeface="Arial"/>
            </a:endParaRPr>
          </a:p>
          <a:p>
            <a:pPr>
              <a:lnSpc>
                <a:spcPct val="100000"/>
              </a:lnSpc>
            </a:pPr>
            <a:r>
              <a:rPr b="0" lang="en-IN" sz="1600" spc="-1" strike="noStrike">
                <a:solidFill>
                  <a:srgbClr val="000000"/>
                </a:solidFill>
                <a:latin typeface="Times New Roman"/>
              </a:rPr>
              <a:t> </a:t>
            </a:r>
            <a:r>
              <a:rPr b="0" lang="en-IN" sz="1600" spc="-1" strike="noStrike">
                <a:solidFill>
                  <a:srgbClr val="000000"/>
                </a:solidFill>
                <a:latin typeface="Times New Roman"/>
              </a:rPr>
              <a:t>&lt;BODY&gt;</a:t>
            </a:r>
            <a:endParaRPr b="0" lang="en-IN" sz="1600" spc="-1" strike="noStrike">
              <a:latin typeface="Arial"/>
            </a:endParaRPr>
          </a:p>
          <a:p>
            <a:pPr>
              <a:lnSpc>
                <a:spcPct val="100000"/>
              </a:lnSpc>
            </a:pPr>
            <a:r>
              <a:rPr b="0" lang="en-IN" sz="1600" spc="-1" strike="noStrike">
                <a:solidFill>
                  <a:srgbClr val="000000"/>
                </a:solidFill>
                <a:latin typeface="Times New Roman"/>
              </a:rPr>
              <a:t> </a:t>
            </a:r>
            <a:r>
              <a:rPr b="0" lang="en-IN" sz="1600" spc="-1" strike="noStrike">
                <a:solidFill>
                  <a:srgbClr val="000000"/>
                </a:solidFill>
                <a:latin typeface="Times New Roman"/>
              </a:rPr>
              <a:t>&lt;FORM Name="frmSquare"&gt;</a:t>
            </a:r>
            <a:endParaRPr b="0" lang="en-IN" sz="1600" spc="-1" strike="noStrike">
              <a:latin typeface="Arial"/>
            </a:endParaRPr>
          </a:p>
          <a:p>
            <a:pPr>
              <a:lnSpc>
                <a:spcPct val="100000"/>
              </a:lnSpc>
            </a:pPr>
            <a:r>
              <a:rPr b="0" lang="en-IN" sz="1600" spc="-1" strike="noStrike">
                <a:solidFill>
                  <a:srgbClr val="000000"/>
                </a:solidFill>
                <a:latin typeface="Times New Roman"/>
              </a:rPr>
              <a:t> </a:t>
            </a:r>
            <a:r>
              <a:rPr b="0" lang="en-IN" sz="1600" spc="-1" strike="noStrike">
                <a:solidFill>
                  <a:srgbClr val="000000"/>
                </a:solidFill>
                <a:latin typeface="Times New Roman"/>
              </a:rPr>
              <a:t>&lt;CENTER&gt;</a:t>
            </a:r>
            <a:endParaRPr b="0" lang="en-IN" sz="1600" spc="-1" strike="noStrike">
              <a:latin typeface="Arial"/>
            </a:endParaRPr>
          </a:p>
          <a:p>
            <a:pPr>
              <a:lnSpc>
                <a:spcPct val="100000"/>
              </a:lnSpc>
            </a:pPr>
            <a:r>
              <a:rPr b="0" lang="en-IN" sz="1600" spc="-1" strike="noStrike">
                <a:solidFill>
                  <a:srgbClr val="000000"/>
                </a:solidFill>
                <a:latin typeface="Times New Roman"/>
              </a:rPr>
              <a:t> </a:t>
            </a:r>
            <a:r>
              <a:rPr b="0" lang="en-IN" sz="1600" spc="-1" strike="noStrike">
                <a:solidFill>
                  <a:srgbClr val="000000"/>
                </a:solidFill>
                <a:latin typeface="Times New Roman"/>
              </a:rPr>
              <a:t>Enter A Number &lt;INPUT  type="text" name="txtNum"&gt;&lt;BR&gt;&lt;BR&gt;</a:t>
            </a:r>
            <a:endParaRPr b="0" lang="en-IN" sz="1600" spc="-1" strike="noStrike">
              <a:latin typeface="Arial"/>
            </a:endParaRPr>
          </a:p>
          <a:p>
            <a:pPr>
              <a:lnSpc>
                <a:spcPct val="100000"/>
              </a:lnSpc>
            </a:pPr>
            <a:r>
              <a:rPr b="0" lang="en-IN" sz="1600" spc="-1" strike="noStrike">
                <a:solidFill>
                  <a:srgbClr val="000000"/>
                </a:solidFill>
                <a:latin typeface="Times New Roman"/>
              </a:rPr>
              <a:t> </a:t>
            </a:r>
            <a:r>
              <a:rPr b="0" lang="en-IN" sz="1600" spc="-1" strike="noStrike">
                <a:solidFill>
                  <a:srgbClr val="000000"/>
                </a:solidFill>
                <a:latin typeface="Times New Roman"/>
              </a:rPr>
              <a:t>Square  is:&lt;INPUT type= "text" name="txtSqr"&gt; &lt;BR&gt; &lt;BR&gt;</a:t>
            </a:r>
            <a:endParaRPr b="0" lang="en-IN" sz="1600" spc="-1" strike="noStrike">
              <a:latin typeface="Arial"/>
            </a:endParaRPr>
          </a:p>
          <a:p>
            <a:pPr>
              <a:lnSpc>
                <a:spcPct val="100000"/>
              </a:lnSpc>
            </a:pPr>
            <a:r>
              <a:rPr b="0" lang="en-IN" sz="1600" spc="-1" strike="noStrike">
                <a:solidFill>
                  <a:srgbClr val="000000"/>
                </a:solidFill>
                <a:latin typeface="Times New Roman"/>
              </a:rPr>
              <a:t> </a:t>
            </a:r>
            <a:r>
              <a:rPr b="0" lang="en-IN" sz="1600" spc="-1" strike="noStrike">
                <a:solidFill>
                  <a:srgbClr val="000000"/>
                </a:solidFill>
                <a:latin typeface="Times New Roman"/>
              </a:rPr>
              <a:t>&lt;INPUT type="button" value="Show" onClick="showSquare( )"&gt;</a:t>
            </a:r>
            <a:endParaRPr b="0" lang="en-IN" sz="1600" spc="-1" strike="noStrike">
              <a:latin typeface="Arial"/>
            </a:endParaRPr>
          </a:p>
          <a:p>
            <a:pPr>
              <a:lnSpc>
                <a:spcPct val="100000"/>
              </a:lnSpc>
            </a:pPr>
            <a:r>
              <a:rPr b="0" lang="en-IN" sz="1600" spc="-1" strike="noStrike">
                <a:solidFill>
                  <a:srgbClr val="000000"/>
                </a:solidFill>
                <a:latin typeface="Times New Roman"/>
              </a:rPr>
              <a:t>  </a:t>
            </a:r>
            <a:r>
              <a:rPr b="0" lang="en-IN" sz="1600" spc="-1" strike="noStrike">
                <a:solidFill>
                  <a:srgbClr val="000000"/>
                </a:solidFill>
                <a:latin typeface="Times New Roman"/>
              </a:rPr>
              <a:t>&lt;/CENTER&gt;</a:t>
            </a:r>
            <a:endParaRPr b="0" lang="en-IN" sz="1600" spc="-1" strike="noStrike">
              <a:latin typeface="Arial"/>
            </a:endParaRPr>
          </a:p>
          <a:p>
            <a:pPr>
              <a:lnSpc>
                <a:spcPct val="100000"/>
              </a:lnSpc>
            </a:pPr>
            <a:r>
              <a:rPr b="0" lang="en-IN" sz="1600" spc="-1" strike="noStrike">
                <a:solidFill>
                  <a:srgbClr val="000000"/>
                </a:solidFill>
                <a:latin typeface="Times New Roman"/>
              </a:rPr>
              <a:t>&lt;/FORM&gt;                                   </a:t>
            </a:r>
            <a:endParaRPr b="0" lang="en-IN" sz="1600" spc="-1" strike="noStrike">
              <a:latin typeface="Arial"/>
            </a:endParaRPr>
          </a:p>
          <a:p>
            <a:pPr>
              <a:lnSpc>
                <a:spcPct val="100000"/>
              </a:lnSpc>
            </a:pPr>
            <a:r>
              <a:rPr b="0" lang="en-IN" sz="1600" spc="-1" strike="noStrike">
                <a:solidFill>
                  <a:srgbClr val="000000"/>
                </a:solidFill>
                <a:latin typeface="Times New Roman"/>
              </a:rPr>
              <a:t>&lt;/BODY&gt;</a:t>
            </a:r>
            <a:endParaRPr b="0" lang="en-IN" sz="1600" spc="-1" strike="noStrike">
              <a:latin typeface="Arial"/>
            </a:endParaRPr>
          </a:p>
          <a:p>
            <a:r>
              <a:rPr b="0" lang="en-IN" sz="1600" spc="-1" strike="noStrike">
                <a:solidFill>
                  <a:srgbClr val="000000"/>
                </a:solidFill>
                <a:latin typeface="Times New Roman"/>
              </a:rPr>
              <a:t>&lt;/HTML&gt;</a:t>
            </a:r>
            <a:endParaRPr b="0" lang="en-IN" sz="1600" spc="-1" strike="noStrike">
              <a:latin typeface="Arial"/>
            </a:endParaRPr>
          </a:p>
        </p:txBody>
      </p:sp>
      <p:pic>
        <p:nvPicPr>
          <p:cNvPr id="133" name="" descr=""/>
          <p:cNvPicPr/>
          <p:nvPr/>
        </p:nvPicPr>
        <p:blipFill>
          <a:blip r:embed="rId1"/>
          <a:srcRect l="37029" t="22662" r="24395" b="30320"/>
          <a:stretch/>
        </p:blipFill>
        <p:spPr>
          <a:xfrm>
            <a:off x="5184360" y="2304000"/>
            <a:ext cx="3887640" cy="2663640"/>
          </a:xfrm>
          <a:prstGeom prst="rect">
            <a:avLst/>
          </a:prstGeom>
          <a:ln>
            <a:noFill/>
          </a:ln>
        </p:spPr>
      </p:pic>
    </p:spTree>
  </p:cSld>
  <mc:AlternateContent>
    <mc:Choice Requires="p14">
      <p:transition spd="slow" p14:dur="2000"/>
    </mc:Choice>
    <mc:Fallback>
      <p:transition spd="slow"/>
    </mc:Fallback>
  </mc:AlternateContent>
  <p:timing>
    <p:tnLst>
      <p:par>
        <p:cTn id="67" dur="indefinite" restart="never" nodeType="tmRoot">
          <p:childTnLst>
            <p:seq>
              <p:cTn id="68" dur="indefinite" nodeType="mainSeq"/>
              <p:prevCondLst>
                <p:cond delay="0" evt="onPrev">
                  <p:tgtEl>
                    <p:sldTgt/>
                  </p:tgtEl>
                </p:cond>
              </p:prevCondLst>
              <p:nextCondLst>
                <p:cond delay="0" evt="onNext">
                  <p:tgtEl>
                    <p:sldTgt/>
                  </p:tgtEl>
                </p:cond>
              </p:nextCondLst>
            </p:seq>
          </p:childTnLst>
        </p:cTn>
      </p:par>
    </p:tnLst>
  </p:timing>
</p:sld>
</file>

<file path=ppt/slides/slide3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4" name="TextShape 1"/>
          <p:cNvSpPr txBox="1"/>
          <p:nvPr/>
        </p:nvSpPr>
        <p:spPr>
          <a:xfrm>
            <a:off x="504000" y="576000"/>
            <a:ext cx="7200000" cy="720000"/>
          </a:xfrm>
          <a:prstGeom prst="rect">
            <a:avLst/>
          </a:prstGeom>
          <a:noFill/>
          <a:ln>
            <a:noFill/>
          </a:ln>
        </p:spPr>
        <p:txBody>
          <a:bodyPr lIns="0" rIns="0" tIns="0" bIns="0" anchor="ctr">
            <a:spAutoFit/>
          </a:bodyPr>
          <a:p>
            <a:endParaRPr b="0" lang="en-IN" sz="3600" spc="-1" strike="noStrike">
              <a:latin typeface="Arial"/>
            </a:endParaRPr>
          </a:p>
        </p:txBody>
      </p:sp>
      <p:sp>
        <p:nvSpPr>
          <p:cNvPr id="135" name="TextShape 2"/>
          <p:cNvSpPr txBox="1"/>
          <p:nvPr/>
        </p:nvSpPr>
        <p:spPr>
          <a:xfrm>
            <a:off x="504000" y="1800000"/>
            <a:ext cx="9072000" cy="4384440"/>
          </a:xfrm>
          <a:prstGeom prst="rect">
            <a:avLst/>
          </a:prstGeom>
          <a:noFill/>
          <a:ln>
            <a:noFill/>
          </a:ln>
        </p:spPr>
        <p:txBody>
          <a:bodyPr lIns="0" rIns="0" tIns="0" bIns="0">
            <a:normAutofit fontScale="49000"/>
          </a:bodyPr>
          <a:p>
            <a:pPr marL="343080" indent="-342720">
              <a:lnSpc>
                <a:spcPct val="100000"/>
              </a:lnSpc>
              <a:spcBef>
                <a:spcPts val="561"/>
              </a:spcBef>
              <a:buClr>
                <a:srgbClr val="99cc66"/>
              </a:buClr>
              <a:buSzPct val="45000"/>
              <a:buFont typeface="Wingdings" charset="2"/>
              <a:buChar char=""/>
            </a:pPr>
            <a:r>
              <a:rPr b="1" lang="en-IN" sz="2800" spc="-1" strike="noStrike">
                <a:solidFill>
                  <a:srgbClr val="000000"/>
                </a:solidFill>
                <a:latin typeface="Times New Roman"/>
              </a:rPr>
              <a:t>&lt;INPUT    type="button" value="SHOW" onClick="showSquare( )"&gt;</a:t>
            </a:r>
            <a:endParaRPr b="0" lang="en-IN" sz="2800" spc="-1" strike="noStrike">
              <a:latin typeface="Arial"/>
            </a:endParaRPr>
          </a:p>
          <a:p>
            <a:pPr marL="343080" indent="-342720">
              <a:lnSpc>
                <a:spcPct val="100000"/>
              </a:lnSpc>
              <a:spcBef>
                <a:spcPts val="641"/>
              </a:spcBef>
              <a:buClr>
                <a:srgbClr val="99cc66"/>
              </a:buClr>
              <a:buSzPct val="45000"/>
              <a:buFont typeface="Wingdings" charset="2"/>
              <a:buChar char=""/>
            </a:pPr>
            <a:r>
              <a:rPr b="1" lang="en-IN" sz="3200" spc="-1" strike="noStrike">
                <a:solidFill>
                  <a:srgbClr val="ff0000"/>
                </a:solidFill>
                <a:latin typeface="Times New Roman"/>
              </a:rPr>
              <a:t>onClick= "showSquare()"</a:t>
            </a:r>
            <a:r>
              <a:rPr b="0" lang="en-IN" sz="3200" spc="-1" strike="noStrike">
                <a:solidFill>
                  <a:srgbClr val="ff0000"/>
                </a:solidFill>
                <a:latin typeface="Times New Roman"/>
              </a:rPr>
              <a:t> </a:t>
            </a:r>
            <a:r>
              <a:rPr b="0" lang="en-IN" sz="3200" spc="-1" strike="noStrike">
                <a:solidFill>
                  <a:srgbClr val="000000"/>
                </a:solidFill>
                <a:latin typeface="Times New Roman"/>
              </a:rPr>
              <a:t>written within the button means that when the user clicks this button, the function with the name showSquare()is called.</a:t>
            </a:r>
            <a:endParaRPr b="0" lang="en-IN" sz="3200" spc="-1" strike="noStrike">
              <a:latin typeface="Arial"/>
            </a:endParaRPr>
          </a:p>
          <a:p>
            <a:pPr marL="432000" indent="-324000">
              <a:lnSpc>
                <a:spcPct val="100000"/>
              </a:lnSpc>
              <a:spcBef>
                <a:spcPts val="641"/>
              </a:spcBef>
              <a:buClr>
                <a:srgbClr val="99cc66"/>
              </a:buClr>
              <a:buSzPct val="45000"/>
              <a:buFont typeface="Wingdings" charset="2"/>
              <a:buChar char=""/>
            </a:pPr>
            <a:r>
              <a:rPr b="1" lang="en-IN" sz="3200" spc="-1" strike="noStrike">
                <a:solidFill>
                  <a:srgbClr val="000000"/>
                </a:solidFill>
                <a:latin typeface="Times New Roman"/>
              </a:rPr>
              <a:t>num=document.frmsquare.txtNum.value;</a:t>
            </a:r>
            <a:endParaRPr b="0" lang="en-IN" sz="3200" spc="-1" strike="noStrike">
              <a:latin typeface="Arial"/>
            </a:endParaRPr>
          </a:p>
          <a:p>
            <a:pPr marL="343080" indent="-342720">
              <a:lnSpc>
                <a:spcPct val="100000"/>
              </a:lnSpc>
              <a:spcBef>
                <a:spcPts val="641"/>
              </a:spcBef>
              <a:buClr>
                <a:srgbClr val="99cc66"/>
              </a:buClr>
              <a:buSzPct val="45000"/>
              <a:buFont typeface="Wingdings" charset="2"/>
              <a:buChar char=""/>
            </a:pPr>
            <a:r>
              <a:rPr b="1" lang="en-IN" sz="3200" spc="-1" strike="noStrike">
                <a:solidFill>
                  <a:srgbClr val="ff0000"/>
                </a:solidFill>
                <a:latin typeface="Times New Roman"/>
              </a:rPr>
              <a:t>document.frmSquare.txtNum.value </a:t>
            </a:r>
            <a:r>
              <a:rPr b="0" lang="en-IN" sz="3200" spc="-1" strike="noStrike">
                <a:solidFill>
                  <a:srgbClr val="000000"/>
                </a:solidFill>
                <a:latin typeface="Times New Roman"/>
              </a:rPr>
              <a:t>means the document’s frmSquare’s txtNum’s value. Therefore the above line assigns the value of the first text box in a variable num.</a:t>
            </a:r>
            <a:endParaRPr b="0" lang="en-IN" sz="3200" spc="-1" strike="noStrike">
              <a:latin typeface="Arial"/>
            </a:endParaRPr>
          </a:p>
          <a:p>
            <a:pPr marL="343080" indent="-342720">
              <a:lnSpc>
                <a:spcPct val="100000"/>
              </a:lnSpc>
              <a:spcBef>
                <a:spcPts val="641"/>
              </a:spcBef>
              <a:buClr>
                <a:srgbClr val="99cc66"/>
              </a:buClr>
              <a:buSzPct val="45000"/>
              <a:buFont typeface="Wingdings" charset="2"/>
              <a:buChar char=""/>
            </a:pPr>
            <a:r>
              <a:rPr b="1" lang="en-IN" sz="3200" spc="-1" strike="noStrike">
                <a:solidFill>
                  <a:srgbClr val="000000"/>
                </a:solidFill>
                <a:latin typeface="Times New Roman"/>
              </a:rPr>
              <a:t>document.frmSquare.txtSqr.value = ans;</a:t>
            </a:r>
            <a:endParaRPr b="0" lang="en-IN" sz="3200" spc="-1" strike="noStrike">
              <a:latin typeface="Arial"/>
            </a:endParaRPr>
          </a:p>
          <a:p>
            <a:pPr marL="432000" indent="-324000">
              <a:spcAft>
                <a:spcPts val="1417"/>
              </a:spcAft>
              <a:buClr>
                <a:srgbClr val="99cc66"/>
              </a:buClr>
              <a:buSzPct val="45000"/>
              <a:buFont typeface="Wingdings" charset="2"/>
              <a:buChar char=""/>
            </a:pPr>
            <a:r>
              <a:rPr b="0" lang="en-IN" sz="3200" spc="-1" strike="noStrike">
                <a:solidFill>
                  <a:srgbClr val="000000"/>
                </a:solidFill>
                <a:latin typeface="Times New Roman"/>
              </a:rPr>
              <a:t> </a:t>
            </a:r>
            <a:r>
              <a:rPr b="0" lang="en-IN" sz="3200" spc="-1" strike="noStrike">
                <a:solidFill>
                  <a:srgbClr val="000000"/>
                </a:solidFill>
                <a:latin typeface="Times New Roman"/>
              </a:rPr>
              <a:t>The above line assigns the value of the variable ans in the second text box. Thus the above web page displays the square of the given number in the second text box when the button is clicked.</a:t>
            </a:r>
            <a:endParaRPr b="0" lang="en-IN" sz="3200" spc="-1" strike="noStrike">
              <a:latin typeface="Arial"/>
            </a:endParaRPr>
          </a:p>
        </p:txBody>
      </p:sp>
    </p:spTree>
  </p:cSld>
  <mc:AlternateContent>
    <mc:Choice Requires="p14">
      <p:transition spd="slow" p14:dur="2000"/>
    </mc:Choice>
    <mc:Fallback>
      <p:transition spd="slow"/>
    </mc:Fallback>
  </mc:AlternateContent>
  <p:timing>
    <p:tnLst>
      <p:par>
        <p:cTn id="69" dur="indefinite" restart="never" nodeType="tmRoot">
          <p:childTnLst>
            <p:seq>
              <p:cTn id="70" dur="indefinite" nodeType="mainSeq"/>
              <p:prevCondLst>
                <p:cond delay="0" evt="onPrev">
                  <p:tgtEl>
                    <p:sldTgt/>
                  </p:tgtEl>
                </p:cond>
              </p:prevCondLst>
              <p:nextCondLst>
                <p:cond delay="0" evt="onNext">
                  <p:tgtEl>
                    <p:sldTgt/>
                  </p:tgtEl>
                </p:cond>
              </p:nextCondLst>
            </p:seq>
          </p:childTnLst>
        </p:cTn>
      </p:par>
    </p:tnLst>
  </p:timing>
</p:sld>
</file>

<file path=ppt/slides/slide3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6" name="TextShape 1"/>
          <p:cNvSpPr txBox="1"/>
          <p:nvPr/>
        </p:nvSpPr>
        <p:spPr>
          <a:xfrm>
            <a:off x="504000" y="576000"/>
            <a:ext cx="7200000" cy="720000"/>
          </a:xfrm>
          <a:prstGeom prst="rect">
            <a:avLst/>
          </a:prstGeom>
          <a:noFill/>
          <a:ln>
            <a:noFill/>
          </a:ln>
        </p:spPr>
        <p:txBody>
          <a:bodyPr lIns="0" rIns="0" tIns="0" bIns="0" anchor="ctr">
            <a:spAutoFit/>
          </a:bodyPr>
          <a:p>
            <a:r>
              <a:rPr b="0" lang="en-IN" sz="3600" spc="-1" strike="noStrike">
                <a:latin typeface="Arial"/>
              </a:rPr>
              <a:t>Form Validation</a:t>
            </a:r>
            <a:endParaRPr b="0" lang="en-IN" sz="3600" spc="-1" strike="noStrike">
              <a:latin typeface="Arial"/>
            </a:endParaRPr>
          </a:p>
        </p:txBody>
      </p:sp>
      <p:sp>
        <p:nvSpPr>
          <p:cNvPr id="137" name="TextShape 2"/>
          <p:cNvSpPr txBox="1"/>
          <p:nvPr/>
        </p:nvSpPr>
        <p:spPr>
          <a:xfrm>
            <a:off x="504000" y="1800000"/>
            <a:ext cx="9072000" cy="4968000"/>
          </a:xfrm>
          <a:prstGeom prst="rect">
            <a:avLst/>
          </a:prstGeom>
          <a:noFill/>
          <a:ln>
            <a:noFill/>
          </a:ln>
        </p:spPr>
        <p:txBody>
          <a:bodyPr lIns="0" rIns="0" tIns="0" bIns="0">
            <a:normAutofit fontScale="84000"/>
          </a:bodyPr>
          <a:p>
            <a:pPr marL="432000" indent="-324000">
              <a:spcAft>
                <a:spcPts val="1417"/>
              </a:spcAft>
              <a:buClr>
                <a:srgbClr val="99cc66"/>
              </a:buClr>
              <a:buSzPct val="45000"/>
              <a:buFont typeface="Wingdings" charset="2"/>
              <a:buChar char=""/>
            </a:pPr>
            <a:r>
              <a:rPr b="0" lang="en-IN" sz="2600" spc="-1" strike="noStrike">
                <a:latin typeface="Arial"/>
              </a:rPr>
              <a:t>It is the process of verifying whether a form has been filled correctly before it is processed. </a:t>
            </a:r>
            <a:endParaRPr b="0" lang="en-IN" sz="2600" spc="-1" strike="noStrike">
              <a:latin typeface="Arial"/>
            </a:endParaRPr>
          </a:p>
          <a:p>
            <a:pPr marL="432000" indent="-324000">
              <a:spcAft>
                <a:spcPts val="1417"/>
              </a:spcAft>
              <a:buClr>
                <a:srgbClr val="99cc66"/>
              </a:buClr>
              <a:buSzPct val="45000"/>
              <a:buFont typeface="Wingdings" charset="2"/>
              <a:buChar char=""/>
            </a:pPr>
            <a:r>
              <a:rPr b="0" lang="en-IN" sz="2600" spc="-1" strike="noStrike">
                <a:latin typeface="Arial"/>
              </a:rPr>
              <a:t>When a user enters data into a form field, it is possible that the user can make a mistake or enter incorrect data in the fields. </a:t>
            </a:r>
            <a:endParaRPr b="0" lang="en-IN" sz="2600" spc="-1" strike="noStrike">
              <a:latin typeface="Arial"/>
            </a:endParaRPr>
          </a:p>
          <a:p>
            <a:pPr marL="432000" indent="-324000">
              <a:spcAft>
                <a:spcPts val="1417"/>
              </a:spcAft>
              <a:buClr>
                <a:srgbClr val="99cc66"/>
              </a:buClr>
              <a:buSzPct val="45000"/>
              <a:buFont typeface="Wingdings" charset="2"/>
              <a:buChar char=""/>
            </a:pPr>
            <a:r>
              <a:rPr b="0" lang="en-IN" sz="2600" spc="-1" strike="noStrike">
                <a:latin typeface="Arial"/>
              </a:rPr>
              <a:t>We can check these mistakes or incorrect data input by validating those fields by using </a:t>
            </a:r>
            <a:endParaRPr b="0" lang="en-IN" sz="2600" spc="-1" strike="noStrike">
              <a:latin typeface="Arial"/>
            </a:endParaRPr>
          </a:p>
          <a:p>
            <a:pPr marL="432000" indent="-324000">
              <a:spcAft>
                <a:spcPts val="1417"/>
              </a:spcAft>
              <a:buClr>
                <a:srgbClr val="99cc66"/>
              </a:buClr>
              <a:buFont typeface="StarSymbol"/>
              <a:buAutoNum type="arabicPeriod"/>
            </a:pPr>
            <a:r>
              <a:rPr b="1" lang="en-IN" sz="2600" spc="-1" strike="noStrike">
                <a:latin typeface="Arial"/>
              </a:rPr>
              <a:t>(1)server side validation </a:t>
            </a:r>
            <a:endParaRPr b="0" lang="en-IN" sz="2600" spc="-1" strike="noStrike">
              <a:latin typeface="Arial"/>
            </a:endParaRPr>
          </a:p>
          <a:p>
            <a:pPr marL="432000" indent="-324000">
              <a:spcAft>
                <a:spcPts val="1417"/>
              </a:spcAft>
              <a:buClr>
                <a:srgbClr val="99cc66"/>
              </a:buClr>
              <a:buSzPct val="45000"/>
              <a:buFont typeface="Wingdings" charset="2"/>
              <a:buChar char=""/>
            </a:pPr>
            <a:r>
              <a:rPr b="0" lang="en-IN" sz="2600" spc="-1" strike="noStrike">
                <a:latin typeface="Arial"/>
              </a:rPr>
              <a:t>[ uses Java Server Pages (JSP), Active Server Pages (ASP) to validate a form.] or </a:t>
            </a:r>
            <a:endParaRPr b="0" lang="en-IN" sz="2600" spc="-1" strike="noStrike">
              <a:latin typeface="Arial"/>
            </a:endParaRPr>
          </a:p>
          <a:p>
            <a:pPr marL="432000" indent="-324000">
              <a:spcAft>
                <a:spcPts val="1417"/>
              </a:spcAft>
              <a:buClr>
                <a:srgbClr val="99cc66"/>
              </a:buClr>
              <a:buFont typeface="StarSymbol"/>
              <a:buAutoNum type="arabicParenR"/>
            </a:pPr>
            <a:r>
              <a:rPr b="1" lang="en-IN" sz="2600" spc="-1" strike="noStrike">
                <a:latin typeface="Arial"/>
              </a:rPr>
              <a:t>(2)Client Side Validation</a:t>
            </a:r>
            <a:r>
              <a:rPr b="0" lang="en-IN" sz="2600" spc="-1" strike="noStrike">
                <a:latin typeface="Arial"/>
              </a:rPr>
              <a:t> </a:t>
            </a:r>
            <a:endParaRPr b="0" lang="en-IN" sz="2600" spc="-1" strike="noStrike">
              <a:latin typeface="Arial"/>
            </a:endParaRPr>
          </a:p>
          <a:p>
            <a:r>
              <a:rPr b="0" lang="en-IN" sz="2600" spc="-1" strike="noStrike">
                <a:latin typeface="Arial"/>
              </a:rPr>
              <a:t>     </a:t>
            </a:r>
            <a:r>
              <a:rPr b="0" lang="en-IN" sz="2600" spc="-1" strike="noStrike">
                <a:latin typeface="Arial"/>
              </a:rPr>
              <a:t>[ Uses Java Scripts or VB Scripts to validate a form].</a:t>
            </a:r>
            <a:endParaRPr b="0" lang="en-IN" sz="2600" spc="-1" strike="noStrike">
              <a:latin typeface="Arial"/>
            </a:endParaRPr>
          </a:p>
        </p:txBody>
      </p:sp>
    </p:spTree>
  </p:cSld>
  <mc:AlternateContent>
    <mc:Choice Requires="p14">
      <p:transition spd="slow" p14:dur="2000"/>
    </mc:Choice>
    <mc:Fallback>
      <p:transition spd="slow"/>
    </mc:Fallback>
  </mc:AlternateContent>
  <p:timing>
    <p:tnLst>
      <p:par>
        <p:cTn id="71" dur="indefinite" restart="never" nodeType="tmRoot">
          <p:childTnLst>
            <p:seq>
              <p:cTn id="72" dur="indefinite" nodeType="mainSeq"/>
              <p:prevCondLst>
                <p:cond delay="0" evt="onPrev">
                  <p:tgtEl>
                    <p:sldTgt/>
                  </p:tgtEl>
                </p:cond>
              </p:prevCondLst>
              <p:nextCondLst>
                <p:cond delay="0" evt="onNext">
                  <p:tgtEl>
                    <p:sldTgt/>
                  </p:tgtEl>
                </p:cond>
              </p:nextCondLst>
            </p:seq>
          </p:childTnLst>
        </p:cTn>
      </p:par>
    </p:tnLst>
  </p:timing>
</p:sld>
</file>

<file path=ppt/slides/slide3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8" name="TextShape 1"/>
          <p:cNvSpPr txBox="1"/>
          <p:nvPr/>
        </p:nvSpPr>
        <p:spPr>
          <a:xfrm>
            <a:off x="504000" y="575640"/>
            <a:ext cx="7200000" cy="720000"/>
          </a:xfrm>
          <a:prstGeom prst="rect">
            <a:avLst/>
          </a:prstGeom>
          <a:noFill/>
          <a:ln>
            <a:noFill/>
          </a:ln>
        </p:spPr>
        <p:txBody>
          <a:bodyPr lIns="0" rIns="0" tIns="0" bIns="0" anchor="ctr">
            <a:spAutoFit/>
          </a:bodyPr>
          <a:p>
            <a:r>
              <a:rPr b="1" lang="en-IN" sz="3200" spc="-1" strike="noStrike">
                <a:solidFill>
                  <a:srgbClr val="7030a0"/>
                </a:solidFill>
                <a:latin typeface="Arial"/>
              </a:rPr>
              <a:t>Ways to add scripts to a web page</a:t>
            </a:r>
            <a:endParaRPr b="0" lang="en-IN" sz="3200" spc="-1" strike="noStrike">
              <a:latin typeface="Arial"/>
            </a:endParaRPr>
          </a:p>
        </p:txBody>
      </p:sp>
      <p:sp>
        <p:nvSpPr>
          <p:cNvPr id="139" name="TextShape 2"/>
          <p:cNvSpPr txBox="1"/>
          <p:nvPr/>
        </p:nvSpPr>
        <p:spPr>
          <a:xfrm>
            <a:off x="504000" y="1800000"/>
            <a:ext cx="9072000" cy="5184000"/>
          </a:xfrm>
          <a:prstGeom prst="rect">
            <a:avLst/>
          </a:prstGeom>
          <a:noFill/>
          <a:ln>
            <a:noFill/>
          </a:ln>
        </p:spPr>
        <p:txBody>
          <a:bodyPr lIns="0" rIns="0" tIns="0" bIns="0">
            <a:normAutofit/>
          </a:bodyPr>
          <a:p>
            <a:pPr marL="514440" indent="-514080">
              <a:lnSpc>
                <a:spcPct val="100000"/>
              </a:lnSpc>
              <a:spcBef>
                <a:spcPts val="360"/>
              </a:spcBef>
              <a:buClr>
                <a:srgbClr val="99cc66"/>
              </a:buClr>
              <a:buSzPct val="45000"/>
              <a:buFont typeface="Wingdings" charset="2"/>
              <a:buChar char=""/>
            </a:pPr>
            <a:r>
              <a:rPr b="1" lang="en-IN" sz="2000" spc="-1" strike="noStrike">
                <a:solidFill>
                  <a:srgbClr val="ff0000"/>
                </a:solidFill>
                <a:latin typeface="Times New Roman"/>
              </a:rPr>
              <a:t> </a:t>
            </a:r>
            <a:r>
              <a:rPr b="1" lang="en-IN" sz="2000" spc="-1" strike="noStrike">
                <a:solidFill>
                  <a:srgbClr val="ff0000"/>
                </a:solidFill>
                <a:latin typeface="Times New Roman"/>
              </a:rPr>
              <a:t>Inside &lt;BODY&gt;: </a:t>
            </a:r>
            <a:endParaRPr b="0" lang="en-IN" sz="2000" spc="-1" strike="noStrike">
              <a:latin typeface="Arial"/>
            </a:endParaRPr>
          </a:p>
          <a:p>
            <a:pPr marL="514440" indent="-514080">
              <a:lnSpc>
                <a:spcPct val="100000"/>
              </a:lnSpc>
              <a:spcBef>
                <a:spcPts val="320"/>
              </a:spcBef>
              <a:buClr>
                <a:srgbClr val="99cc66"/>
              </a:buClr>
              <a:buSzPct val="45000"/>
              <a:buFont typeface="Wingdings" charset="2"/>
              <a:buChar char=""/>
            </a:pPr>
            <a:endParaRPr b="0" lang="en-IN" sz="2000" spc="-1" strike="noStrike">
              <a:latin typeface="Arial"/>
            </a:endParaRPr>
          </a:p>
          <a:p>
            <a:pPr marL="343080" indent="-342720">
              <a:lnSpc>
                <a:spcPct val="100000"/>
              </a:lnSpc>
              <a:spcBef>
                <a:spcPts val="320"/>
              </a:spcBef>
              <a:buClr>
                <a:srgbClr val="99cc66"/>
              </a:buClr>
              <a:buSzPct val="45000"/>
              <a:buFont typeface="Wingdings" charset="2"/>
              <a:buChar char=""/>
            </a:pPr>
            <a:r>
              <a:rPr b="1" lang="en-IN" sz="1800" spc="-1" strike="noStrike">
                <a:solidFill>
                  <a:srgbClr val="000000"/>
                </a:solidFill>
                <a:latin typeface="Times New Roman"/>
              </a:rPr>
              <a:t>The scripts will be executed while the contents of the web page is being loaded. The web page starts displaying from the beginning of the document. When the browser sees a script code in between, it renders the script and then the rest of the web page is displayed in the browser window.</a:t>
            </a:r>
            <a:endParaRPr b="0" lang="en-IN" sz="1800" spc="-1" strike="noStrike">
              <a:latin typeface="Arial"/>
            </a:endParaRPr>
          </a:p>
          <a:p>
            <a:pPr marL="514440" indent="-514080">
              <a:lnSpc>
                <a:spcPct val="100000"/>
              </a:lnSpc>
              <a:spcBef>
                <a:spcPts val="360"/>
              </a:spcBef>
              <a:buClr>
                <a:srgbClr val="99cc66"/>
              </a:buClr>
              <a:buSzPct val="45000"/>
              <a:buFont typeface="Wingdings" charset="2"/>
              <a:buChar char=""/>
            </a:pPr>
            <a:r>
              <a:rPr b="1" lang="en-IN" sz="2000" spc="-1" strike="noStrike">
                <a:solidFill>
                  <a:srgbClr val="ff0000"/>
                </a:solidFill>
                <a:latin typeface="Times New Roman"/>
              </a:rPr>
              <a:t>Inside &lt;HEAD&gt;:</a:t>
            </a:r>
            <a:endParaRPr b="0" lang="en-IN" sz="2000" spc="-1" strike="noStrike">
              <a:latin typeface="Arial"/>
            </a:endParaRPr>
          </a:p>
          <a:p>
            <a:pPr marL="514440" indent="-514080">
              <a:lnSpc>
                <a:spcPct val="100000"/>
              </a:lnSpc>
              <a:spcBef>
                <a:spcPts val="320"/>
              </a:spcBef>
              <a:buClr>
                <a:srgbClr val="99cc66"/>
              </a:buClr>
              <a:buSzPct val="45000"/>
              <a:buFont typeface="Wingdings" charset="2"/>
              <a:buChar char=""/>
            </a:pPr>
            <a:endParaRPr b="0" lang="en-IN" sz="2000" spc="-1" strike="noStrike">
              <a:latin typeface="Arial"/>
            </a:endParaRPr>
          </a:p>
          <a:p>
            <a:pPr marL="343080" indent="-342720">
              <a:lnSpc>
                <a:spcPct val="100000"/>
              </a:lnSpc>
              <a:spcBef>
                <a:spcPts val="320"/>
              </a:spcBef>
              <a:buClr>
                <a:srgbClr val="99cc66"/>
              </a:buClr>
              <a:buSzPct val="45000"/>
              <a:buFont typeface="Wingdings" charset="2"/>
              <a:buChar char=""/>
            </a:pPr>
            <a:r>
              <a:rPr b="1" lang="en-IN" sz="1800" spc="-1" strike="noStrike">
                <a:solidFill>
                  <a:srgbClr val="000000"/>
                </a:solidFill>
                <a:latin typeface="Times New Roman"/>
              </a:rPr>
              <a:t>The head section of a webpage is loaded before the body section.When a function is called from the body section, the function will be executed as the function definition is already loaded in the memory.</a:t>
            </a:r>
            <a:endParaRPr b="0" lang="en-IN" sz="1800" spc="-1" strike="noStrike">
              <a:latin typeface="Arial"/>
            </a:endParaRPr>
          </a:p>
          <a:p>
            <a:pPr marL="343080" indent="-342720">
              <a:lnSpc>
                <a:spcPct val="100000"/>
              </a:lnSpc>
              <a:spcBef>
                <a:spcPts val="360"/>
              </a:spcBef>
              <a:buClr>
                <a:srgbClr val="99cc66"/>
              </a:buClr>
              <a:buSzPct val="45000"/>
              <a:buFont typeface="Wingdings" charset="2"/>
              <a:buChar char=""/>
            </a:pPr>
            <a:r>
              <a:rPr b="1" lang="en-IN" sz="2000" spc="-1" strike="noStrike">
                <a:solidFill>
                  <a:srgbClr val="ff0000"/>
                </a:solidFill>
                <a:latin typeface="Times New Roman"/>
              </a:rPr>
              <a:t>External Javascript file:</a:t>
            </a:r>
            <a:endParaRPr b="0" lang="en-IN" sz="2000" spc="-1" strike="noStrike">
              <a:latin typeface="Arial"/>
            </a:endParaRPr>
          </a:p>
          <a:p>
            <a:pPr marL="343080" indent="-342720">
              <a:lnSpc>
                <a:spcPct val="100000"/>
              </a:lnSpc>
              <a:spcBef>
                <a:spcPts val="320"/>
              </a:spcBef>
              <a:buClr>
                <a:srgbClr val="99cc66"/>
              </a:buClr>
              <a:buSzPct val="45000"/>
              <a:buFont typeface="Wingdings" charset="2"/>
              <a:buChar char=""/>
            </a:pPr>
            <a:r>
              <a:rPr b="1" lang="en-IN" sz="1800" spc="-1" strike="noStrike">
                <a:solidFill>
                  <a:srgbClr val="000000"/>
                </a:solidFill>
                <a:latin typeface="Times New Roman"/>
              </a:rPr>
              <a:t>This file is saved with the extension ‘.js’. Placing JavaScripts in external files has some </a:t>
            </a:r>
            <a:r>
              <a:rPr b="1" lang="en-IN" sz="1800" spc="-1" strike="noStrike">
                <a:solidFill>
                  <a:srgbClr val="000000"/>
                </a:solidFill>
                <a:latin typeface="Times New Roman"/>
              </a:rPr>
              <a:t>	</a:t>
            </a:r>
            <a:r>
              <a:rPr b="1" lang="en-IN" sz="1800" spc="-1" strike="noStrike">
                <a:solidFill>
                  <a:srgbClr val="000000"/>
                </a:solidFill>
                <a:latin typeface="Times New Roman"/>
              </a:rPr>
              <a:t>advantages.</a:t>
            </a:r>
            <a:endParaRPr b="0" lang="en-IN" sz="1800" spc="-1" strike="noStrike">
              <a:latin typeface="Arial"/>
            </a:endParaRPr>
          </a:p>
          <a:p>
            <a:pPr marL="514440" indent="-514080">
              <a:lnSpc>
                <a:spcPct val="100000"/>
              </a:lnSpc>
              <a:spcBef>
                <a:spcPts val="320"/>
              </a:spcBef>
              <a:buClr>
                <a:srgbClr val="99cc66"/>
              </a:buClr>
              <a:buSzPct val="45000"/>
              <a:buFont typeface="Wingdings" charset="2"/>
              <a:buChar char=""/>
            </a:pPr>
            <a:r>
              <a:rPr b="1" lang="en-IN" sz="1800" spc="-1" strike="noStrike">
                <a:solidFill>
                  <a:srgbClr val="000000"/>
                </a:solidFill>
                <a:latin typeface="Times New Roman"/>
              </a:rPr>
              <a:t>1. This is useful if the same script is used across multiple HTML pages or a whole website. </a:t>
            </a:r>
            <a:endParaRPr b="0" lang="en-IN" sz="1800" spc="-1" strike="noStrike">
              <a:latin typeface="Arial"/>
            </a:endParaRPr>
          </a:p>
          <a:p>
            <a:pPr marL="514440" indent="-514080">
              <a:lnSpc>
                <a:spcPct val="100000"/>
              </a:lnSpc>
              <a:spcBef>
                <a:spcPts val="320"/>
              </a:spcBef>
              <a:buClr>
                <a:srgbClr val="99cc66"/>
              </a:buClr>
              <a:buSzPct val="45000"/>
              <a:buFont typeface="Wingdings" charset="2"/>
              <a:buChar char=""/>
            </a:pPr>
            <a:r>
              <a:rPr b="1" lang="en-IN" sz="1800" spc="-1" strike="noStrike">
                <a:solidFill>
                  <a:srgbClr val="000000"/>
                </a:solidFill>
                <a:latin typeface="Times New Roman"/>
              </a:rPr>
              <a:t>2.It separates HTML and JavaScript code which make it easier to read and maintain. </a:t>
            </a:r>
            <a:endParaRPr b="0" lang="en-IN" sz="1800" spc="-1" strike="noStrike">
              <a:latin typeface="Arial"/>
            </a:endParaRPr>
          </a:p>
          <a:p>
            <a:pPr marL="432000" indent="-324000">
              <a:spcAft>
                <a:spcPts val="1417"/>
              </a:spcAft>
              <a:buClr>
                <a:srgbClr val="99cc66"/>
              </a:buClr>
              <a:buSzPct val="45000"/>
              <a:buFont typeface="Wingdings" charset="2"/>
              <a:buChar char=""/>
            </a:pPr>
            <a:r>
              <a:rPr b="1" lang="en-IN" sz="1800" spc="-1" strike="noStrike">
                <a:solidFill>
                  <a:srgbClr val="000000"/>
                </a:solidFill>
                <a:latin typeface="Times New Roman"/>
              </a:rPr>
              <a:t>3.Storing JavaScript as separate files can speed up page loading.</a:t>
            </a:r>
            <a:endParaRPr b="0" lang="en-IN" sz="1800" spc="-1" strike="noStrike">
              <a:latin typeface="Arial"/>
            </a:endParaRPr>
          </a:p>
        </p:txBody>
      </p:sp>
    </p:spTree>
  </p:cSld>
  <mc:AlternateContent>
    <mc:Choice Requires="p14">
      <p:transition spd="slow" p14:dur="2000"/>
    </mc:Choice>
    <mc:Fallback>
      <p:transition spd="slow"/>
    </mc:Fallback>
  </mc:AlternateContent>
  <p:timing>
    <p:tnLst>
      <p:par>
        <p:cTn id="73" dur="indefinite" restart="never" nodeType="tmRoot">
          <p:childTnLst>
            <p:seq>
              <p:cTn id="74" dur="indefinite" nodeType="mainSeq"/>
              <p:prevCondLst>
                <p:cond delay="0" evt="onPrev">
                  <p:tgtEl>
                    <p:sldTgt/>
                  </p:tgtEl>
                </p:cond>
              </p:prevCondLst>
              <p:nextCondLst>
                <p:cond delay="0" evt="onNext">
                  <p:tgtEl>
                    <p:sldTgt/>
                  </p:tgtEl>
                </p:cond>
              </p:nextCondLst>
            </p:seq>
          </p:childTnLst>
        </p:cTn>
      </p:par>
    </p:tnLst>
  </p:timing>
</p:sld>
</file>

<file path=ppt/slides/slide3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0" name="TextShape 1"/>
          <p:cNvSpPr txBox="1"/>
          <p:nvPr/>
        </p:nvSpPr>
        <p:spPr>
          <a:xfrm>
            <a:off x="504000" y="576000"/>
            <a:ext cx="7200000" cy="720000"/>
          </a:xfrm>
          <a:prstGeom prst="rect">
            <a:avLst/>
          </a:prstGeom>
          <a:noFill/>
          <a:ln>
            <a:noFill/>
          </a:ln>
        </p:spPr>
        <p:txBody>
          <a:bodyPr lIns="0" rIns="0" tIns="0" bIns="0" anchor="ctr">
            <a:spAutoFit/>
          </a:bodyPr>
          <a:p>
            <a:r>
              <a:rPr b="0" lang="en-IN" sz="3600" spc="-1" strike="noStrike">
                <a:latin typeface="Arial"/>
              </a:rPr>
              <a:t>Sample Programs</a:t>
            </a:r>
            <a:endParaRPr b="0" lang="en-IN" sz="3600" spc="-1" strike="noStrike">
              <a:latin typeface="Arial"/>
            </a:endParaRPr>
          </a:p>
        </p:txBody>
      </p:sp>
      <p:sp>
        <p:nvSpPr>
          <p:cNvPr id="141" name="TextShape 2"/>
          <p:cNvSpPr txBox="1"/>
          <p:nvPr/>
        </p:nvSpPr>
        <p:spPr>
          <a:xfrm>
            <a:off x="269640" y="1422720"/>
            <a:ext cx="7913520" cy="5850000"/>
          </a:xfrm>
          <a:prstGeom prst="rect">
            <a:avLst/>
          </a:prstGeom>
          <a:noFill/>
          <a:ln>
            <a:noFill/>
          </a:ln>
        </p:spPr>
        <p:txBody>
          <a:bodyPr lIns="90000" rIns="90000" tIns="45000" bIns="45000">
            <a:spAutoFit/>
          </a:bodyPr>
          <a:p>
            <a:r>
              <a:rPr b="1" lang="en-IN" sz="1500" spc="-1" strike="noStrike">
                <a:latin typeface="Arial"/>
              </a:rPr>
              <a:t>&lt;html&gt;&lt;head&gt;&lt;title&gt;Java Script&lt;/title&gt;</a:t>
            </a:r>
            <a:endParaRPr b="0" lang="en-IN" sz="1500" spc="-1" strike="noStrike">
              <a:latin typeface="Arial"/>
            </a:endParaRPr>
          </a:p>
          <a:p>
            <a:r>
              <a:rPr b="1" lang="en-IN" sz="1500" spc="-1" strike="noStrike">
                <a:latin typeface="Arial"/>
              </a:rPr>
              <a:t>&lt;font color=green size=3&gt;</a:t>
            </a:r>
            <a:endParaRPr b="0" lang="en-IN" sz="1500" spc="-1" strike="noStrike">
              <a:latin typeface="Arial"/>
            </a:endParaRPr>
          </a:p>
          <a:p>
            <a:r>
              <a:rPr b="1" lang="en-IN" sz="1500" spc="-1" strike="noStrike">
                <a:latin typeface="Arial"/>
              </a:rPr>
              <a:t>&lt;h2&gt; Sum of two numbers &lt;/h2&gt;</a:t>
            </a:r>
            <a:endParaRPr b="0" lang="en-IN" sz="1500" spc="-1" strike="noStrike">
              <a:latin typeface="Arial"/>
            </a:endParaRPr>
          </a:p>
          <a:p>
            <a:r>
              <a:rPr b="1" lang="en-IN" sz="1500" spc="-1" strike="noStrike">
                <a:latin typeface="Arial"/>
              </a:rPr>
              <a:t>&lt;/font&gt;</a:t>
            </a:r>
            <a:endParaRPr b="0" lang="en-IN" sz="1500" spc="-1" strike="noStrike">
              <a:latin typeface="Arial"/>
            </a:endParaRPr>
          </a:p>
          <a:p>
            <a:r>
              <a:rPr b="1" lang="en-IN" sz="1500" spc="-1" strike="noStrike">
                <a:latin typeface="Arial"/>
              </a:rPr>
              <a:t>&lt;font color=blue&gt;</a:t>
            </a:r>
            <a:endParaRPr b="0" lang="en-IN" sz="1500" spc="-1" strike="noStrike">
              <a:latin typeface="Arial"/>
            </a:endParaRPr>
          </a:p>
          <a:p>
            <a:r>
              <a:rPr b="1" lang="en-IN" sz="1500" spc="-1" strike="noStrike">
                <a:latin typeface="Arial"/>
              </a:rPr>
              <a:t>&lt;script language="JavaScript"&gt;</a:t>
            </a:r>
            <a:endParaRPr b="0" lang="en-IN" sz="1500" spc="-1" strike="noStrike">
              <a:latin typeface="Arial"/>
            </a:endParaRPr>
          </a:p>
          <a:p>
            <a:r>
              <a:rPr b="1" lang="en-IN" sz="1500" spc="-1" strike="noStrike">
                <a:latin typeface="Arial"/>
              </a:rPr>
              <a:t>function displaysum( )</a:t>
            </a:r>
            <a:endParaRPr b="0" lang="en-IN" sz="1500" spc="-1" strike="noStrike">
              <a:latin typeface="Arial"/>
            </a:endParaRPr>
          </a:p>
          <a:p>
            <a:r>
              <a:rPr b="1" lang="en-IN" sz="1500" spc="-1" strike="noStrike">
                <a:latin typeface="Arial"/>
              </a:rPr>
              <a:t>{</a:t>
            </a:r>
            <a:endParaRPr b="0" lang="en-IN" sz="1500" spc="-1" strike="noStrike">
              <a:latin typeface="Arial"/>
            </a:endParaRPr>
          </a:p>
          <a:p>
            <a:r>
              <a:rPr b="1" lang="en-IN" sz="1500" spc="-1" strike="noStrike">
                <a:latin typeface="Arial"/>
              </a:rPr>
              <a:t>	</a:t>
            </a:r>
            <a:r>
              <a:rPr b="1" lang="en-IN" sz="1500" spc="-1" strike="noStrike">
                <a:latin typeface="Arial"/>
              </a:rPr>
              <a:t>var n1, n2, s;</a:t>
            </a:r>
            <a:endParaRPr b="0" lang="en-IN" sz="1500" spc="-1" strike="noStrike">
              <a:latin typeface="Arial"/>
            </a:endParaRPr>
          </a:p>
          <a:p>
            <a:r>
              <a:rPr b="1" lang="en-IN" sz="1500" spc="-1" strike="noStrike">
                <a:latin typeface="Arial"/>
              </a:rPr>
              <a:t>	</a:t>
            </a:r>
            <a:r>
              <a:rPr b="1" lang="en-IN" sz="1500" spc="-1" strike="noStrike">
                <a:latin typeface="Arial"/>
              </a:rPr>
              <a:t>n1=Number(document.frmsum.fnum.value);</a:t>
            </a:r>
            <a:endParaRPr b="0" lang="en-IN" sz="1500" spc="-1" strike="noStrike">
              <a:latin typeface="Arial"/>
            </a:endParaRPr>
          </a:p>
          <a:p>
            <a:r>
              <a:rPr b="1" lang="en-IN" sz="1500" spc="-1" strike="noStrike">
                <a:latin typeface="Arial"/>
              </a:rPr>
              <a:t>	</a:t>
            </a:r>
            <a:r>
              <a:rPr b="1" lang="en-IN" sz="1500" spc="-1" strike="noStrike">
                <a:latin typeface="Arial"/>
              </a:rPr>
              <a:t>n2=Number(document.frmsum.snum.value);</a:t>
            </a:r>
            <a:endParaRPr b="0" lang="en-IN" sz="1500" spc="-1" strike="noStrike">
              <a:latin typeface="Arial"/>
            </a:endParaRPr>
          </a:p>
          <a:p>
            <a:r>
              <a:rPr b="1" lang="en-IN" sz="1500" spc="-1" strike="noStrike">
                <a:latin typeface="Arial"/>
              </a:rPr>
              <a:t>	</a:t>
            </a:r>
            <a:r>
              <a:rPr b="1" lang="en-IN" sz="1500" spc="-1" strike="noStrike">
                <a:latin typeface="Arial"/>
              </a:rPr>
              <a:t>s=n1+n2;</a:t>
            </a:r>
            <a:endParaRPr b="0" lang="en-IN" sz="1500" spc="-1" strike="noStrike">
              <a:latin typeface="Arial"/>
            </a:endParaRPr>
          </a:p>
          <a:p>
            <a:r>
              <a:rPr b="1" lang="en-IN" sz="1500" spc="-1" strike="noStrike">
                <a:latin typeface="Arial"/>
              </a:rPr>
              <a:t>	</a:t>
            </a:r>
            <a:r>
              <a:rPr b="1" lang="en-IN" sz="1500" spc="-1" strike="noStrike">
                <a:latin typeface="Arial"/>
              </a:rPr>
              <a:t>document.frmsum.txtsum.value=s;</a:t>
            </a:r>
            <a:endParaRPr b="0" lang="en-IN" sz="1500" spc="-1" strike="noStrike">
              <a:latin typeface="Arial"/>
            </a:endParaRPr>
          </a:p>
          <a:p>
            <a:r>
              <a:rPr b="1" lang="en-IN" sz="1500" spc="-1" strike="noStrike">
                <a:latin typeface="Arial"/>
              </a:rPr>
              <a:t>}</a:t>
            </a:r>
            <a:endParaRPr b="0" lang="en-IN" sz="1500" spc="-1" strike="noStrike">
              <a:latin typeface="Arial"/>
            </a:endParaRPr>
          </a:p>
          <a:p>
            <a:r>
              <a:rPr b="1" lang="en-IN" sz="1500" spc="-1" strike="noStrike">
                <a:latin typeface="Arial"/>
              </a:rPr>
              <a:t>&lt;/script&gt;&lt;/head&gt;</a:t>
            </a:r>
            <a:endParaRPr b="0" lang="en-IN" sz="1500" spc="-1" strike="noStrike">
              <a:latin typeface="Arial"/>
            </a:endParaRPr>
          </a:p>
          <a:p>
            <a:r>
              <a:rPr b="1" lang="en-IN" sz="1500" spc="-1" strike="noStrike">
                <a:latin typeface="Arial"/>
              </a:rPr>
              <a:t>&lt;body&gt;</a:t>
            </a:r>
            <a:endParaRPr b="0" lang="en-IN" sz="1500" spc="-1" strike="noStrike">
              <a:latin typeface="Arial"/>
            </a:endParaRPr>
          </a:p>
          <a:p>
            <a:r>
              <a:rPr b="1" lang="en-IN" sz="1500" spc="-1" strike="noStrike">
                <a:latin typeface="Arial"/>
              </a:rPr>
              <a:t>&lt;form Name="frmsum"&gt;</a:t>
            </a:r>
            <a:endParaRPr b="0" lang="en-IN" sz="1500" spc="-1" strike="noStrike">
              <a:latin typeface="Arial"/>
            </a:endParaRPr>
          </a:p>
          <a:p>
            <a:r>
              <a:rPr b="1" lang="en-IN" sz="1500" spc="-1" strike="noStrike">
                <a:latin typeface="Arial"/>
              </a:rPr>
              <a:t>&lt;center&gt;</a:t>
            </a:r>
            <a:endParaRPr b="0" lang="en-IN" sz="1500" spc="-1" strike="noStrike">
              <a:latin typeface="Arial"/>
            </a:endParaRPr>
          </a:p>
          <a:p>
            <a:r>
              <a:rPr b="1" lang="en-IN" sz="1500" spc="-1" strike="noStrike">
                <a:latin typeface="Arial"/>
              </a:rPr>
              <a:t>Enter First number &amp;nbsp; &amp;nbsp; &lt;input type="text" name="fnum"&gt;&lt;br&gt; &lt;br&gt;</a:t>
            </a:r>
            <a:endParaRPr b="0" lang="en-IN" sz="1500" spc="-1" strike="noStrike">
              <a:latin typeface="Arial"/>
            </a:endParaRPr>
          </a:p>
          <a:p>
            <a:r>
              <a:rPr b="1" lang="en-IN" sz="1500" spc="-1" strike="noStrike">
                <a:latin typeface="Arial"/>
              </a:rPr>
              <a:t>Enter Second number &amp;nbsp; &amp;nbsp;&lt;input type="text" name="snum"&gt;&lt;br&gt; &lt;br&gt;</a:t>
            </a:r>
            <a:endParaRPr b="0" lang="en-IN" sz="1500" spc="-1" strike="noStrike">
              <a:latin typeface="Arial"/>
            </a:endParaRPr>
          </a:p>
          <a:p>
            <a:r>
              <a:rPr b="1" lang="en-IN" sz="1500" spc="-1" strike="noStrike">
                <a:latin typeface="Arial"/>
              </a:rPr>
              <a:t>Sum of the numbers is &amp;nbsp; &amp;nbsp; &lt;input Type= "text" name="txtsum"&gt;&lt;br&gt; &lt;br&gt;</a:t>
            </a:r>
            <a:endParaRPr b="0" lang="en-IN" sz="1500" spc="-1" strike="noStrike">
              <a:latin typeface="Arial"/>
            </a:endParaRPr>
          </a:p>
          <a:p>
            <a:r>
              <a:rPr b="1" lang="en-IN" sz="1500" spc="-1" strike="noStrike">
                <a:latin typeface="Arial"/>
              </a:rPr>
              <a:t>&lt;input Type="button" value="Total" onClick="displaysum( )"&gt;</a:t>
            </a:r>
            <a:endParaRPr b="0" lang="en-IN" sz="1500" spc="-1" strike="noStrike">
              <a:latin typeface="Arial"/>
            </a:endParaRPr>
          </a:p>
          <a:p>
            <a:r>
              <a:rPr b="1" lang="en-IN" sz="1500" spc="-1" strike="noStrike">
                <a:latin typeface="Arial"/>
              </a:rPr>
              <a:t>&lt;input Type="reset" value="clear"&gt;</a:t>
            </a:r>
            <a:endParaRPr b="0" lang="en-IN" sz="1500" spc="-1" strike="noStrike">
              <a:latin typeface="Arial"/>
            </a:endParaRPr>
          </a:p>
          <a:p>
            <a:r>
              <a:rPr b="1" lang="en-IN" sz="1500" spc="-1" strike="noStrike">
                <a:latin typeface="Arial"/>
              </a:rPr>
              <a:t>&lt;/center&gt;</a:t>
            </a:r>
            <a:endParaRPr b="0" lang="en-IN" sz="1500" spc="-1" strike="noStrike">
              <a:latin typeface="Arial"/>
            </a:endParaRPr>
          </a:p>
          <a:p>
            <a:r>
              <a:rPr b="1" lang="en-IN" sz="1500" spc="-1" strike="noStrike">
                <a:latin typeface="Arial"/>
              </a:rPr>
              <a:t>&lt;/form&gt;</a:t>
            </a:r>
            <a:endParaRPr b="0" lang="en-IN" sz="1500" spc="-1" strike="noStrike">
              <a:latin typeface="Arial"/>
            </a:endParaRPr>
          </a:p>
          <a:p>
            <a:r>
              <a:rPr b="1" lang="en-IN" sz="1500" spc="-1" strike="noStrike">
                <a:latin typeface="Arial"/>
              </a:rPr>
              <a:t>&lt;/body&gt;&lt;/html&gt;</a:t>
            </a:r>
            <a:endParaRPr b="0" lang="en-IN" sz="1500" spc="-1" strike="noStrike">
              <a:latin typeface="Arial"/>
            </a:endParaRPr>
          </a:p>
          <a:p>
            <a:endParaRPr b="0" lang="en-IN" sz="1500" spc="-1" strike="noStrike">
              <a:latin typeface="Arial"/>
            </a:endParaRPr>
          </a:p>
        </p:txBody>
      </p:sp>
      <p:pic>
        <p:nvPicPr>
          <p:cNvPr id="142" name="" descr=""/>
          <p:cNvPicPr/>
          <p:nvPr/>
        </p:nvPicPr>
        <p:blipFill>
          <a:blip r:embed="rId1"/>
          <a:srcRect l="37029" t="23932" r="24628" b="35404"/>
          <a:stretch/>
        </p:blipFill>
        <p:spPr>
          <a:xfrm>
            <a:off x="5328000" y="2304000"/>
            <a:ext cx="3864240" cy="2303640"/>
          </a:xfrm>
          <a:prstGeom prst="rect">
            <a:avLst/>
          </a:prstGeom>
          <a:ln>
            <a:noFill/>
          </a:ln>
        </p:spPr>
      </p:pic>
    </p:spTree>
  </p:cSld>
  <mc:AlternateContent>
    <mc:Choice Requires="p14">
      <p:transition spd="slow" p14:dur="2000"/>
    </mc:Choice>
    <mc:Fallback>
      <p:transition spd="slow"/>
    </mc:Fallback>
  </mc:AlternateContent>
  <p:timing>
    <p:tnLst>
      <p:par>
        <p:cTn id="75" dur="indefinite" restart="never" nodeType="tmRoot">
          <p:childTnLst>
            <p:seq>
              <p:cTn id="76" dur="indefinite" nodeType="mainSeq"/>
              <p:prevCondLst>
                <p:cond delay="0" evt="onPrev">
                  <p:tgtEl>
                    <p:sldTgt/>
                  </p:tgtEl>
                </p:cond>
              </p:prevCondLst>
              <p:nextCondLst>
                <p:cond delay="0" evt="onNext">
                  <p:tgtEl>
                    <p:sldTgt/>
                  </p:tgtEl>
                </p:cond>
              </p:nextCondLst>
            </p:seq>
          </p:childTnLst>
        </p:cTn>
      </p:par>
    </p:tnLst>
  </p:timing>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9" name="TextShape 1"/>
          <p:cNvSpPr txBox="1"/>
          <p:nvPr/>
        </p:nvSpPr>
        <p:spPr>
          <a:xfrm>
            <a:off x="504000" y="575280"/>
            <a:ext cx="7200000" cy="720000"/>
          </a:xfrm>
          <a:prstGeom prst="rect">
            <a:avLst/>
          </a:prstGeom>
          <a:noFill/>
          <a:ln>
            <a:noFill/>
          </a:ln>
        </p:spPr>
        <p:txBody>
          <a:bodyPr lIns="0" rIns="0" tIns="0" bIns="0" anchor="ctr">
            <a:spAutoFit/>
          </a:bodyPr>
          <a:p>
            <a:r>
              <a:rPr b="1" lang="en-IN" sz="3200" spc="-1" strike="noStrike" u="sng">
                <a:solidFill>
                  <a:srgbClr val="7030a0"/>
                </a:solidFill>
                <a:uFillTx/>
                <a:latin typeface="Arial"/>
              </a:rPr>
              <a:t>Create a webpage using JavaScript</a:t>
            </a:r>
            <a:endParaRPr b="0" lang="en-IN" sz="3200" spc="-1" strike="noStrike">
              <a:latin typeface="Arial"/>
            </a:endParaRPr>
          </a:p>
        </p:txBody>
      </p:sp>
      <p:sp>
        <p:nvSpPr>
          <p:cNvPr id="50" name="TextShape 2"/>
          <p:cNvSpPr txBox="1"/>
          <p:nvPr/>
        </p:nvSpPr>
        <p:spPr>
          <a:xfrm>
            <a:off x="504000" y="1800000"/>
            <a:ext cx="9072000" cy="1800000"/>
          </a:xfrm>
          <a:prstGeom prst="rect">
            <a:avLst/>
          </a:prstGeom>
          <a:noFill/>
          <a:ln>
            <a:noFill/>
          </a:ln>
        </p:spPr>
        <p:txBody>
          <a:bodyPr lIns="0" rIns="0" tIns="0" bIns="0">
            <a:normAutofit/>
          </a:bodyPr>
          <a:p>
            <a:pPr marL="432000" indent="-324000">
              <a:spcAft>
                <a:spcPts val="1417"/>
              </a:spcAft>
              <a:buClr>
                <a:srgbClr val="99cc66"/>
              </a:buClr>
              <a:buSzPct val="45000"/>
              <a:buFont typeface="Wingdings" charset="2"/>
              <a:buChar char=""/>
            </a:pPr>
            <a:r>
              <a:rPr b="0" lang="en-IN" sz="2600" spc="-1" strike="noStrike">
                <a:latin typeface="Times New Roman"/>
              </a:rPr>
              <a:t>In JavaScript document.write ( ) function is used to print a text in the body section of an HTML page.</a:t>
            </a:r>
            <a:endParaRPr b="0" lang="en-IN" sz="2600" spc="-1" strike="noStrike">
              <a:latin typeface="Arial"/>
            </a:endParaRPr>
          </a:p>
          <a:p>
            <a:pPr marL="432000" indent="-324000">
              <a:spcAft>
                <a:spcPts val="1417"/>
              </a:spcAft>
              <a:buClr>
                <a:srgbClr val="99cc66"/>
              </a:buClr>
              <a:buSzPct val="45000"/>
              <a:buFont typeface="Wingdings" charset="2"/>
              <a:buChar char=""/>
            </a:pPr>
            <a:r>
              <a:rPr b="0" lang="en-IN" sz="2800" spc="-1" strike="noStrike">
                <a:solidFill>
                  <a:srgbClr val="000000"/>
                </a:solidFill>
                <a:latin typeface="Times New Roman"/>
              </a:rPr>
              <a:t>We can write JavaScript in an HTML page and save with </a:t>
            </a:r>
            <a:r>
              <a:rPr b="0" lang="en-IN" sz="2800" spc="-1" strike="noStrike">
                <a:solidFill>
                  <a:srgbClr val="ff0000"/>
                </a:solidFill>
                <a:latin typeface="Times New Roman"/>
              </a:rPr>
              <a:t>.html </a:t>
            </a:r>
            <a:r>
              <a:rPr b="0" lang="en-IN" sz="2800" spc="-1" strike="noStrike">
                <a:solidFill>
                  <a:srgbClr val="000000"/>
                </a:solidFill>
                <a:latin typeface="Times New Roman"/>
              </a:rPr>
              <a:t>extension. Then, open the file in any browser.</a:t>
            </a:r>
            <a:endParaRPr b="0" lang="en-IN" sz="2800" spc="-1" strike="noStrike">
              <a:latin typeface="Arial"/>
            </a:endParaRPr>
          </a:p>
        </p:txBody>
      </p:sp>
      <p:pic>
        <p:nvPicPr>
          <p:cNvPr id="51" name="Picture 3" descr=""/>
          <p:cNvPicPr/>
          <p:nvPr/>
        </p:nvPicPr>
        <p:blipFill>
          <a:blip r:embed="rId1"/>
          <a:srcRect l="0" t="0" r="1943" b="0"/>
          <a:stretch/>
        </p:blipFill>
        <p:spPr>
          <a:xfrm>
            <a:off x="864000" y="3716280"/>
            <a:ext cx="7919640" cy="3123720"/>
          </a:xfrm>
          <a:prstGeom prst="rect">
            <a:avLst/>
          </a:prstGeom>
          <a:ln w="10080">
            <a:solidFill>
              <a:srgbClr val="00b0f0"/>
            </a:solidFill>
            <a:round/>
          </a:ln>
        </p:spPr>
      </p:pic>
    </p:spTree>
  </p:cSld>
  <mc:AlternateContent>
    <mc:Choice Requires="p14">
      <p:transition spd="slow" p14:dur="2000"/>
    </mc:Choice>
    <mc:Fallback>
      <p:transition spd="slow"/>
    </mc:Fallback>
  </mc:AlternateContent>
  <p:timing>
    <p:tnLst>
      <p:par>
        <p:cTn id="7" dur="indefinite" restart="never" nodeType="tmRoot">
          <p:childTnLst>
            <p:seq>
              <p:cTn id="8" dur="indefinite" nodeType="mainSeq"/>
              <p:prevCondLst>
                <p:cond delay="0" evt="onPrev">
                  <p:tgtEl>
                    <p:sldTgt/>
                  </p:tgtEl>
                </p:cond>
              </p:prevCondLst>
              <p:nextCondLst>
                <p:cond delay="0" evt="onNext">
                  <p:tgtEl>
                    <p:sldTgt/>
                  </p:tgtEl>
                </p:cond>
              </p:nextCondLst>
            </p:seq>
          </p:childTnLst>
        </p:cTn>
      </p:par>
    </p:tnLst>
  </p:timing>
</p:sld>
</file>

<file path=ppt/slides/slide4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3" name="TextShape 1"/>
          <p:cNvSpPr txBox="1"/>
          <p:nvPr/>
        </p:nvSpPr>
        <p:spPr>
          <a:xfrm>
            <a:off x="504000" y="576000"/>
            <a:ext cx="7200000" cy="720000"/>
          </a:xfrm>
          <a:prstGeom prst="rect">
            <a:avLst/>
          </a:prstGeom>
          <a:noFill/>
          <a:ln>
            <a:noFill/>
          </a:ln>
        </p:spPr>
        <p:txBody>
          <a:bodyPr lIns="0" rIns="0" tIns="0" bIns="0" anchor="ctr">
            <a:spAutoFit/>
          </a:bodyPr>
          <a:p>
            <a:r>
              <a:rPr b="0" lang="en-IN" sz="3600" spc="-1" strike="noStrike">
                <a:latin typeface="Arial"/>
              </a:rPr>
              <a:t>Program-2</a:t>
            </a:r>
            <a:endParaRPr b="0" lang="en-IN" sz="3600" spc="-1" strike="noStrike">
              <a:latin typeface="Arial"/>
            </a:endParaRPr>
          </a:p>
        </p:txBody>
      </p:sp>
      <p:sp>
        <p:nvSpPr>
          <p:cNvPr id="144" name="TextShape 2"/>
          <p:cNvSpPr txBox="1"/>
          <p:nvPr/>
        </p:nvSpPr>
        <p:spPr>
          <a:xfrm>
            <a:off x="360000" y="1368000"/>
            <a:ext cx="8679960" cy="5911200"/>
          </a:xfrm>
          <a:prstGeom prst="rect">
            <a:avLst/>
          </a:prstGeom>
          <a:noFill/>
          <a:ln>
            <a:noFill/>
          </a:ln>
        </p:spPr>
        <p:txBody>
          <a:bodyPr lIns="90000" rIns="90000" tIns="45000" bIns="45000">
            <a:spAutoFit/>
          </a:bodyPr>
          <a:p>
            <a:r>
              <a:rPr b="0" lang="en-IN" sz="1800" spc="-1" strike="noStrike">
                <a:latin typeface="Times New Roman"/>
              </a:rPr>
              <a:t>&lt;html&gt;&lt;head&gt;&lt;title&gt;Java Script&lt;/title&gt;&lt;font color=green size=3&gt;</a:t>
            </a:r>
            <a:endParaRPr b="0" lang="en-IN" sz="1800" spc="-1" strike="noStrike">
              <a:latin typeface="Times New Roman"/>
            </a:endParaRPr>
          </a:p>
          <a:p>
            <a:r>
              <a:rPr b="0" lang="en-IN" sz="1800" spc="-1" strike="noStrike">
                <a:latin typeface="Times New Roman"/>
              </a:rPr>
              <a:t>&lt;h2&gt; Sum of first N natural numbers &lt;/h2&gt; &lt;/font&gt;</a:t>
            </a:r>
            <a:endParaRPr b="0" lang="en-IN" sz="1800" spc="-1" strike="noStrike">
              <a:latin typeface="Times New Roman"/>
            </a:endParaRPr>
          </a:p>
          <a:p>
            <a:r>
              <a:rPr b="0" lang="en-IN" sz="1800" spc="-1" strike="noStrike">
                <a:latin typeface="Times New Roman"/>
              </a:rPr>
              <a:t>&lt;font color=blue&gt;</a:t>
            </a:r>
            <a:endParaRPr b="0" lang="en-IN" sz="1800" spc="-1" strike="noStrike">
              <a:latin typeface="Times New Roman"/>
            </a:endParaRPr>
          </a:p>
          <a:p>
            <a:r>
              <a:rPr b="0" lang="en-IN" sz="1800" spc="-1" strike="noStrike">
                <a:latin typeface="Times New Roman"/>
              </a:rPr>
              <a:t>&lt;script language="JavaScript"&gt;</a:t>
            </a:r>
            <a:endParaRPr b="0" lang="en-IN" sz="1800" spc="-1" strike="noStrike">
              <a:latin typeface="Times New Roman"/>
            </a:endParaRPr>
          </a:p>
          <a:p>
            <a:r>
              <a:rPr b="0" lang="en-IN" sz="1800" spc="-1" strike="noStrike">
                <a:latin typeface="Times New Roman"/>
              </a:rPr>
              <a:t>	</a:t>
            </a:r>
            <a:r>
              <a:rPr b="0" lang="en-IN" sz="1800" spc="-1" strike="noStrike">
                <a:latin typeface="Times New Roman"/>
              </a:rPr>
              <a:t>function sumnat( )</a:t>
            </a:r>
            <a:endParaRPr b="0" lang="en-IN" sz="1800" spc="-1" strike="noStrike">
              <a:latin typeface="Times New Roman"/>
            </a:endParaRPr>
          </a:p>
          <a:p>
            <a:r>
              <a:rPr b="0" lang="en-IN" sz="1800" spc="-1" strike="noStrike">
                <a:latin typeface="Times New Roman"/>
              </a:rPr>
              <a:t>	</a:t>
            </a:r>
            <a:r>
              <a:rPr b="0" lang="en-IN" sz="1800" spc="-1" strike="noStrike">
                <a:latin typeface="Times New Roman"/>
              </a:rPr>
              <a:t>{</a:t>
            </a:r>
            <a:endParaRPr b="0" lang="en-IN" sz="1800" spc="-1" strike="noStrike">
              <a:latin typeface="Times New Roman"/>
            </a:endParaRPr>
          </a:p>
          <a:p>
            <a:r>
              <a:rPr b="0" lang="en-IN" sz="1800" spc="-1" strike="noStrike">
                <a:latin typeface="Times New Roman"/>
              </a:rPr>
              <a:t>	</a:t>
            </a:r>
            <a:r>
              <a:rPr b="0" lang="en-IN" sz="1800" spc="-1" strike="noStrike">
                <a:latin typeface="Times New Roman"/>
              </a:rPr>
              <a:t>	</a:t>
            </a:r>
            <a:r>
              <a:rPr b="0" lang="en-IN" sz="1800" spc="-1" strike="noStrike">
                <a:latin typeface="Times New Roman"/>
              </a:rPr>
              <a:t>var i, n, s=0;</a:t>
            </a:r>
            <a:endParaRPr b="0" lang="en-IN" sz="1800" spc="-1" strike="noStrike">
              <a:latin typeface="Times New Roman"/>
            </a:endParaRPr>
          </a:p>
          <a:p>
            <a:r>
              <a:rPr b="0" lang="en-IN" sz="1800" spc="-1" strike="noStrike">
                <a:latin typeface="Times New Roman"/>
              </a:rPr>
              <a:t>	</a:t>
            </a:r>
            <a:r>
              <a:rPr b="0" lang="en-IN" sz="1800" spc="-1" strike="noStrike">
                <a:latin typeface="Times New Roman"/>
              </a:rPr>
              <a:t>	</a:t>
            </a:r>
            <a:r>
              <a:rPr b="0" lang="en-IN" sz="1800" spc="-1" strike="noStrike">
                <a:latin typeface="Times New Roman"/>
              </a:rPr>
              <a:t>n=Number(document.frmsum.txtn.value);</a:t>
            </a:r>
            <a:endParaRPr b="0" lang="en-IN" sz="1800" spc="-1" strike="noStrike">
              <a:latin typeface="Times New Roman"/>
            </a:endParaRPr>
          </a:p>
          <a:p>
            <a:r>
              <a:rPr b="0" lang="en-IN" sz="1800" spc="-1" strike="noStrike">
                <a:latin typeface="Times New Roman"/>
              </a:rPr>
              <a:t>	</a:t>
            </a:r>
            <a:r>
              <a:rPr b="0" lang="en-IN" sz="1800" spc="-1" strike="noStrike">
                <a:latin typeface="Times New Roman"/>
              </a:rPr>
              <a:t>	</a:t>
            </a:r>
            <a:r>
              <a:rPr b="0" lang="en-IN" sz="1800" spc="-1" strike="noStrike">
                <a:latin typeface="Times New Roman"/>
              </a:rPr>
              <a:t>for(i=1; i&lt;=n; i++)</a:t>
            </a:r>
            <a:endParaRPr b="0" lang="en-IN" sz="1800" spc="-1" strike="noStrike">
              <a:latin typeface="Times New Roman"/>
            </a:endParaRPr>
          </a:p>
          <a:p>
            <a:r>
              <a:rPr b="0" lang="en-IN" sz="1800" spc="-1" strike="noStrike">
                <a:latin typeface="Times New Roman"/>
              </a:rPr>
              <a:t>	</a:t>
            </a:r>
            <a:r>
              <a:rPr b="0" lang="en-IN" sz="1800" spc="-1" strike="noStrike">
                <a:latin typeface="Times New Roman"/>
              </a:rPr>
              <a:t>	</a:t>
            </a:r>
            <a:r>
              <a:rPr b="0" lang="en-IN" sz="1800" spc="-1" strike="noStrike">
                <a:latin typeface="Times New Roman"/>
              </a:rPr>
              <a:t>s=s+i;</a:t>
            </a:r>
            <a:endParaRPr b="0" lang="en-IN" sz="1800" spc="-1" strike="noStrike">
              <a:latin typeface="Times New Roman"/>
            </a:endParaRPr>
          </a:p>
          <a:p>
            <a:r>
              <a:rPr b="0" lang="en-IN" sz="1800" spc="-1" strike="noStrike">
                <a:latin typeface="Times New Roman"/>
              </a:rPr>
              <a:t>	</a:t>
            </a:r>
            <a:r>
              <a:rPr b="0" lang="en-IN" sz="1800" spc="-1" strike="noStrike">
                <a:latin typeface="Times New Roman"/>
              </a:rPr>
              <a:t>	</a:t>
            </a:r>
            <a:r>
              <a:rPr b="0" lang="en-IN" sz="1800" spc="-1" strike="noStrike">
                <a:latin typeface="Times New Roman"/>
              </a:rPr>
              <a:t>document.frmsum.txtsum.value=s;</a:t>
            </a:r>
            <a:endParaRPr b="0" lang="en-IN" sz="1800" spc="-1" strike="noStrike">
              <a:latin typeface="Times New Roman"/>
            </a:endParaRPr>
          </a:p>
          <a:p>
            <a:r>
              <a:rPr b="0" lang="en-IN" sz="1800" spc="-1" strike="noStrike">
                <a:latin typeface="Times New Roman"/>
              </a:rPr>
              <a:t>	</a:t>
            </a:r>
            <a:r>
              <a:rPr b="0" lang="en-IN" sz="1800" spc="-1" strike="noStrike">
                <a:latin typeface="Times New Roman"/>
              </a:rPr>
              <a:t>}</a:t>
            </a:r>
            <a:endParaRPr b="0" lang="en-IN" sz="1800" spc="-1" strike="noStrike">
              <a:latin typeface="Times New Roman"/>
            </a:endParaRPr>
          </a:p>
          <a:p>
            <a:r>
              <a:rPr b="0" lang="en-IN" sz="1800" spc="-1" strike="noStrike">
                <a:latin typeface="Times New Roman"/>
              </a:rPr>
              <a:t>&lt;/script&gt;&lt;/head&gt;</a:t>
            </a:r>
            <a:endParaRPr b="0" lang="en-IN" sz="1800" spc="-1" strike="noStrike">
              <a:latin typeface="Times New Roman"/>
            </a:endParaRPr>
          </a:p>
          <a:p>
            <a:r>
              <a:rPr b="0" lang="en-IN" sz="1800" spc="-1" strike="noStrike">
                <a:latin typeface="Times New Roman"/>
              </a:rPr>
              <a:t>&lt;body&gt;</a:t>
            </a:r>
            <a:endParaRPr b="0" lang="en-IN" sz="1800" spc="-1" strike="noStrike">
              <a:latin typeface="Times New Roman"/>
            </a:endParaRPr>
          </a:p>
          <a:p>
            <a:r>
              <a:rPr b="0" lang="en-IN" sz="1800" spc="-1" strike="noStrike">
                <a:latin typeface="Times New Roman"/>
              </a:rPr>
              <a:t>&lt;form name="frmsum"&gt;</a:t>
            </a:r>
            <a:endParaRPr b="0" lang="en-IN" sz="1800" spc="-1" strike="noStrike">
              <a:latin typeface="Times New Roman"/>
            </a:endParaRPr>
          </a:p>
          <a:p>
            <a:r>
              <a:rPr b="0" lang="en-IN" sz="1800" spc="-1" strike="noStrike">
                <a:latin typeface="Times New Roman"/>
              </a:rPr>
              <a:t>&lt;center&gt;</a:t>
            </a:r>
            <a:endParaRPr b="0" lang="en-IN" sz="1800" spc="-1" strike="noStrike">
              <a:latin typeface="Times New Roman"/>
            </a:endParaRPr>
          </a:p>
          <a:p>
            <a:r>
              <a:rPr b="0" lang="en-IN" sz="1800" spc="-1" strike="noStrike">
                <a:latin typeface="Times New Roman"/>
              </a:rPr>
              <a:t>Enter the limit &amp;nbsp; &amp;nbsp; &amp;nbsp; &lt;input type="text" name="txtn"&gt; &lt;br&gt;</a:t>
            </a:r>
            <a:endParaRPr b="0" lang="en-IN" sz="1800" spc="-1" strike="noStrike">
              <a:latin typeface="Times New Roman"/>
            </a:endParaRPr>
          </a:p>
          <a:p>
            <a:r>
              <a:rPr b="0" lang="en-IN" sz="1800" spc="-1" strike="noStrike">
                <a:latin typeface="Times New Roman"/>
              </a:rPr>
              <a:t>Sum of the numbers is &amp;nbsp; &amp;nbsp; &lt;input type= "text" name="txtsum"&gt; &lt;br&gt;</a:t>
            </a:r>
            <a:endParaRPr b="0" lang="en-IN" sz="1800" spc="-1" strike="noStrike">
              <a:latin typeface="Times New Roman"/>
            </a:endParaRPr>
          </a:p>
          <a:p>
            <a:r>
              <a:rPr b="0" lang="en-IN" sz="1800" spc="-1" strike="noStrike">
                <a:latin typeface="Times New Roman"/>
              </a:rPr>
              <a:t>&lt;input Type="button" Value="Total" onClick="sumnat( )"&gt;</a:t>
            </a:r>
            <a:endParaRPr b="0" lang="en-IN" sz="1800" spc="-1" strike="noStrike">
              <a:latin typeface="Times New Roman"/>
            </a:endParaRPr>
          </a:p>
          <a:p>
            <a:r>
              <a:rPr b="0" lang="en-IN" sz="1800" spc="-1" strike="noStrike">
                <a:latin typeface="Times New Roman"/>
              </a:rPr>
              <a:t>&lt;input Type="reset" value="clear"&gt;&lt;/center&gt;</a:t>
            </a:r>
            <a:endParaRPr b="0" lang="en-IN" sz="1800" spc="-1" strike="noStrike">
              <a:latin typeface="Times New Roman"/>
            </a:endParaRPr>
          </a:p>
          <a:p>
            <a:r>
              <a:rPr b="0" lang="en-IN" sz="1800" spc="-1" strike="noStrike">
                <a:latin typeface="Times New Roman"/>
              </a:rPr>
              <a:t>&lt;/form&gt;</a:t>
            </a:r>
            <a:endParaRPr b="0" lang="en-IN" sz="1800" spc="-1" strike="noStrike">
              <a:latin typeface="Times New Roman"/>
            </a:endParaRPr>
          </a:p>
          <a:p>
            <a:r>
              <a:rPr b="0" lang="en-IN" sz="1800" spc="-1" strike="noStrike">
                <a:latin typeface="Times New Roman"/>
              </a:rPr>
              <a:t>&lt;/body&gt; </a:t>
            </a:r>
            <a:endParaRPr b="0" lang="en-IN" sz="1800" spc="-1" strike="noStrike">
              <a:latin typeface="Times New Roman"/>
            </a:endParaRPr>
          </a:p>
          <a:p>
            <a:r>
              <a:rPr b="0" lang="en-IN" sz="1800" spc="-1" strike="noStrike">
                <a:latin typeface="Times New Roman"/>
              </a:rPr>
              <a:t>&lt;/html&gt;</a:t>
            </a:r>
            <a:endParaRPr b="0" lang="en-IN" sz="1800" spc="-1" strike="noStrike">
              <a:latin typeface="Times New Roman"/>
            </a:endParaRPr>
          </a:p>
        </p:txBody>
      </p:sp>
      <p:pic>
        <p:nvPicPr>
          <p:cNvPr id="145" name="" descr=""/>
          <p:cNvPicPr/>
          <p:nvPr/>
        </p:nvPicPr>
        <p:blipFill>
          <a:blip r:embed="rId1"/>
          <a:srcRect l="56314" t="25202" r="5824" b="39218"/>
          <a:stretch/>
        </p:blipFill>
        <p:spPr>
          <a:xfrm>
            <a:off x="5688000" y="3024000"/>
            <a:ext cx="3815640" cy="2015640"/>
          </a:xfrm>
          <a:prstGeom prst="rect">
            <a:avLst/>
          </a:prstGeom>
          <a:ln>
            <a:noFill/>
          </a:ln>
        </p:spPr>
      </p:pic>
    </p:spTree>
  </p:cSld>
  <mc:AlternateContent>
    <mc:Choice Requires="p14">
      <p:transition spd="slow" p14:dur="2000"/>
    </mc:Choice>
    <mc:Fallback>
      <p:transition spd="slow"/>
    </mc:Fallback>
  </mc:AlternateContent>
  <p:timing>
    <p:tnLst>
      <p:par>
        <p:cTn id="77" dur="indefinite" restart="never" nodeType="tmRoot">
          <p:childTnLst>
            <p:seq>
              <p:cTn id="78" dur="indefinite" nodeType="mainSeq"/>
              <p:prevCondLst>
                <p:cond delay="0" evt="onPrev">
                  <p:tgtEl>
                    <p:sldTgt/>
                  </p:tgtEl>
                </p:cond>
              </p:prevCondLst>
              <p:nextCondLst>
                <p:cond delay="0" evt="onNext">
                  <p:tgtEl>
                    <p:sldTgt/>
                  </p:tgtEl>
                </p:cond>
              </p:nextCondLst>
            </p:seq>
          </p:childTnLst>
        </p:cTn>
      </p:par>
    </p:tnLst>
  </p:timing>
</p:sld>
</file>

<file path=ppt/slides/slide4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6" name="TextShape 1"/>
          <p:cNvSpPr txBox="1"/>
          <p:nvPr/>
        </p:nvSpPr>
        <p:spPr>
          <a:xfrm>
            <a:off x="504000" y="576000"/>
            <a:ext cx="7200000" cy="720000"/>
          </a:xfrm>
          <a:prstGeom prst="rect">
            <a:avLst/>
          </a:prstGeom>
          <a:noFill/>
          <a:ln>
            <a:noFill/>
          </a:ln>
        </p:spPr>
        <p:txBody>
          <a:bodyPr lIns="0" rIns="0" tIns="0" bIns="0" anchor="ctr">
            <a:spAutoFit/>
          </a:bodyPr>
          <a:p>
            <a:r>
              <a:rPr b="0" lang="en-IN" sz="3600" spc="-1" strike="noStrike">
                <a:latin typeface="Arial"/>
              </a:rPr>
              <a:t>Program-3</a:t>
            </a:r>
            <a:endParaRPr b="0" lang="en-IN" sz="3600" spc="-1" strike="noStrike">
              <a:latin typeface="Arial"/>
            </a:endParaRPr>
          </a:p>
        </p:txBody>
      </p:sp>
      <p:sp>
        <p:nvSpPr>
          <p:cNvPr id="147" name="TextShape 2"/>
          <p:cNvSpPr txBox="1"/>
          <p:nvPr/>
        </p:nvSpPr>
        <p:spPr>
          <a:xfrm>
            <a:off x="396000" y="1440000"/>
            <a:ext cx="8277840" cy="5832000"/>
          </a:xfrm>
          <a:prstGeom prst="rect">
            <a:avLst/>
          </a:prstGeom>
          <a:noFill/>
          <a:ln>
            <a:noFill/>
          </a:ln>
        </p:spPr>
        <p:txBody>
          <a:bodyPr lIns="90000" rIns="90000" tIns="45000" bIns="45000">
            <a:spAutoFit/>
          </a:bodyPr>
          <a:p>
            <a:r>
              <a:rPr b="0" lang="en-IN" sz="1800" spc="-1" strike="noStrike">
                <a:latin typeface="Times New Roman"/>
              </a:rPr>
              <a:t>&lt;html&gt;&lt;head&gt;&lt;title&gt;Java Script &lt;/title&gt;</a:t>
            </a:r>
            <a:endParaRPr b="0" lang="en-IN" sz="1800" spc="-1" strike="noStrike">
              <a:latin typeface="Arial"/>
            </a:endParaRPr>
          </a:p>
          <a:p>
            <a:r>
              <a:rPr b="0" lang="en-IN" sz="1800" spc="-1" strike="noStrike">
                <a:latin typeface="Times New Roman"/>
              </a:rPr>
              <a:t>&lt;font color=green size=3&gt;</a:t>
            </a:r>
            <a:endParaRPr b="0" lang="en-IN" sz="1800" spc="-1" strike="noStrike">
              <a:latin typeface="Arial"/>
            </a:endParaRPr>
          </a:p>
          <a:p>
            <a:r>
              <a:rPr b="0" lang="en-IN" sz="1800" spc="-1" strike="noStrike">
                <a:latin typeface="Times New Roman"/>
              </a:rPr>
              <a:t>&lt;h2&gt; Product of first N natural numbers &lt;/h2&gt;&lt;/font&gt;</a:t>
            </a:r>
            <a:endParaRPr b="0" lang="en-IN" sz="1800" spc="-1" strike="noStrike">
              <a:latin typeface="Arial"/>
            </a:endParaRPr>
          </a:p>
          <a:p>
            <a:r>
              <a:rPr b="0" lang="en-IN" sz="1800" spc="-1" strike="noStrike">
                <a:latin typeface="Times New Roman"/>
              </a:rPr>
              <a:t>&lt;font color=blue&gt;</a:t>
            </a:r>
            <a:endParaRPr b="0" lang="en-IN" sz="1800" spc="-1" strike="noStrike">
              <a:latin typeface="Arial"/>
            </a:endParaRPr>
          </a:p>
          <a:p>
            <a:r>
              <a:rPr b="0" lang="en-IN" sz="1800" spc="-1" strike="noStrike">
                <a:latin typeface="Times New Roman"/>
              </a:rPr>
              <a:t>&lt;script language="JavaScript"&gt;</a:t>
            </a:r>
            <a:endParaRPr b="0" lang="en-IN" sz="1800" spc="-1" strike="noStrike">
              <a:latin typeface="Arial"/>
            </a:endParaRPr>
          </a:p>
          <a:p>
            <a:r>
              <a:rPr b="0" lang="en-IN" sz="1800" spc="-1" strike="noStrike">
                <a:latin typeface="Times New Roman"/>
              </a:rPr>
              <a:t>function sumnat( )</a:t>
            </a:r>
            <a:endParaRPr b="0" lang="en-IN" sz="1800" spc="-1" strike="noStrike">
              <a:latin typeface="Arial"/>
            </a:endParaRPr>
          </a:p>
          <a:p>
            <a:r>
              <a:rPr b="0" lang="en-IN" sz="1800" spc="-1" strike="noStrike">
                <a:latin typeface="Times New Roman"/>
              </a:rPr>
              <a:t>{</a:t>
            </a:r>
            <a:endParaRPr b="0" lang="en-IN" sz="1800" spc="-1" strike="noStrike">
              <a:latin typeface="Arial"/>
            </a:endParaRPr>
          </a:p>
          <a:p>
            <a:r>
              <a:rPr b="0" lang="en-IN" sz="1800" spc="-1" strike="noStrike">
                <a:latin typeface="Times New Roman"/>
              </a:rPr>
              <a:t>	</a:t>
            </a:r>
            <a:r>
              <a:rPr b="0" lang="en-IN" sz="1800" spc="-1" strike="noStrike">
                <a:latin typeface="Times New Roman"/>
              </a:rPr>
              <a:t>var i, n, s=1;</a:t>
            </a:r>
            <a:endParaRPr b="0" lang="en-IN" sz="1800" spc="-1" strike="noStrike">
              <a:latin typeface="Arial"/>
            </a:endParaRPr>
          </a:p>
          <a:p>
            <a:r>
              <a:rPr b="0" lang="en-IN" sz="1800" spc="-1" strike="noStrike">
                <a:latin typeface="Times New Roman"/>
              </a:rPr>
              <a:t>	</a:t>
            </a:r>
            <a:r>
              <a:rPr b="0" lang="en-IN" sz="1800" spc="-1" strike="noStrike">
                <a:latin typeface="Times New Roman"/>
              </a:rPr>
              <a:t>n=Number(document.frmsum.txtn.value);</a:t>
            </a:r>
            <a:endParaRPr b="0" lang="en-IN" sz="1800" spc="-1" strike="noStrike">
              <a:latin typeface="Arial"/>
            </a:endParaRPr>
          </a:p>
          <a:p>
            <a:r>
              <a:rPr b="0" lang="en-IN" sz="1800" spc="-1" strike="noStrike">
                <a:latin typeface="Times New Roman"/>
              </a:rPr>
              <a:t>	</a:t>
            </a:r>
            <a:r>
              <a:rPr b="0" lang="en-IN" sz="1800" spc="-1" strike="noStrike">
                <a:latin typeface="Times New Roman"/>
              </a:rPr>
              <a:t>for(i=1; i&lt;=n; i++)</a:t>
            </a:r>
            <a:endParaRPr b="0" lang="en-IN" sz="1800" spc="-1" strike="noStrike">
              <a:latin typeface="Arial"/>
            </a:endParaRPr>
          </a:p>
          <a:p>
            <a:r>
              <a:rPr b="0" lang="en-IN" sz="1800" spc="-1" strike="noStrike">
                <a:latin typeface="Times New Roman"/>
              </a:rPr>
              <a:t>	</a:t>
            </a:r>
            <a:r>
              <a:rPr b="0" lang="en-IN" sz="1800" spc="-1" strike="noStrike">
                <a:latin typeface="Times New Roman"/>
              </a:rPr>
              <a:t>s=s*i;</a:t>
            </a:r>
            <a:endParaRPr b="0" lang="en-IN" sz="1800" spc="-1" strike="noStrike">
              <a:latin typeface="Arial"/>
            </a:endParaRPr>
          </a:p>
          <a:p>
            <a:r>
              <a:rPr b="0" lang="en-IN" sz="1800" spc="-1" strike="noStrike">
                <a:latin typeface="Times New Roman"/>
              </a:rPr>
              <a:t>	</a:t>
            </a:r>
            <a:r>
              <a:rPr b="0" lang="en-IN" sz="1800" spc="-1" strike="noStrike">
                <a:latin typeface="Times New Roman"/>
              </a:rPr>
              <a:t>document.frmsum.txtsum.value=s;</a:t>
            </a:r>
            <a:endParaRPr b="0" lang="en-IN" sz="1800" spc="-1" strike="noStrike">
              <a:latin typeface="Arial"/>
            </a:endParaRPr>
          </a:p>
          <a:p>
            <a:r>
              <a:rPr b="0" lang="en-IN" sz="1800" spc="-1" strike="noStrike">
                <a:latin typeface="Times New Roman"/>
              </a:rPr>
              <a:t>}</a:t>
            </a:r>
            <a:endParaRPr b="0" lang="en-IN" sz="1800" spc="-1" strike="noStrike">
              <a:latin typeface="Arial"/>
            </a:endParaRPr>
          </a:p>
          <a:p>
            <a:r>
              <a:rPr b="0" lang="en-IN" sz="1800" spc="-1" strike="noStrike">
                <a:latin typeface="Times New Roman"/>
              </a:rPr>
              <a:t>&lt;/script&gt;&lt;/head&gt;&lt;body&gt;&lt;form Name="frmsum"&gt;</a:t>
            </a:r>
            <a:endParaRPr b="0" lang="en-IN" sz="1800" spc="-1" strike="noStrike">
              <a:latin typeface="Arial"/>
            </a:endParaRPr>
          </a:p>
          <a:p>
            <a:r>
              <a:rPr b="0" lang="en-IN" sz="1800" spc="-1" strike="noStrike">
                <a:latin typeface="Times New Roman"/>
              </a:rPr>
              <a:t>&lt;center&gt;</a:t>
            </a:r>
            <a:endParaRPr b="0" lang="en-IN" sz="1800" spc="-1" strike="noStrike">
              <a:latin typeface="Arial"/>
            </a:endParaRPr>
          </a:p>
          <a:p>
            <a:r>
              <a:rPr b="0" lang="en-IN" sz="1800" spc="-1" strike="noStrike">
                <a:latin typeface="Times New Roman"/>
              </a:rPr>
              <a:t>Enter the limit &amp;nbsp; &amp;nbsp; &amp;nbsp; &lt;input type="text" name="txtn"&gt; &lt;br&gt; &lt;br&gt;</a:t>
            </a:r>
            <a:endParaRPr b="0" lang="en-IN" sz="1800" spc="-1" strike="noStrike">
              <a:latin typeface="Arial"/>
            </a:endParaRPr>
          </a:p>
          <a:p>
            <a:r>
              <a:rPr b="0" lang="en-IN" sz="1800" spc="-1" strike="noStrike">
                <a:latin typeface="Times New Roman"/>
              </a:rPr>
              <a:t>Sum of the numbers is &amp;nbsp; &amp;nbsp; &lt;input Type= "text" Name="txtsum"&gt; &lt;br&gt; &lt;br&gt;</a:t>
            </a:r>
            <a:endParaRPr b="0" lang="en-IN" sz="1800" spc="-1" strike="noStrike">
              <a:latin typeface="Arial"/>
            </a:endParaRPr>
          </a:p>
          <a:p>
            <a:r>
              <a:rPr b="0" lang="en-IN" sz="1800" spc="-1" strike="noStrike">
                <a:latin typeface="Times New Roman"/>
              </a:rPr>
              <a:t>&lt;input Type="button" Value="Total" onClick="sumnat( )"&gt;</a:t>
            </a:r>
            <a:endParaRPr b="0" lang="en-IN" sz="1800" spc="-1" strike="noStrike">
              <a:latin typeface="Arial"/>
            </a:endParaRPr>
          </a:p>
          <a:p>
            <a:r>
              <a:rPr b="0" lang="en-IN" sz="1800" spc="-1" strike="noStrike">
                <a:latin typeface="Times New Roman"/>
              </a:rPr>
              <a:t>&lt;input Type="reset" value="clear"&gt;</a:t>
            </a:r>
            <a:endParaRPr b="0" lang="en-IN" sz="1800" spc="-1" strike="noStrike">
              <a:latin typeface="Arial"/>
            </a:endParaRPr>
          </a:p>
          <a:p>
            <a:r>
              <a:rPr b="0" lang="en-IN" sz="1800" spc="-1" strike="noStrike">
                <a:latin typeface="Times New Roman"/>
              </a:rPr>
              <a:t>&lt;/center&gt;&lt;/form&gt;&lt;/body&gt;&lt;/html&gt;</a:t>
            </a:r>
            <a:endParaRPr b="0" lang="en-IN" sz="1800" spc="-1" strike="noStrike">
              <a:latin typeface="Arial"/>
            </a:endParaRPr>
          </a:p>
        </p:txBody>
      </p:sp>
      <p:pic>
        <p:nvPicPr>
          <p:cNvPr id="148" name="" descr=""/>
          <p:cNvPicPr/>
          <p:nvPr/>
        </p:nvPicPr>
        <p:blipFill>
          <a:blip r:embed="rId1"/>
          <a:srcRect l="56314" t="23932" r="5110" b="39218"/>
          <a:stretch/>
        </p:blipFill>
        <p:spPr>
          <a:xfrm>
            <a:off x="5688000" y="2304000"/>
            <a:ext cx="3887640" cy="2087640"/>
          </a:xfrm>
          <a:prstGeom prst="rect">
            <a:avLst/>
          </a:prstGeom>
          <a:ln>
            <a:noFill/>
          </a:ln>
        </p:spPr>
      </p:pic>
    </p:spTree>
  </p:cSld>
  <mc:AlternateContent>
    <mc:Choice Requires="p14">
      <p:transition spd="slow" p14:dur="2000"/>
    </mc:Choice>
    <mc:Fallback>
      <p:transition spd="slow"/>
    </mc:Fallback>
  </mc:AlternateContent>
  <p:timing>
    <p:tnLst>
      <p:par>
        <p:cTn id="79" dur="indefinite" restart="never" nodeType="tmRoot">
          <p:childTnLst>
            <p:seq>
              <p:cTn id="80" dur="indefinite" nodeType="mainSeq"/>
              <p:prevCondLst>
                <p:cond delay="0" evt="onPrev">
                  <p:tgtEl>
                    <p:sldTgt/>
                  </p:tgtEl>
                </p:cond>
              </p:prevCondLst>
              <p:nextCondLst>
                <p:cond delay="0" evt="onNext">
                  <p:tgtEl>
                    <p:sldTgt/>
                  </p:tgtEl>
                </p:cond>
              </p:nextCondLst>
            </p:seq>
          </p:childTnLst>
        </p:cTn>
      </p:par>
    </p:tnLst>
  </p:timing>
</p:sld>
</file>

<file path=ppt/slides/slide4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9" name="TextShape 1"/>
          <p:cNvSpPr txBox="1"/>
          <p:nvPr/>
        </p:nvSpPr>
        <p:spPr>
          <a:xfrm>
            <a:off x="504000" y="576000"/>
            <a:ext cx="7200000" cy="720000"/>
          </a:xfrm>
          <a:prstGeom prst="rect">
            <a:avLst/>
          </a:prstGeom>
          <a:noFill/>
          <a:ln>
            <a:noFill/>
          </a:ln>
        </p:spPr>
        <p:txBody>
          <a:bodyPr lIns="0" rIns="0" tIns="0" bIns="0" anchor="ctr">
            <a:spAutoFit/>
          </a:bodyPr>
          <a:p>
            <a:r>
              <a:rPr b="0" lang="en-IN" sz="3600" spc="-1" strike="noStrike">
                <a:latin typeface="Arial"/>
              </a:rPr>
              <a:t>Program-4</a:t>
            </a:r>
            <a:endParaRPr b="0" lang="en-IN" sz="3600" spc="-1" strike="noStrike">
              <a:latin typeface="Arial"/>
            </a:endParaRPr>
          </a:p>
        </p:txBody>
      </p:sp>
      <p:sp>
        <p:nvSpPr>
          <p:cNvPr id="150" name="TextShape 2"/>
          <p:cNvSpPr txBox="1"/>
          <p:nvPr/>
        </p:nvSpPr>
        <p:spPr>
          <a:xfrm>
            <a:off x="334080" y="1354320"/>
            <a:ext cx="7441920" cy="6001920"/>
          </a:xfrm>
          <a:prstGeom prst="rect">
            <a:avLst/>
          </a:prstGeom>
          <a:noFill/>
          <a:ln>
            <a:noFill/>
          </a:ln>
        </p:spPr>
        <p:txBody>
          <a:bodyPr lIns="90000" rIns="90000" tIns="45000" bIns="45000">
            <a:spAutoFit/>
          </a:bodyPr>
          <a:p>
            <a:r>
              <a:rPr b="1" lang="en-IN" sz="1400" spc="-1" strike="noStrike">
                <a:latin typeface="Times New Roman"/>
              </a:rPr>
              <a:t>&lt;html&gt;&lt;head&gt;&lt;title&gt;Even or Odd&lt;/title&gt;</a:t>
            </a:r>
            <a:endParaRPr b="1" lang="en-IN" sz="1400" spc="-1" strike="noStrike">
              <a:latin typeface="Arial"/>
            </a:endParaRPr>
          </a:p>
          <a:p>
            <a:r>
              <a:rPr b="1" lang="en-IN" sz="1400" spc="-1" strike="noStrike">
                <a:latin typeface="Times New Roman"/>
              </a:rPr>
              <a:t>&lt;font color=green size=3&gt;</a:t>
            </a:r>
            <a:endParaRPr b="1" lang="en-IN" sz="1400" spc="-1" strike="noStrike">
              <a:latin typeface="Arial"/>
            </a:endParaRPr>
          </a:p>
          <a:p>
            <a:r>
              <a:rPr b="1" lang="en-IN" sz="1400" spc="-1" strike="noStrike">
                <a:latin typeface="Times New Roman"/>
              </a:rPr>
              <a:t>&lt;h2&gt; Even or Odd &lt;/h2&gt;</a:t>
            </a:r>
            <a:endParaRPr b="1" lang="en-IN" sz="1400" spc="-1" strike="noStrike">
              <a:latin typeface="Arial"/>
            </a:endParaRPr>
          </a:p>
          <a:p>
            <a:r>
              <a:rPr b="1" lang="en-IN" sz="1400" spc="-1" strike="noStrike">
                <a:latin typeface="Times New Roman"/>
              </a:rPr>
              <a:t>&lt;/font&gt;</a:t>
            </a:r>
            <a:endParaRPr b="1" lang="en-IN" sz="1400" spc="-1" strike="noStrike">
              <a:latin typeface="Arial"/>
            </a:endParaRPr>
          </a:p>
          <a:p>
            <a:r>
              <a:rPr b="1" lang="en-IN" sz="1400" spc="-1" strike="noStrike">
                <a:latin typeface="Times New Roman"/>
              </a:rPr>
              <a:t>&lt;font color=blue&gt;</a:t>
            </a:r>
            <a:endParaRPr b="1" lang="en-IN" sz="1400" spc="-1" strike="noStrike">
              <a:latin typeface="Arial"/>
            </a:endParaRPr>
          </a:p>
          <a:p>
            <a:r>
              <a:rPr b="1" lang="en-IN" sz="1400" spc="-1" strike="noStrike">
                <a:latin typeface="Times New Roman"/>
              </a:rPr>
              <a:t>&lt;script language="JavaScript"&gt;</a:t>
            </a:r>
            <a:endParaRPr b="1" lang="en-IN" sz="1400" spc="-1" strike="noStrike">
              <a:latin typeface="Arial"/>
            </a:endParaRPr>
          </a:p>
          <a:p>
            <a:r>
              <a:rPr b="1" lang="en-IN" sz="1400" spc="-1" strike="noStrike">
                <a:latin typeface="Times New Roman"/>
              </a:rPr>
              <a:t>function evenorodd( )</a:t>
            </a:r>
            <a:endParaRPr b="1" lang="en-IN" sz="1400" spc="-1" strike="noStrike">
              <a:latin typeface="Arial"/>
            </a:endParaRPr>
          </a:p>
          <a:p>
            <a:r>
              <a:rPr b="1" lang="en-IN" sz="1400" spc="-1" strike="noStrike">
                <a:latin typeface="Times New Roman"/>
              </a:rPr>
              <a:t>{</a:t>
            </a:r>
            <a:endParaRPr b="1" lang="en-IN" sz="1400" spc="-1" strike="noStrike">
              <a:latin typeface="Arial"/>
            </a:endParaRPr>
          </a:p>
          <a:p>
            <a:r>
              <a:rPr b="1" lang="en-IN" sz="1400" spc="-1" strike="noStrike">
                <a:latin typeface="Times New Roman"/>
              </a:rPr>
              <a:t>	</a:t>
            </a:r>
            <a:r>
              <a:rPr b="1" lang="en-IN" sz="1400" spc="-1" strike="noStrike">
                <a:latin typeface="Times New Roman"/>
              </a:rPr>
              <a:t>var n,res;</a:t>
            </a:r>
            <a:endParaRPr b="1" lang="en-IN" sz="1400" spc="-1" strike="noStrike">
              <a:latin typeface="Arial"/>
            </a:endParaRPr>
          </a:p>
          <a:p>
            <a:r>
              <a:rPr b="1" lang="en-IN" sz="1400" spc="-1" strike="noStrike">
                <a:latin typeface="Times New Roman"/>
              </a:rPr>
              <a:t>	</a:t>
            </a:r>
            <a:r>
              <a:rPr b="1" lang="en-IN" sz="1400" spc="-1" strike="noStrike">
                <a:latin typeface="Times New Roman"/>
              </a:rPr>
              <a:t>n=Number(document.frmnum.num.value);</a:t>
            </a:r>
            <a:endParaRPr b="1" lang="en-IN" sz="1400" spc="-1" strike="noStrike">
              <a:latin typeface="Arial"/>
            </a:endParaRPr>
          </a:p>
          <a:p>
            <a:r>
              <a:rPr b="1" lang="en-IN" sz="1400" spc="-1" strike="noStrike">
                <a:latin typeface="Times New Roman"/>
              </a:rPr>
              <a:t>	</a:t>
            </a:r>
            <a:r>
              <a:rPr b="1" lang="en-IN" sz="1400" spc="-1" strike="noStrike">
                <a:latin typeface="Times New Roman"/>
              </a:rPr>
              <a:t>if(n%2==0)</a:t>
            </a:r>
            <a:endParaRPr b="1" lang="en-IN" sz="1400" spc="-1" strike="noStrike">
              <a:latin typeface="Arial"/>
            </a:endParaRPr>
          </a:p>
          <a:p>
            <a:r>
              <a:rPr b="1" lang="en-IN" sz="1400" spc="-1" strike="noStrike">
                <a:latin typeface="Times New Roman"/>
              </a:rPr>
              <a:t>	</a:t>
            </a:r>
            <a:r>
              <a:rPr b="1" lang="en-IN" sz="1400" spc="-1" strike="noStrike">
                <a:latin typeface="Times New Roman"/>
              </a:rPr>
              <a:t>	</a:t>
            </a:r>
            <a:r>
              <a:rPr b="1" lang="en-IN" sz="1400" spc="-1" strike="noStrike">
                <a:latin typeface="Times New Roman"/>
              </a:rPr>
              <a:t>res="The number is Even";</a:t>
            </a:r>
            <a:endParaRPr b="1" lang="en-IN" sz="1400" spc="-1" strike="noStrike">
              <a:latin typeface="Arial"/>
            </a:endParaRPr>
          </a:p>
          <a:p>
            <a:r>
              <a:rPr b="1" lang="en-IN" sz="1400" spc="-1" strike="noStrike">
                <a:latin typeface="Times New Roman"/>
              </a:rPr>
              <a:t>	</a:t>
            </a:r>
            <a:r>
              <a:rPr b="1" lang="en-IN" sz="1400" spc="-1" strike="noStrike">
                <a:latin typeface="Times New Roman"/>
              </a:rPr>
              <a:t>else</a:t>
            </a:r>
            <a:endParaRPr b="1" lang="en-IN" sz="1400" spc="-1" strike="noStrike">
              <a:latin typeface="Arial"/>
            </a:endParaRPr>
          </a:p>
          <a:p>
            <a:r>
              <a:rPr b="1" lang="en-IN" sz="1400" spc="-1" strike="noStrike">
                <a:latin typeface="Times New Roman"/>
              </a:rPr>
              <a:t>	</a:t>
            </a:r>
            <a:r>
              <a:rPr b="1" lang="en-IN" sz="1400" spc="-1" strike="noStrike">
                <a:latin typeface="Times New Roman"/>
              </a:rPr>
              <a:t>	</a:t>
            </a:r>
            <a:r>
              <a:rPr b="1" lang="en-IN" sz="1400" spc="-1" strike="noStrike">
                <a:latin typeface="Times New Roman"/>
              </a:rPr>
              <a:t>res="The number is Odd";</a:t>
            </a:r>
            <a:endParaRPr b="1" lang="en-IN" sz="1400" spc="-1" strike="noStrike">
              <a:latin typeface="Arial"/>
            </a:endParaRPr>
          </a:p>
          <a:p>
            <a:r>
              <a:rPr b="1" lang="en-IN" sz="1400" spc="-1" strike="noStrike">
                <a:latin typeface="Times New Roman"/>
              </a:rPr>
              <a:t>	</a:t>
            </a:r>
            <a:r>
              <a:rPr b="1" lang="en-IN" sz="1400" spc="-1" strike="noStrike">
                <a:latin typeface="Times New Roman"/>
              </a:rPr>
              <a:t>	</a:t>
            </a:r>
            <a:r>
              <a:rPr b="1" lang="en-IN" sz="1400" spc="-1" strike="noStrike">
                <a:latin typeface="Times New Roman"/>
              </a:rPr>
              <a:t>document.frmnum.txtres.value=res;</a:t>
            </a:r>
            <a:endParaRPr b="1" lang="en-IN" sz="1400" spc="-1" strike="noStrike">
              <a:latin typeface="Arial"/>
            </a:endParaRPr>
          </a:p>
          <a:p>
            <a:r>
              <a:rPr b="1" lang="en-IN" sz="1400" spc="-1" strike="noStrike">
                <a:latin typeface="Times New Roman"/>
              </a:rPr>
              <a:t>}</a:t>
            </a:r>
            <a:endParaRPr b="1" lang="en-IN" sz="1400" spc="-1" strike="noStrike">
              <a:latin typeface="Arial"/>
            </a:endParaRPr>
          </a:p>
          <a:p>
            <a:r>
              <a:rPr b="1" lang="en-IN" sz="1400" spc="-1" strike="noStrike">
                <a:latin typeface="Times New Roman"/>
              </a:rPr>
              <a:t>&lt;/script&gt;&lt;/head&gt;</a:t>
            </a:r>
            <a:endParaRPr b="1" lang="en-IN" sz="1400" spc="-1" strike="noStrike">
              <a:latin typeface="Arial"/>
            </a:endParaRPr>
          </a:p>
          <a:p>
            <a:r>
              <a:rPr b="1" lang="en-IN" sz="1400" spc="-1" strike="noStrike">
                <a:latin typeface="Times New Roman"/>
              </a:rPr>
              <a:t>&lt;body&gt;</a:t>
            </a:r>
            <a:endParaRPr b="1" lang="en-IN" sz="1400" spc="-1" strike="noStrike">
              <a:latin typeface="Arial"/>
            </a:endParaRPr>
          </a:p>
          <a:p>
            <a:r>
              <a:rPr b="1" lang="en-IN" sz="1400" spc="-1" strike="noStrike">
                <a:latin typeface="Times New Roman"/>
              </a:rPr>
              <a:t>&lt;form Name="frmnum"&gt;</a:t>
            </a:r>
            <a:endParaRPr b="1" lang="en-IN" sz="1400" spc="-1" strike="noStrike">
              <a:latin typeface="Arial"/>
            </a:endParaRPr>
          </a:p>
          <a:p>
            <a:r>
              <a:rPr b="1" lang="en-IN" sz="1400" spc="-1" strike="noStrike">
                <a:latin typeface="Times New Roman"/>
              </a:rPr>
              <a:t>&lt;center&gt;</a:t>
            </a:r>
            <a:endParaRPr b="1" lang="en-IN" sz="1400" spc="-1" strike="noStrike">
              <a:latin typeface="Arial"/>
            </a:endParaRPr>
          </a:p>
          <a:p>
            <a:r>
              <a:rPr b="1" lang="en-IN" sz="1400" spc="-1" strike="noStrike">
                <a:latin typeface="Times New Roman"/>
              </a:rPr>
              <a:t>Enter a number &amp;nbsp;&lt;input type="text" name="num"&gt;</a:t>
            </a:r>
            <a:endParaRPr b="1" lang="en-IN" sz="1400" spc="-1" strike="noStrike">
              <a:latin typeface="Arial"/>
            </a:endParaRPr>
          </a:p>
          <a:p>
            <a:r>
              <a:rPr b="1" lang="en-IN" sz="1400" spc="-1" strike="noStrike">
                <a:latin typeface="Times New Roman"/>
              </a:rPr>
              <a:t>&lt;br&gt; &lt;br&gt;</a:t>
            </a:r>
            <a:endParaRPr b="1" lang="en-IN" sz="1400" spc="-1" strike="noStrike">
              <a:latin typeface="Arial"/>
            </a:endParaRPr>
          </a:p>
          <a:p>
            <a:r>
              <a:rPr b="1" lang="en-IN" sz="1400" spc="-1" strike="noStrike">
                <a:latin typeface="Times New Roman"/>
              </a:rPr>
              <a:t>Even Or Odd ? &amp;nbsp; &amp;nbsp; &lt;input type= "text" name="txtres"&gt;</a:t>
            </a:r>
            <a:endParaRPr b="1" lang="en-IN" sz="1400" spc="-1" strike="noStrike">
              <a:latin typeface="Arial"/>
            </a:endParaRPr>
          </a:p>
          <a:p>
            <a:r>
              <a:rPr b="1" lang="en-IN" sz="1400" spc="-1" strike="noStrike">
                <a:latin typeface="Times New Roman"/>
              </a:rPr>
              <a:t>&lt;br&gt; &lt;br&gt; &lt;br&gt;</a:t>
            </a:r>
            <a:endParaRPr b="1" lang="en-IN" sz="1400" spc="-1" strike="noStrike">
              <a:latin typeface="Arial"/>
            </a:endParaRPr>
          </a:p>
          <a:p>
            <a:r>
              <a:rPr b="1" lang="en-IN" sz="1400" spc="-1" strike="noStrike">
                <a:latin typeface="Times New Roman"/>
              </a:rPr>
              <a:t>&lt;input Type="button" Value="Result" onClick="evenorodd()"&gt;</a:t>
            </a:r>
            <a:endParaRPr b="1" lang="en-IN" sz="1400" spc="-1" strike="noStrike">
              <a:latin typeface="Arial"/>
            </a:endParaRPr>
          </a:p>
          <a:p>
            <a:r>
              <a:rPr b="1" lang="en-IN" sz="1400" spc="-1" strike="noStrike">
                <a:latin typeface="Times New Roman"/>
              </a:rPr>
              <a:t>&lt;input Type="reset" value="clear"&gt;</a:t>
            </a:r>
            <a:endParaRPr b="1" lang="en-IN" sz="1400" spc="-1" strike="noStrike">
              <a:latin typeface="Arial"/>
            </a:endParaRPr>
          </a:p>
          <a:p>
            <a:r>
              <a:rPr b="1" lang="en-IN" sz="1400" spc="-1" strike="noStrike">
                <a:latin typeface="Times New Roman"/>
              </a:rPr>
              <a:t>&lt;/center&gt;</a:t>
            </a:r>
            <a:endParaRPr b="1" lang="en-IN" sz="1400" spc="-1" strike="noStrike">
              <a:latin typeface="Arial"/>
            </a:endParaRPr>
          </a:p>
          <a:p>
            <a:r>
              <a:rPr b="1" lang="en-IN" sz="1400" spc="-1" strike="noStrike">
                <a:latin typeface="Times New Roman"/>
              </a:rPr>
              <a:t>&lt;/form&gt;</a:t>
            </a:r>
            <a:endParaRPr b="1" lang="en-IN" sz="1400" spc="-1" strike="noStrike">
              <a:latin typeface="Arial"/>
            </a:endParaRPr>
          </a:p>
          <a:p>
            <a:r>
              <a:rPr b="1" lang="en-IN" sz="1400" spc="-1" strike="noStrike">
                <a:latin typeface="Times New Roman"/>
              </a:rPr>
              <a:t>&lt;/body&gt;&lt;/html&gt;</a:t>
            </a:r>
            <a:endParaRPr b="1" lang="en-IN" sz="1400" spc="-1" strike="noStrike">
              <a:latin typeface="Arial"/>
            </a:endParaRPr>
          </a:p>
          <a:p>
            <a:endParaRPr b="1" lang="en-IN" sz="1400" spc="-1" strike="noStrike">
              <a:latin typeface="Arial"/>
            </a:endParaRPr>
          </a:p>
        </p:txBody>
      </p:sp>
      <p:pic>
        <p:nvPicPr>
          <p:cNvPr id="151" name="" descr=""/>
          <p:cNvPicPr/>
          <p:nvPr/>
        </p:nvPicPr>
        <p:blipFill>
          <a:blip r:embed="rId1"/>
          <a:srcRect l="55600" t="22889" r="5110" b="37717"/>
          <a:stretch/>
        </p:blipFill>
        <p:spPr>
          <a:xfrm>
            <a:off x="5184000" y="2376360"/>
            <a:ext cx="3959640" cy="2231640"/>
          </a:xfrm>
          <a:prstGeom prst="rect">
            <a:avLst/>
          </a:prstGeom>
          <a:ln>
            <a:noFill/>
          </a:ln>
        </p:spPr>
      </p:pic>
    </p:spTree>
  </p:cSld>
  <mc:AlternateContent>
    <mc:Choice Requires="p14">
      <p:transition spd="slow" p14:dur="2000"/>
    </mc:Choice>
    <mc:Fallback>
      <p:transition spd="slow"/>
    </mc:Fallback>
  </mc:AlternateContent>
  <p:timing>
    <p:tnLst>
      <p:par>
        <p:cTn id="81" dur="indefinite" restart="never" nodeType="tmRoot">
          <p:childTnLst>
            <p:seq>
              <p:cTn id="82" dur="indefinite" nodeType="mainSeq"/>
              <p:prevCondLst>
                <p:cond delay="0" evt="onPrev">
                  <p:tgtEl>
                    <p:sldTgt/>
                  </p:tgtEl>
                </p:cond>
              </p:prevCondLst>
              <p:nextCondLst>
                <p:cond delay="0" evt="onNext">
                  <p:tgtEl>
                    <p:sldTgt/>
                  </p:tgtEl>
                </p:cond>
              </p:nextCondLst>
            </p:seq>
          </p:childTnLst>
        </p:cTn>
      </p:par>
    </p:tnLst>
  </p:timing>
</p:sld>
</file>

<file path=ppt/slides/slide4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2" name="TextShape 1"/>
          <p:cNvSpPr txBox="1"/>
          <p:nvPr/>
        </p:nvSpPr>
        <p:spPr>
          <a:xfrm>
            <a:off x="504000" y="576000"/>
            <a:ext cx="7200000" cy="720000"/>
          </a:xfrm>
          <a:prstGeom prst="rect">
            <a:avLst/>
          </a:prstGeom>
          <a:noFill/>
          <a:ln>
            <a:noFill/>
          </a:ln>
        </p:spPr>
        <p:txBody>
          <a:bodyPr lIns="0" rIns="0" tIns="0" bIns="0" anchor="ctr">
            <a:spAutoFit/>
          </a:bodyPr>
          <a:p>
            <a:r>
              <a:rPr b="0" lang="en-IN" sz="3600" spc="-1" strike="noStrike">
                <a:latin typeface="Arial"/>
              </a:rPr>
              <a:t>Program-5</a:t>
            </a:r>
            <a:endParaRPr b="0" lang="en-IN" sz="3600" spc="-1" strike="noStrike">
              <a:latin typeface="Arial"/>
            </a:endParaRPr>
          </a:p>
        </p:txBody>
      </p:sp>
      <p:sp>
        <p:nvSpPr>
          <p:cNvPr id="153" name="TextShape 2"/>
          <p:cNvSpPr txBox="1"/>
          <p:nvPr/>
        </p:nvSpPr>
        <p:spPr>
          <a:xfrm>
            <a:off x="360000" y="1478520"/>
            <a:ext cx="4309200" cy="5083560"/>
          </a:xfrm>
          <a:prstGeom prst="rect">
            <a:avLst/>
          </a:prstGeom>
          <a:noFill/>
          <a:ln>
            <a:noFill/>
          </a:ln>
        </p:spPr>
        <p:txBody>
          <a:bodyPr lIns="90000" rIns="90000" tIns="45000" bIns="45000">
            <a:spAutoFit/>
          </a:bodyPr>
          <a:p>
            <a:r>
              <a:rPr b="0" lang="en-IN" sz="1600" spc="-1" strike="noStrike">
                <a:latin typeface="Times New Roman"/>
              </a:rPr>
              <a:t>&lt;html&gt;&lt;head&gt;&lt;title&gt;Java Script &lt;/title&gt;</a:t>
            </a:r>
            <a:endParaRPr b="0" lang="en-IN" sz="1600" spc="-1" strike="noStrike">
              <a:latin typeface="Times New Roman"/>
            </a:endParaRPr>
          </a:p>
          <a:p>
            <a:r>
              <a:rPr b="0" lang="en-IN" sz="1600" spc="-1" strike="noStrike">
                <a:latin typeface="Times New Roman"/>
              </a:rPr>
              <a:t>&lt;font color=green size=3&gt;</a:t>
            </a:r>
            <a:endParaRPr b="0" lang="en-IN" sz="1600" spc="-1" strike="noStrike">
              <a:latin typeface="Times New Roman"/>
            </a:endParaRPr>
          </a:p>
          <a:p>
            <a:r>
              <a:rPr b="0" lang="en-IN" sz="1600" spc="-1" strike="noStrike">
                <a:latin typeface="Times New Roman"/>
              </a:rPr>
              <a:t>&lt;h2&gt; Capital into small and vice versa &lt;/h2&gt;</a:t>
            </a:r>
            <a:endParaRPr b="0" lang="en-IN" sz="1600" spc="-1" strike="noStrike">
              <a:latin typeface="Times New Roman"/>
            </a:endParaRPr>
          </a:p>
          <a:p>
            <a:r>
              <a:rPr b="0" lang="en-IN" sz="1600" spc="-1" strike="noStrike">
                <a:latin typeface="Times New Roman"/>
              </a:rPr>
              <a:t>&lt;/font&gt;</a:t>
            </a:r>
            <a:endParaRPr b="0" lang="en-IN" sz="1600" spc="-1" strike="noStrike">
              <a:latin typeface="Times New Roman"/>
            </a:endParaRPr>
          </a:p>
          <a:p>
            <a:r>
              <a:rPr b="0" lang="en-IN" sz="1600" spc="-1" strike="noStrike">
                <a:latin typeface="Times New Roman"/>
              </a:rPr>
              <a:t>&lt;font color=blue&gt; &lt;script language="JavaScript"&gt;</a:t>
            </a:r>
            <a:endParaRPr b="0" lang="en-IN" sz="1600" spc="-1" strike="noStrike">
              <a:latin typeface="Times New Roman"/>
            </a:endParaRPr>
          </a:p>
          <a:p>
            <a:r>
              <a:rPr b="0" lang="en-IN" sz="1600" spc="-1" strike="noStrike">
                <a:latin typeface="Times New Roman"/>
              </a:rPr>
              <a:t>function upper( )</a:t>
            </a:r>
            <a:endParaRPr b="0" lang="en-IN" sz="1600" spc="-1" strike="noStrike">
              <a:latin typeface="Times New Roman"/>
            </a:endParaRPr>
          </a:p>
          <a:p>
            <a:r>
              <a:rPr b="0" lang="en-IN" sz="1600" spc="-1" strike="noStrike">
                <a:latin typeface="Times New Roman"/>
              </a:rPr>
              <a:t>{</a:t>
            </a:r>
            <a:endParaRPr b="0" lang="en-IN" sz="1600" spc="-1" strike="noStrike">
              <a:latin typeface="Times New Roman"/>
            </a:endParaRPr>
          </a:p>
          <a:p>
            <a:r>
              <a:rPr b="0" lang="en-IN" sz="1600" spc="-1" strike="noStrike">
                <a:latin typeface="Times New Roman"/>
              </a:rPr>
              <a:t>var a,b;</a:t>
            </a:r>
            <a:endParaRPr b="0" lang="en-IN" sz="1600" spc="-1" strike="noStrike">
              <a:latin typeface="Times New Roman"/>
            </a:endParaRPr>
          </a:p>
          <a:p>
            <a:r>
              <a:rPr b="0" lang="en-IN" sz="1600" spc="-1" strike="noStrike">
                <a:latin typeface="Times New Roman"/>
              </a:rPr>
              <a:t>a=document.frmcase.txt1.value;</a:t>
            </a:r>
            <a:endParaRPr b="0" lang="en-IN" sz="1600" spc="-1" strike="noStrike">
              <a:latin typeface="Times New Roman"/>
            </a:endParaRPr>
          </a:p>
          <a:p>
            <a:r>
              <a:rPr b="0" lang="en-IN" sz="1600" spc="-1" strike="noStrike">
                <a:latin typeface="Times New Roman"/>
              </a:rPr>
              <a:t>b=a.toUpperCase();</a:t>
            </a:r>
            <a:endParaRPr b="0" lang="en-IN" sz="1600" spc="-1" strike="noStrike">
              <a:latin typeface="Times New Roman"/>
            </a:endParaRPr>
          </a:p>
          <a:p>
            <a:r>
              <a:rPr b="0" lang="en-IN" sz="1600" spc="-1" strike="noStrike">
                <a:latin typeface="Times New Roman"/>
              </a:rPr>
              <a:t>document.frmcase.txt2.value=b;</a:t>
            </a:r>
            <a:endParaRPr b="0" lang="en-IN" sz="1600" spc="-1" strike="noStrike">
              <a:latin typeface="Times New Roman"/>
            </a:endParaRPr>
          </a:p>
          <a:p>
            <a:r>
              <a:rPr b="0" lang="en-IN" sz="1600" spc="-1" strike="noStrike">
                <a:latin typeface="Times New Roman"/>
              </a:rPr>
              <a:t>}</a:t>
            </a:r>
            <a:endParaRPr b="0" lang="en-IN" sz="1600" spc="-1" strike="noStrike">
              <a:latin typeface="Times New Roman"/>
            </a:endParaRPr>
          </a:p>
          <a:p>
            <a:r>
              <a:rPr b="0" lang="en-IN" sz="1600" spc="-1" strike="noStrike">
                <a:latin typeface="Times New Roman"/>
              </a:rPr>
              <a:t>function lower( )</a:t>
            </a:r>
            <a:endParaRPr b="0" lang="en-IN" sz="1600" spc="-1" strike="noStrike">
              <a:latin typeface="Times New Roman"/>
            </a:endParaRPr>
          </a:p>
          <a:p>
            <a:r>
              <a:rPr b="0" lang="en-IN" sz="1600" spc="-1" strike="noStrike">
                <a:latin typeface="Times New Roman"/>
              </a:rPr>
              <a:t>{</a:t>
            </a:r>
            <a:endParaRPr b="0" lang="en-IN" sz="1600" spc="-1" strike="noStrike">
              <a:latin typeface="Times New Roman"/>
            </a:endParaRPr>
          </a:p>
          <a:p>
            <a:r>
              <a:rPr b="0" lang="en-IN" sz="1600" spc="-1" strike="noStrike">
                <a:latin typeface="Times New Roman"/>
              </a:rPr>
              <a:t>var a,b;</a:t>
            </a:r>
            <a:endParaRPr b="0" lang="en-IN" sz="1600" spc="-1" strike="noStrike">
              <a:latin typeface="Times New Roman"/>
            </a:endParaRPr>
          </a:p>
          <a:p>
            <a:r>
              <a:rPr b="0" lang="en-IN" sz="1600" spc="-1" strike="noStrike">
                <a:latin typeface="Times New Roman"/>
              </a:rPr>
              <a:t>a=document.frmcase.txt1.value;</a:t>
            </a:r>
            <a:endParaRPr b="0" lang="en-IN" sz="1600" spc="-1" strike="noStrike">
              <a:latin typeface="Times New Roman"/>
            </a:endParaRPr>
          </a:p>
          <a:p>
            <a:r>
              <a:rPr b="0" lang="en-IN" sz="1600" spc="-1" strike="noStrike">
                <a:latin typeface="Times New Roman"/>
              </a:rPr>
              <a:t>b=a.toLowerCase( );</a:t>
            </a:r>
            <a:endParaRPr b="0" lang="en-IN" sz="1600" spc="-1" strike="noStrike">
              <a:latin typeface="Times New Roman"/>
            </a:endParaRPr>
          </a:p>
          <a:p>
            <a:r>
              <a:rPr b="0" lang="en-IN" sz="1600" spc="-1" strike="noStrike">
                <a:latin typeface="Times New Roman"/>
              </a:rPr>
              <a:t>document.frmcase.txt2.value=b;</a:t>
            </a:r>
            <a:endParaRPr b="0" lang="en-IN" sz="1600" spc="-1" strike="noStrike">
              <a:latin typeface="Times New Roman"/>
            </a:endParaRPr>
          </a:p>
          <a:p>
            <a:r>
              <a:rPr b="0" lang="en-IN" sz="1600" spc="-1" strike="noStrike">
                <a:latin typeface="Times New Roman"/>
              </a:rPr>
              <a:t>}</a:t>
            </a:r>
            <a:endParaRPr b="0" lang="en-IN" sz="1600" spc="-1" strike="noStrike">
              <a:latin typeface="Times New Roman"/>
            </a:endParaRPr>
          </a:p>
          <a:p>
            <a:r>
              <a:rPr b="0" lang="en-IN" sz="1600" spc="-1" strike="noStrike">
                <a:latin typeface="Times New Roman"/>
              </a:rPr>
              <a:t>&lt;/script&gt;&lt;/head&gt;</a:t>
            </a:r>
            <a:endParaRPr b="0" lang="en-IN" sz="1600" spc="-1" strike="noStrike">
              <a:latin typeface="Times New Roman"/>
            </a:endParaRPr>
          </a:p>
          <a:p>
            <a:r>
              <a:rPr b="0" lang="en-IN" sz="1600" spc="-1" strike="noStrike">
                <a:latin typeface="Times New Roman"/>
              </a:rPr>
              <a:t>&lt;body&gt;</a:t>
            </a:r>
            <a:endParaRPr b="0" lang="en-IN" sz="1600" spc="-1" strike="noStrike">
              <a:latin typeface="Times New Roman"/>
            </a:endParaRPr>
          </a:p>
          <a:p>
            <a:endParaRPr b="0" lang="en-IN" sz="1600" spc="-1" strike="noStrike">
              <a:latin typeface="Times New Roman"/>
            </a:endParaRPr>
          </a:p>
        </p:txBody>
      </p:sp>
      <p:sp>
        <p:nvSpPr>
          <p:cNvPr id="154" name="TextShape 3"/>
          <p:cNvSpPr txBox="1"/>
          <p:nvPr/>
        </p:nvSpPr>
        <p:spPr>
          <a:xfrm>
            <a:off x="4680000" y="1670760"/>
            <a:ext cx="5040000" cy="3729240"/>
          </a:xfrm>
          <a:prstGeom prst="rect">
            <a:avLst/>
          </a:prstGeom>
          <a:noFill/>
          <a:ln>
            <a:noFill/>
          </a:ln>
        </p:spPr>
        <p:txBody>
          <a:bodyPr lIns="90000" rIns="90000" tIns="45000" bIns="45000">
            <a:spAutoFit/>
          </a:bodyPr>
          <a:p>
            <a:pPr>
              <a:lnSpc>
                <a:spcPct val="100000"/>
              </a:lnSpc>
            </a:pPr>
            <a:r>
              <a:rPr b="0" lang="en-IN" sz="1600" spc="-1" strike="noStrike">
                <a:latin typeface="Times New Roman"/>
              </a:rPr>
              <a:t>&lt;form Name="frmcase"&gt;</a:t>
            </a:r>
            <a:endParaRPr b="0" lang="en-IN" sz="1600" spc="-1" strike="noStrike">
              <a:latin typeface="Times New Roman"/>
            </a:endParaRPr>
          </a:p>
          <a:p>
            <a:pPr>
              <a:lnSpc>
                <a:spcPct val="100000"/>
              </a:lnSpc>
            </a:pPr>
            <a:r>
              <a:rPr b="0" lang="en-IN" sz="1600" spc="-1" strike="noStrike">
                <a:latin typeface="Times New Roman"/>
              </a:rPr>
              <a:t>&lt;center&gt;</a:t>
            </a:r>
            <a:endParaRPr b="0" lang="en-IN" sz="1600" spc="-1" strike="noStrike">
              <a:latin typeface="Times New Roman"/>
            </a:endParaRPr>
          </a:p>
          <a:p>
            <a:pPr>
              <a:lnSpc>
                <a:spcPct val="100000"/>
              </a:lnSpc>
            </a:pPr>
            <a:r>
              <a:rPr b="0" lang="en-IN" sz="1600" spc="-1" strike="noStrike">
                <a:latin typeface="Times New Roman"/>
              </a:rPr>
              <a:t>Enter a word &amp;nbsp;&lt;input type="text" name="txt1" size="30"&gt; &lt;br&gt; &lt;br&gt;</a:t>
            </a:r>
            <a:endParaRPr b="0" lang="en-IN" sz="1600" spc="-1" strike="noStrike">
              <a:latin typeface="Times New Roman"/>
            </a:endParaRPr>
          </a:p>
          <a:p>
            <a:pPr>
              <a:lnSpc>
                <a:spcPct val="100000"/>
              </a:lnSpc>
            </a:pPr>
            <a:r>
              <a:rPr b="0" lang="en-IN" sz="1600" spc="-1" strike="noStrike">
                <a:latin typeface="Times New Roman"/>
              </a:rPr>
              <a:t>After Changing the Case &amp;nbsp; &amp;nbsp; &lt;input type= "text" name="txt2" size="30"&gt; &lt;br&gt; &lt;br&gt;</a:t>
            </a:r>
            <a:endParaRPr b="0" lang="en-IN" sz="1600" spc="-1" strike="noStrike">
              <a:latin typeface="Times New Roman"/>
            </a:endParaRPr>
          </a:p>
          <a:p>
            <a:pPr>
              <a:lnSpc>
                <a:spcPct val="100000"/>
              </a:lnSpc>
            </a:pPr>
            <a:r>
              <a:rPr b="0" lang="en-IN" sz="1600" spc="-1" strike="noStrike">
                <a:latin typeface="Times New Roman"/>
              </a:rPr>
              <a:t>&lt;p&gt;</a:t>
            </a:r>
            <a:endParaRPr b="0" lang="en-IN" sz="1600" spc="-1" strike="noStrike">
              <a:latin typeface="Times New Roman"/>
            </a:endParaRPr>
          </a:p>
          <a:p>
            <a:pPr>
              <a:lnSpc>
                <a:spcPct val="100000"/>
              </a:lnSpc>
            </a:pPr>
            <a:r>
              <a:rPr b="0" lang="en-IN" sz="1600" spc="-1" strike="noStrike">
                <a:latin typeface="Times New Roman"/>
              </a:rPr>
              <a:t>&lt;input type="button" name=s1 value="To Upper Case" onClick="upper( )"&gt;</a:t>
            </a:r>
            <a:endParaRPr b="0" lang="en-IN" sz="1600" spc="-1" strike="noStrike">
              <a:latin typeface="Times New Roman"/>
            </a:endParaRPr>
          </a:p>
          <a:p>
            <a:pPr>
              <a:lnSpc>
                <a:spcPct val="100000"/>
              </a:lnSpc>
            </a:pPr>
            <a:r>
              <a:rPr b="0" lang="en-IN" sz="1600" spc="-1" strike="noStrike">
                <a:latin typeface="Times New Roman"/>
              </a:rPr>
              <a:t>&lt;input Type="button" name=s2 Value="To Lower Case" onClick="lower()"&gt;</a:t>
            </a:r>
            <a:endParaRPr b="0" lang="en-IN" sz="1600" spc="-1" strike="noStrike">
              <a:latin typeface="Times New Roman"/>
            </a:endParaRPr>
          </a:p>
          <a:p>
            <a:pPr>
              <a:lnSpc>
                <a:spcPct val="100000"/>
              </a:lnSpc>
            </a:pPr>
            <a:r>
              <a:rPr b="0" lang="en-IN" sz="1600" spc="-1" strike="noStrike">
                <a:latin typeface="Times New Roman"/>
              </a:rPr>
              <a:t>&lt;input Type="reset" value="clear"&gt;</a:t>
            </a:r>
            <a:endParaRPr b="0" lang="en-IN" sz="1600" spc="-1" strike="noStrike">
              <a:latin typeface="Times New Roman"/>
            </a:endParaRPr>
          </a:p>
          <a:p>
            <a:pPr>
              <a:lnSpc>
                <a:spcPct val="100000"/>
              </a:lnSpc>
            </a:pPr>
            <a:r>
              <a:rPr b="0" lang="en-IN" sz="1600" spc="-1" strike="noStrike">
                <a:latin typeface="Times New Roman"/>
              </a:rPr>
              <a:t>&lt;/p&gt;</a:t>
            </a:r>
            <a:endParaRPr b="0" lang="en-IN" sz="1600" spc="-1" strike="noStrike">
              <a:latin typeface="Times New Roman"/>
            </a:endParaRPr>
          </a:p>
          <a:p>
            <a:pPr>
              <a:lnSpc>
                <a:spcPct val="100000"/>
              </a:lnSpc>
            </a:pPr>
            <a:r>
              <a:rPr b="0" lang="en-IN" sz="1600" spc="-1" strike="noStrike">
                <a:latin typeface="Times New Roman"/>
              </a:rPr>
              <a:t>&lt;/center&gt;</a:t>
            </a:r>
            <a:endParaRPr b="0" lang="en-IN" sz="1600" spc="-1" strike="noStrike">
              <a:latin typeface="Times New Roman"/>
            </a:endParaRPr>
          </a:p>
          <a:p>
            <a:pPr>
              <a:lnSpc>
                <a:spcPct val="100000"/>
              </a:lnSpc>
            </a:pPr>
            <a:r>
              <a:rPr b="0" lang="en-IN" sz="1600" spc="-1" strike="noStrike">
                <a:latin typeface="Times New Roman"/>
              </a:rPr>
              <a:t>&lt;/form&gt;&lt;/body&gt;&lt;/html&gt;</a:t>
            </a:r>
            <a:endParaRPr b="0" lang="en-IN" sz="1600" spc="-1" strike="noStrike">
              <a:latin typeface="Times New Roman"/>
            </a:endParaRPr>
          </a:p>
          <a:p>
            <a:endParaRPr b="0" lang="en-IN" sz="1600" spc="-1" strike="noStrike">
              <a:latin typeface="Times New Roman"/>
            </a:endParaRPr>
          </a:p>
        </p:txBody>
      </p:sp>
      <p:pic>
        <p:nvPicPr>
          <p:cNvPr id="155" name="" descr=""/>
          <p:cNvPicPr/>
          <p:nvPr/>
        </p:nvPicPr>
        <p:blipFill>
          <a:blip r:embed="rId1"/>
          <a:srcRect l="56320" t="24163" r="5819" b="38986"/>
          <a:stretch/>
        </p:blipFill>
        <p:spPr>
          <a:xfrm>
            <a:off x="5688360" y="5112000"/>
            <a:ext cx="3815640" cy="2087640"/>
          </a:xfrm>
          <a:prstGeom prst="rect">
            <a:avLst/>
          </a:prstGeom>
          <a:ln>
            <a:noFill/>
          </a:ln>
        </p:spPr>
      </p:pic>
    </p:spTree>
  </p:cSld>
  <mc:AlternateContent>
    <mc:Choice Requires="p14">
      <p:transition spd="slow" p14:dur="2000"/>
    </mc:Choice>
    <mc:Fallback>
      <p:transition spd="slow"/>
    </mc:Fallback>
  </mc:AlternateContent>
  <p:timing>
    <p:tnLst>
      <p:par>
        <p:cTn id="83" dur="indefinite" restart="never" nodeType="tmRoot">
          <p:childTnLst>
            <p:seq>
              <p:cTn id="84" dur="indefinite" nodeType="mainSeq"/>
              <p:prevCondLst>
                <p:cond delay="0" evt="onPrev">
                  <p:tgtEl>
                    <p:sldTgt/>
                  </p:tgtEl>
                </p:cond>
              </p:prevCondLst>
              <p:nextCondLst>
                <p:cond delay="0" evt="onNext">
                  <p:tgtEl>
                    <p:sldTgt/>
                  </p:tgtEl>
                </p:cond>
              </p:nextCondLst>
            </p:seq>
          </p:childTnLst>
        </p:cTn>
      </p:par>
    </p:tnLst>
  </p:timing>
</p:sld>
</file>

<file path=ppt/slides/slide4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6" name="TextShape 1"/>
          <p:cNvSpPr txBox="1"/>
          <p:nvPr/>
        </p:nvSpPr>
        <p:spPr>
          <a:xfrm>
            <a:off x="504000" y="576000"/>
            <a:ext cx="7200000" cy="720000"/>
          </a:xfrm>
          <a:prstGeom prst="rect">
            <a:avLst/>
          </a:prstGeom>
          <a:noFill/>
          <a:ln>
            <a:noFill/>
          </a:ln>
        </p:spPr>
        <p:txBody>
          <a:bodyPr lIns="0" rIns="0" tIns="0" bIns="0" anchor="ctr">
            <a:spAutoFit/>
          </a:bodyPr>
          <a:p>
            <a:r>
              <a:rPr b="0" lang="en-IN" sz="3600" spc="-1" strike="noStrike">
                <a:latin typeface="Arial"/>
              </a:rPr>
              <a:t>Switch example</a:t>
            </a:r>
            <a:endParaRPr b="0" lang="en-IN" sz="3600" spc="-1" strike="noStrike">
              <a:latin typeface="Arial"/>
            </a:endParaRPr>
          </a:p>
        </p:txBody>
      </p:sp>
      <p:sp>
        <p:nvSpPr>
          <p:cNvPr id="157" name="TextShape 2"/>
          <p:cNvSpPr txBox="1"/>
          <p:nvPr/>
        </p:nvSpPr>
        <p:spPr>
          <a:xfrm>
            <a:off x="247680" y="1384920"/>
            <a:ext cx="4792320" cy="5658120"/>
          </a:xfrm>
          <a:prstGeom prst="rect">
            <a:avLst/>
          </a:prstGeom>
          <a:noFill/>
          <a:ln>
            <a:noFill/>
          </a:ln>
        </p:spPr>
        <p:txBody>
          <a:bodyPr lIns="90000" rIns="90000" tIns="45000" bIns="45000">
            <a:spAutoFit/>
          </a:bodyPr>
          <a:p>
            <a:r>
              <a:rPr b="0" lang="en-IN" sz="1800" spc="-1" strike="noStrike">
                <a:latin typeface="Times New Roman"/>
              </a:rPr>
              <a:t>&lt;html&gt; &lt;head&gt; &lt;title&gt;Java Script&lt;/title&gt; &lt;/head&gt;</a:t>
            </a:r>
            <a:endParaRPr b="0" lang="en-IN" sz="1800" spc="-1" strike="noStrike">
              <a:latin typeface="Arial"/>
            </a:endParaRPr>
          </a:p>
          <a:p>
            <a:r>
              <a:rPr b="0" lang="en-IN" sz="1800" spc="-1" strike="noStrike">
                <a:latin typeface="Times New Roman"/>
              </a:rPr>
              <a:t>&lt;font color=green size=3&gt;</a:t>
            </a:r>
            <a:endParaRPr b="0" lang="en-IN" sz="1800" spc="-1" strike="noStrike">
              <a:latin typeface="Arial"/>
            </a:endParaRPr>
          </a:p>
          <a:p>
            <a:r>
              <a:rPr b="0" lang="en-IN" sz="1800" spc="-1" strike="noStrike">
                <a:latin typeface="Times New Roman"/>
              </a:rPr>
              <a:t>&lt;body&gt;</a:t>
            </a:r>
            <a:endParaRPr b="0" lang="en-IN" sz="1800" spc="-1" strike="noStrike">
              <a:latin typeface="Arial"/>
            </a:endParaRPr>
          </a:p>
          <a:p>
            <a:r>
              <a:rPr b="0" lang="en-IN" sz="1800" spc="-1" strike="noStrike">
                <a:latin typeface="Times New Roman"/>
              </a:rPr>
              <a:t>&lt;script language="JavaScript"&gt;</a:t>
            </a:r>
            <a:endParaRPr b="0" lang="en-IN" sz="1800" spc="-1" strike="noStrike">
              <a:latin typeface="Arial"/>
            </a:endParaRPr>
          </a:p>
          <a:p>
            <a:r>
              <a:rPr b="0" lang="en-IN" sz="1800" spc="-1" strike="noStrike">
                <a:latin typeface="Times New Roman"/>
              </a:rPr>
              <a:t>var day;</a:t>
            </a:r>
            <a:endParaRPr b="0" lang="en-IN" sz="1800" spc="-1" strike="noStrike">
              <a:latin typeface="Arial"/>
            </a:endParaRPr>
          </a:p>
          <a:p>
            <a:r>
              <a:rPr b="0" lang="en-IN" sz="1800" spc="-1" strike="noStrike">
                <a:latin typeface="Times New Roman"/>
              </a:rPr>
              <a:t>day=4;</a:t>
            </a:r>
            <a:endParaRPr b="0" lang="en-IN" sz="1800" spc="-1" strike="noStrike">
              <a:latin typeface="Arial"/>
            </a:endParaRPr>
          </a:p>
          <a:p>
            <a:r>
              <a:rPr b="0" lang="en-IN" sz="1800" spc="-1" strike="noStrike">
                <a:latin typeface="Times New Roman"/>
              </a:rPr>
              <a:t>switch(day)</a:t>
            </a:r>
            <a:endParaRPr b="0" lang="en-IN" sz="1800" spc="-1" strike="noStrike">
              <a:latin typeface="Arial"/>
            </a:endParaRPr>
          </a:p>
          <a:p>
            <a:r>
              <a:rPr b="0" lang="en-IN" sz="1800" spc="-1" strike="noStrike">
                <a:latin typeface="Times New Roman"/>
              </a:rPr>
              <a:t>{</a:t>
            </a:r>
            <a:endParaRPr b="0" lang="en-IN" sz="1800" spc="-1" strike="noStrike">
              <a:latin typeface="Arial"/>
            </a:endParaRPr>
          </a:p>
          <a:p>
            <a:r>
              <a:rPr b="0" lang="en-IN" sz="1800" spc="-1" strike="noStrike">
                <a:latin typeface="Times New Roman"/>
              </a:rPr>
              <a:t>case 1:</a:t>
            </a:r>
            <a:endParaRPr b="0" lang="en-IN" sz="1800" spc="-1" strike="noStrike">
              <a:latin typeface="Arial"/>
            </a:endParaRPr>
          </a:p>
          <a:p>
            <a:r>
              <a:rPr b="0" lang="en-IN" sz="1800" spc="-1" strike="noStrike">
                <a:latin typeface="Times New Roman"/>
              </a:rPr>
              <a:t>document.write("Sunday ");</a:t>
            </a:r>
            <a:endParaRPr b="0" lang="en-IN" sz="1800" spc="-1" strike="noStrike">
              <a:latin typeface="Arial"/>
            </a:endParaRPr>
          </a:p>
          <a:p>
            <a:r>
              <a:rPr b="0" lang="en-IN" sz="1800" spc="-1" strike="noStrike">
                <a:latin typeface="Times New Roman"/>
              </a:rPr>
              <a:t>break;</a:t>
            </a:r>
            <a:endParaRPr b="0" lang="en-IN" sz="1800" spc="-1" strike="noStrike">
              <a:latin typeface="Arial"/>
            </a:endParaRPr>
          </a:p>
          <a:p>
            <a:r>
              <a:rPr b="0" lang="en-IN" sz="1800" spc="-1" strike="noStrike">
                <a:latin typeface="Times New Roman"/>
              </a:rPr>
              <a:t>case 2:</a:t>
            </a:r>
            <a:endParaRPr b="0" lang="en-IN" sz="1800" spc="-1" strike="noStrike">
              <a:latin typeface="Arial"/>
            </a:endParaRPr>
          </a:p>
          <a:p>
            <a:r>
              <a:rPr b="0" lang="en-IN" sz="1800" spc="-1" strike="noStrike">
                <a:latin typeface="Times New Roman"/>
              </a:rPr>
              <a:t>document.write("Monday ");</a:t>
            </a:r>
            <a:endParaRPr b="0" lang="en-IN" sz="1800" spc="-1" strike="noStrike">
              <a:latin typeface="Arial"/>
            </a:endParaRPr>
          </a:p>
          <a:p>
            <a:r>
              <a:rPr b="0" lang="en-IN" sz="1800" spc="-1" strike="noStrike">
                <a:latin typeface="Times New Roman"/>
              </a:rPr>
              <a:t>break;</a:t>
            </a:r>
            <a:endParaRPr b="0" lang="en-IN" sz="1800" spc="-1" strike="noStrike">
              <a:latin typeface="Arial"/>
            </a:endParaRPr>
          </a:p>
          <a:p>
            <a:r>
              <a:rPr b="0" lang="en-IN" sz="1800" spc="-1" strike="noStrike">
                <a:latin typeface="Times New Roman"/>
              </a:rPr>
              <a:t>case 3:</a:t>
            </a:r>
            <a:endParaRPr b="0" lang="en-IN" sz="1800" spc="-1" strike="noStrike">
              <a:latin typeface="Arial"/>
            </a:endParaRPr>
          </a:p>
          <a:p>
            <a:r>
              <a:rPr b="0" lang="en-IN" sz="1800" spc="-1" strike="noStrike">
                <a:latin typeface="Times New Roman"/>
              </a:rPr>
              <a:t>document.write("Tuesday ");</a:t>
            </a:r>
            <a:endParaRPr b="0" lang="en-IN" sz="1800" spc="-1" strike="noStrike">
              <a:latin typeface="Arial"/>
            </a:endParaRPr>
          </a:p>
          <a:p>
            <a:r>
              <a:rPr b="0" lang="en-IN" sz="1800" spc="-1" strike="noStrike">
                <a:latin typeface="Times New Roman"/>
              </a:rPr>
              <a:t>break;</a:t>
            </a:r>
            <a:endParaRPr b="0" lang="en-IN" sz="1800" spc="-1" strike="noStrike">
              <a:latin typeface="Arial"/>
            </a:endParaRPr>
          </a:p>
          <a:p>
            <a:r>
              <a:rPr b="0" lang="en-IN" sz="1800" spc="-1" strike="noStrike">
                <a:latin typeface="Times New Roman"/>
              </a:rPr>
              <a:t>case 4:</a:t>
            </a:r>
            <a:endParaRPr b="0" lang="en-IN" sz="1800" spc="-1" strike="noStrike">
              <a:latin typeface="Arial"/>
            </a:endParaRPr>
          </a:p>
          <a:p>
            <a:r>
              <a:rPr b="0" lang="en-IN" sz="1800" spc="-1" strike="noStrike">
                <a:latin typeface="Times New Roman"/>
              </a:rPr>
              <a:t>document.write("Wednesday ");</a:t>
            </a:r>
            <a:endParaRPr b="0" lang="en-IN" sz="1800" spc="-1" strike="noStrike">
              <a:latin typeface="Arial"/>
            </a:endParaRPr>
          </a:p>
          <a:p>
            <a:r>
              <a:rPr b="0" lang="en-IN" sz="1800" spc="-1" strike="noStrike">
                <a:latin typeface="Times New Roman"/>
              </a:rPr>
              <a:t>break;</a:t>
            </a:r>
            <a:endParaRPr b="0" lang="en-IN" sz="1800" spc="-1" strike="noStrike">
              <a:latin typeface="Arial"/>
            </a:endParaRPr>
          </a:p>
          <a:p>
            <a:endParaRPr b="0" lang="en-IN" sz="1800" spc="-1" strike="noStrike">
              <a:latin typeface="Arial"/>
            </a:endParaRPr>
          </a:p>
          <a:p>
            <a:endParaRPr b="0" lang="en-IN" sz="1800" spc="-1" strike="noStrike">
              <a:latin typeface="Arial"/>
            </a:endParaRPr>
          </a:p>
        </p:txBody>
      </p:sp>
      <p:sp>
        <p:nvSpPr>
          <p:cNvPr id="158" name="TextShape 3"/>
          <p:cNvSpPr txBox="1"/>
          <p:nvPr/>
        </p:nvSpPr>
        <p:spPr>
          <a:xfrm>
            <a:off x="5312520" y="1947600"/>
            <a:ext cx="3111480" cy="3380400"/>
          </a:xfrm>
          <a:prstGeom prst="rect">
            <a:avLst/>
          </a:prstGeom>
          <a:noFill/>
          <a:ln>
            <a:noFill/>
          </a:ln>
        </p:spPr>
        <p:txBody>
          <a:bodyPr lIns="90000" rIns="90000" tIns="45000" bIns="45000">
            <a:spAutoFit/>
          </a:bodyPr>
          <a:p>
            <a:pPr>
              <a:lnSpc>
                <a:spcPct val="100000"/>
              </a:lnSpc>
            </a:pPr>
            <a:r>
              <a:rPr b="0" lang="en-IN" sz="1800" spc="-1" strike="noStrike">
                <a:latin typeface="Times New Roman"/>
              </a:rPr>
              <a:t>case 5:</a:t>
            </a:r>
            <a:endParaRPr b="0" lang="en-IN" sz="1800" spc="-1" strike="noStrike">
              <a:latin typeface="Arial"/>
            </a:endParaRPr>
          </a:p>
          <a:p>
            <a:pPr>
              <a:lnSpc>
                <a:spcPct val="100000"/>
              </a:lnSpc>
            </a:pPr>
            <a:r>
              <a:rPr b="0" lang="en-IN" sz="1800" spc="-1" strike="noStrike">
                <a:latin typeface="Times New Roman"/>
              </a:rPr>
              <a:t>document.write("Thursday ");</a:t>
            </a:r>
            <a:endParaRPr b="0" lang="en-IN" sz="1800" spc="-1" strike="noStrike">
              <a:latin typeface="Arial"/>
            </a:endParaRPr>
          </a:p>
          <a:p>
            <a:pPr>
              <a:lnSpc>
                <a:spcPct val="100000"/>
              </a:lnSpc>
            </a:pPr>
            <a:r>
              <a:rPr b="0" lang="en-IN" sz="1800" spc="-1" strike="noStrike">
                <a:latin typeface="Times New Roman"/>
              </a:rPr>
              <a:t>break;</a:t>
            </a:r>
            <a:endParaRPr b="0" lang="en-IN" sz="1800" spc="-1" strike="noStrike">
              <a:latin typeface="Arial"/>
            </a:endParaRPr>
          </a:p>
          <a:p>
            <a:pPr>
              <a:lnSpc>
                <a:spcPct val="100000"/>
              </a:lnSpc>
            </a:pPr>
            <a:r>
              <a:rPr b="0" lang="en-IN" sz="1800" spc="-1" strike="noStrike">
                <a:latin typeface="Times New Roman"/>
              </a:rPr>
              <a:t>case 6:</a:t>
            </a:r>
            <a:endParaRPr b="0" lang="en-IN" sz="1800" spc="-1" strike="noStrike">
              <a:latin typeface="Arial"/>
            </a:endParaRPr>
          </a:p>
          <a:p>
            <a:pPr>
              <a:lnSpc>
                <a:spcPct val="100000"/>
              </a:lnSpc>
            </a:pPr>
            <a:r>
              <a:rPr b="0" lang="en-IN" sz="1800" spc="-1" strike="noStrike">
                <a:latin typeface="Times New Roman"/>
              </a:rPr>
              <a:t>document.write("Friday ");</a:t>
            </a:r>
            <a:endParaRPr b="0" lang="en-IN" sz="1800" spc="-1" strike="noStrike">
              <a:latin typeface="Arial"/>
            </a:endParaRPr>
          </a:p>
          <a:p>
            <a:pPr>
              <a:lnSpc>
                <a:spcPct val="100000"/>
              </a:lnSpc>
            </a:pPr>
            <a:r>
              <a:rPr b="0" lang="en-IN" sz="1800" spc="-1" strike="noStrike">
                <a:latin typeface="Times New Roman"/>
              </a:rPr>
              <a:t>break;</a:t>
            </a:r>
            <a:endParaRPr b="0" lang="en-IN" sz="1800" spc="-1" strike="noStrike">
              <a:latin typeface="Arial"/>
            </a:endParaRPr>
          </a:p>
          <a:p>
            <a:pPr>
              <a:lnSpc>
                <a:spcPct val="100000"/>
              </a:lnSpc>
            </a:pPr>
            <a:r>
              <a:rPr b="0" lang="en-IN" sz="1800" spc="-1" strike="noStrike">
                <a:latin typeface="Times New Roman"/>
              </a:rPr>
              <a:t>case 7:</a:t>
            </a:r>
            <a:endParaRPr b="0" lang="en-IN" sz="1800" spc="-1" strike="noStrike">
              <a:latin typeface="Arial"/>
            </a:endParaRPr>
          </a:p>
          <a:p>
            <a:pPr>
              <a:lnSpc>
                <a:spcPct val="100000"/>
              </a:lnSpc>
            </a:pPr>
            <a:r>
              <a:rPr b="0" lang="en-IN" sz="1800" spc="-1" strike="noStrike">
                <a:latin typeface="Times New Roman"/>
              </a:rPr>
              <a:t>document.write("Saturday ");</a:t>
            </a:r>
            <a:endParaRPr b="0" lang="en-IN" sz="1800" spc="-1" strike="noStrike">
              <a:latin typeface="Arial"/>
            </a:endParaRPr>
          </a:p>
          <a:p>
            <a:pPr>
              <a:lnSpc>
                <a:spcPct val="100000"/>
              </a:lnSpc>
            </a:pPr>
            <a:r>
              <a:rPr b="0" lang="en-IN" sz="1800" spc="-1" strike="noStrike">
                <a:latin typeface="Times New Roman"/>
              </a:rPr>
              <a:t>break;</a:t>
            </a:r>
            <a:endParaRPr b="0" lang="en-IN" sz="1800" spc="-1" strike="noStrike">
              <a:latin typeface="Arial"/>
            </a:endParaRPr>
          </a:p>
          <a:p>
            <a:pPr>
              <a:lnSpc>
                <a:spcPct val="100000"/>
              </a:lnSpc>
            </a:pPr>
            <a:r>
              <a:rPr b="0" lang="en-IN" sz="1800" spc="-1" strike="noStrike">
                <a:latin typeface="Times New Roman"/>
              </a:rPr>
              <a:t>default:</a:t>
            </a:r>
            <a:endParaRPr b="0" lang="en-IN" sz="1800" spc="-1" strike="noStrike">
              <a:latin typeface="Arial"/>
            </a:endParaRPr>
          </a:p>
          <a:p>
            <a:pPr>
              <a:lnSpc>
                <a:spcPct val="100000"/>
              </a:lnSpc>
            </a:pPr>
            <a:r>
              <a:rPr b="0" lang="en-IN" sz="1800" spc="-1" strike="noStrike">
                <a:latin typeface="Times New Roman"/>
              </a:rPr>
              <a:t>document.write("Invalid day ");</a:t>
            </a:r>
            <a:endParaRPr b="0" lang="en-IN" sz="1800" spc="-1" strike="noStrike">
              <a:latin typeface="Arial"/>
            </a:endParaRPr>
          </a:p>
          <a:p>
            <a:pPr>
              <a:lnSpc>
                <a:spcPct val="100000"/>
              </a:lnSpc>
            </a:pPr>
            <a:r>
              <a:rPr b="0" lang="en-IN" sz="1800" spc="-1" strike="noStrike">
                <a:latin typeface="Times New Roman"/>
              </a:rPr>
              <a:t>}</a:t>
            </a:r>
            <a:endParaRPr b="0" lang="en-IN" sz="1800" spc="-1" strike="noStrike">
              <a:latin typeface="Arial"/>
            </a:endParaRPr>
          </a:p>
          <a:p>
            <a:r>
              <a:rPr b="0" lang="en-IN" sz="1800" spc="-1" strike="noStrike">
                <a:latin typeface="Times New Roman"/>
              </a:rPr>
              <a:t>&lt;/script&gt;&lt;/body&gt;&lt;/html&gt;</a:t>
            </a:r>
            <a:endParaRPr b="0" lang="en-IN" sz="1800" spc="-1" strike="noStrike">
              <a:latin typeface="Arial"/>
            </a:endParaRPr>
          </a:p>
        </p:txBody>
      </p:sp>
      <p:pic>
        <p:nvPicPr>
          <p:cNvPr id="159" name="" descr=""/>
          <p:cNvPicPr/>
          <p:nvPr/>
        </p:nvPicPr>
        <p:blipFill>
          <a:blip r:embed="rId1"/>
          <a:srcRect l="55451" t="23652" r="5105" b="53469"/>
          <a:stretch/>
        </p:blipFill>
        <p:spPr>
          <a:xfrm>
            <a:off x="5040000" y="5472360"/>
            <a:ext cx="3975120" cy="1295640"/>
          </a:xfrm>
          <a:prstGeom prst="rect">
            <a:avLst/>
          </a:prstGeom>
          <a:ln>
            <a:noFill/>
          </a:ln>
        </p:spPr>
      </p:pic>
    </p:spTree>
  </p:cSld>
  <mc:AlternateContent>
    <mc:Choice Requires="p14">
      <p:transition spd="slow" p14:dur="2000"/>
    </mc:Choice>
    <mc:Fallback>
      <p:transition spd="slow"/>
    </mc:Fallback>
  </mc:AlternateContent>
  <p:timing>
    <p:tnLst>
      <p:par>
        <p:cTn id="85" dur="indefinite" restart="never" nodeType="tmRoot">
          <p:childTnLst>
            <p:seq>
              <p:cTn id="86" dur="indefinite" nodeType="mainSeq"/>
              <p:prevCondLst>
                <p:cond delay="0" evt="onPrev">
                  <p:tgtEl>
                    <p:sldTgt/>
                  </p:tgtEl>
                </p:cond>
              </p:prevCondLst>
              <p:nextCondLst>
                <p:cond delay="0" evt="onNext">
                  <p:tgtEl>
                    <p:sldTgt/>
                  </p:tgtEl>
                </p:cond>
              </p:nextCondLst>
            </p:seq>
          </p:childTnLst>
        </p:cTn>
      </p:par>
    </p:tnLst>
  </p:timing>
</p:sld>
</file>

<file path=ppt/slides/slide4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0" name="TextShape 1"/>
          <p:cNvSpPr txBox="1"/>
          <p:nvPr/>
        </p:nvSpPr>
        <p:spPr>
          <a:xfrm>
            <a:off x="504000" y="576000"/>
            <a:ext cx="7200000" cy="720000"/>
          </a:xfrm>
          <a:prstGeom prst="rect">
            <a:avLst/>
          </a:prstGeom>
          <a:noFill/>
          <a:ln>
            <a:noFill/>
          </a:ln>
        </p:spPr>
        <p:txBody>
          <a:bodyPr lIns="0" rIns="0" tIns="0" bIns="0" anchor="ctr">
            <a:spAutoFit/>
          </a:bodyPr>
          <a:p>
            <a:r>
              <a:rPr b="0" lang="en-IN" sz="3600" spc="-1" strike="noStrike">
                <a:latin typeface="Arial"/>
              </a:rPr>
              <a:t>while loop example</a:t>
            </a:r>
            <a:endParaRPr b="0" lang="en-IN" sz="3600" spc="-1" strike="noStrike">
              <a:latin typeface="Arial"/>
            </a:endParaRPr>
          </a:p>
        </p:txBody>
      </p:sp>
      <p:sp>
        <p:nvSpPr>
          <p:cNvPr id="161" name="TextShape 2"/>
          <p:cNvSpPr txBox="1"/>
          <p:nvPr/>
        </p:nvSpPr>
        <p:spPr>
          <a:xfrm>
            <a:off x="432000" y="1512000"/>
            <a:ext cx="5374440" cy="5616000"/>
          </a:xfrm>
          <a:prstGeom prst="rect">
            <a:avLst/>
          </a:prstGeom>
          <a:noFill/>
          <a:ln>
            <a:noFill/>
          </a:ln>
        </p:spPr>
        <p:txBody>
          <a:bodyPr lIns="90000" rIns="90000" tIns="45000" bIns="45000">
            <a:spAutoFit/>
          </a:bodyPr>
          <a:p>
            <a:r>
              <a:rPr b="0" lang="en-IN" sz="2000" spc="-1" strike="noStrike">
                <a:latin typeface="Times New Roman"/>
              </a:rPr>
              <a:t>&lt;html&gt;&lt;head&gt;&lt;title&gt;Odd Number&lt;/title&gt; &lt;/head&gt;</a:t>
            </a:r>
            <a:endParaRPr b="0" lang="en-IN" sz="2000" spc="-1" strike="noStrike">
              <a:latin typeface="Arial"/>
            </a:endParaRPr>
          </a:p>
          <a:p>
            <a:r>
              <a:rPr b="0" lang="en-IN" sz="2000" spc="-1" strike="noStrike">
                <a:latin typeface="Times New Roman"/>
              </a:rPr>
              <a:t>&lt;font color=green size=3&gt;</a:t>
            </a:r>
            <a:endParaRPr b="0" lang="en-IN" sz="2000" spc="-1" strike="noStrike">
              <a:latin typeface="Arial"/>
            </a:endParaRPr>
          </a:p>
          <a:p>
            <a:r>
              <a:rPr b="0" lang="en-IN" sz="2000" spc="-1" strike="noStrike">
                <a:latin typeface="Times New Roman"/>
              </a:rPr>
              <a:t>&lt;h3&gt; WHILE loop &lt;/h3&gt;</a:t>
            </a:r>
            <a:endParaRPr b="0" lang="en-IN" sz="2000" spc="-1" strike="noStrike">
              <a:latin typeface="Arial"/>
            </a:endParaRPr>
          </a:p>
          <a:p>
            <a:r>
              <a:rPr b="0" lang="en-IN" sz="2000" spc="-1" strike="noStrike">
                <a:latin typeface="Times New Roman"/>
              </a:rPr>
              <a:t>&lt;/font&gt;</a:t>
            </a:r>
            <a:endParaRPr b="0" lang="en-IN" sz="2000" spc="-1" strike="noStrike">
              <a:latin typeface="Arial"/>
            </a:endParaRPr>
          </a:p>
          <a:p>
            <a:r>
              <a:rPr b="0" lang="en-IN" sz="2000" spc="-1" strike="noStrike">
                <a:latin typeface="Times New Roman"/>
              </a:rPr>
              <a:t>&lt;font color=blue&gt;</a:t>
            </a:r>
            <a:endParaRPr b="0" lang="en-IN" sz="2000" spc="-1" strike="noStrike">
              <a:latin typeface="Arial"/>
            </a:endParaRPr>
          </a:p>
          <a:p>
            <a:r>
              <a:rPr b="0" lang="en-IN" sz="2000" spc="-1" strike="noStrike">
                <a:latin typeface="Times New Roman"/>
              </a:rPr>
              <a:t>&lt;body&gt;</a:t>
            </a:r>
            <a:endParaRPr b="0" lang="en-IN" sz="2000" spc="-1" strike="noStrike">
              <a:latin typeface="Arial"/>
            </a:endParaRPr>
          </a:p>
          <a:p>
            <a:r>
              <a:rPr b="0" lang="en-IN" sz="2000" spc="-1" strike="noStrike">
                <a:latin typeface="Times New Roman"/>
              </a:rPr>
              <a:t>&lt;script language="JavaScript"&gt;</a:t>
            </a:r>
            <a:endParaRPr b="0" lang="en-IN" sz="2000" spc="-1" strike="noStrike">
              <a:latin typeface="Arial"/>
            </a:endParaRPr>
          </a:p>
          <a:p>
            <a:r>
              <a:rPr b="0" lang="en-IN" sz="2000" spc="-1" strike="noStrike">
                <a:latin typeface="Times New Roman"/>
              </a:rPr>
              <a:t>	</a:t>
            </a:r>
            <a:r>
              <a:rPr b="0" lang="en-IN" sz="2000" spc="-1" strike="noStrike">
                <a:latin typeface="Times New Roman"/>
              </a:rPr>
              <a:t>var n;</a:t>
            </a:r>
            <a:endParaRPr b="0" lang="en-IN" sz="2000" spc="-1" strike="noStrike">
              <a:latin typeface="Arial"/>
            </a:endParaRPr>
          </a:p>
          <a:p>
            <a:r>
              <a:rPr b="0" lang="en-IN" sz="2000" spc="-1" strike="noStrike">
                <a:latin typeface="Times New Roman"/>
              </a:rPr>
              <a:t>	</a:t>
            </a:r>
            <a:r>
              <a:rPr b="0" lang="en-IN" sz="2000" spc="-1" strike="noStrike">
                <a:latin typeface="Times New Roman"/>
              </a:rPr>
              <a:t>n=1;</a:t>
            </a:r>
            <a:r>
              <a:rPr b="0" lang="en-IN" sz="2000" spc="-1" strike="noStrike">
                <a:latin typeface="Times New Roman"/>
              </a:rPr>
              <a:t>	</a:t>
            </a:r>
            <a:endParaRPr b="0" lang="en-IN" sz="2000" spc="-1" strike="noStrike">
              <a:latin typeface="Arial"/>
            </a:endParaRPr>
          </a:p>
          <a:p>
            <a:r>
              <a:rPr b="0" lang="en-IN" sz="2000" spc="-1" strike="noStrike">
                <a:latin typeface="Times New Roman"/>
              </a:rPr>
              <a:t>	</a:t>
            </a:r>
            <a:r>
              <a:rPr b="0" lang="en-IN" sz="2000" spc="-1" strike="noStrike">
                <a:latin typeface="Times New Roman"/>
              </a:rPr>
              <a:t>while(n&lt;20)</a:t>
            </a:r>
            <a:endParaRPr b="0" lang="en-IN" sz="2000" spc="-1" strike="noStrike">
              <a:latin typeface="Arial"/>
            </a:endParaRPr>
          </a:p>
          <a:p>
            <a:r>
              <a:rPr b="0" lang="en-IN" sz="2000" spc="-1" strike="noStrike">
                <a:latin typeface="Times New Roman"/>
              </a:rPr>
              <a:t>	</a:t>
            </a:r>
            <a:r>
              <a:rPr b="0" lang="en-IN" sz="2000" spc="-1" strike="noStrike">
                <a:latin typeface="Times New Roman"/>
              </a:rPr>
              <a:t>{</a:t>
            </a:r>
            <a:endParaRPr b="0" lang="en-IN" sz="2000" spc="-1" strike="noStrike">
              <a:latin typeface="Arial"/>
            </a:endParaRPr>
          </a:p>
          <a:p>
            <a:r>
              <a:rPr b="0" lang="en-IN" sz="2000" spc="-1" strike="noStrike">
                <a:latin typeface="Times New Roman"/>
              </a:rPr>
              <a:t>	</a:t>
            </a:r>
            <a:r>
              <a:rPr b="0" lang="en-IN" sz="2000" spc="-1" strike="noStrike">
                <a:latin typeface="Times New Roman"/>
              </a:rPr>
              <a:t>	</a:t>
            </a:r>
            <a:r>
              <a:rPr b="0" lang="en-IN" sz="2000" spc="-1" strike="noStrike">
                <a:latin typeface="Times New Roman"/>
              </a:rPr>
              <a:t>document.write(n);</a:t>
            </a:r>
            <a:endParaRPr b="0" lang="en-IN" sz="2000" spc="-1" strike="noStrike">
              <a:latin typeface="Arial"/>
            </a:endParaRPr>
          </a:p>
          <a:p>
            <a:r>
              <a:rPr b="0" lang="en-IN" sz="2000" spc="-1" strike="noStrike">
                <a:latin typeface="Times New Roman"/>
              </a:rPr>
              <a:t>	</a:t>
            </a:r>
            <a:r>
              <a:rPr b="0" lang="en-IN" sz="2000" spc="-1" strike="noStrike">
                <a:latin typeface="Times New Roman"/>
              </a:rPr>
              <a:t>	</a:t>
            </a:r>
            <a:r>
              <a:rPr b="0" lang="en-IN" sz="2000" spc="-1" strike="noStrike">
                <a:latin typeface="Times New Roman"/>
              </a:rPr>
              <a:t>document.write("&lt;br&gt;");</a:t>
            </a:r>
            <a:endParaRPr b="0" lang="en-IN" sz="2000" spc="-1" strike="noStrike">
              <a:latin typeface="Arial"/>
            </a:endParaRPr>
          </a:p>
          <a:p>
            <a:r>
              <a:rPr b="0" lang="en-IN" sz="2000" spc="-1" strike="noStrike">
                <a:latin typeface="Times New Roman"/>
              </a:rPr>
              <a:t>	</a:t>
            </a:r>
            <a:r>
              <a:rPr b="0" lang="en-IN" sz="2000" spc="-1" strike="noStrike">
                <a:latin typeface="Times New Roman"/>
              </a:rPr>
              <a:t>	</a:t>
            </a:r>
            <a:r>
              <a:rPr b="0" lang="en-IN" sz="2000" spc="-1" strike="noStrike">
                <a:latin typeface="Times New Roman"/>
              </a:rPr>
              <a:t>n+=2;</a:t>
            </a:r>
            <a:endParaRPr b="0" lang="en-IN" sz="2000" spc="-1" strike="noStrike">
              <a:latin typeface="Arial"/>
            </a:endParaRPr>
          </a:p>
          <a:p>
            <a:r>
              <a:rPr b="0" lang="en-IN" sz="2000" spc="-1" strike="noStrike">
                <a:latin typeface="Times New Roman"/>
              </a:rPr>
              <a:t>	</a:t>
            </a:r>
            <a:r>
              <a:rPr b="0" lang="en-IN" sz="2000" spc="-1" strike="noStrike">
                <a:latin typeface="Times New Roman"/>
              </a:rPr>
              <a:t>}</a:t>
            </a:r>
            <a:endParaRPr b="0" lang="en-IN" sz="2000" spc="-1" strike="noStrike">
              <a:latin typeface="Arial"/>
            </a:endParaRPr>
          </a:p>
          <a:p>
            <a:r>
              <a:rPr b="0" lang="en-IN" sz="2000" spc="-1" strike="noStrike">
                <a:latin typeface="Times New Roman"/>
              </a:rPr>
              <a:t>&lt;/script&gt;</a:t>
            </a:r>
            <a:endParaRPr b="0" lang="en-IN" sz="2000" spc="-1" strike="noStrike">
              <a:latin typeface="Arial"/>
            </a:endParaRPr>
          </a:p>
          <a:p>
            <a:r>
              <a:rPr b="0" lang="en-IN" sz="2000" spc="-1" strike="noStrike">
                <a:latin typeface="Times New Roman"/>
              </a:rPr>
              <a:t>&lt;/body&gt;</a:t>
            </a:r>
            <a:endParaRPr b="0" lang="en-IN" sz="2000" spc="-1" strike="noStrike">
              <a:latin typeface="Arial"/>
            </a:endParaRPr>
          </a:p>
          <a:p>
            <a:r>
              <a:rPr b="0" lang="en-IN" sz="2000" spc="-1" strike="noStrike">
                <a:latin typeface="Times New Roman"/>
              </a:rPr>
              <a:t>&lt;/html&gt;</a:t>
            </a:r>
            <a:endParaRPr b="0" lang="en-IN" sz="2000" spc="-1" strike="noStrike">
              <a:latin typeface="Arial"/>
            </a:endParaRPr>
          </a:p>
          <a:p>
            <a:endParaRPr b="0" lang="en-IN" sz="2000" spc="-1" strike="noStrike">
              <a:latin typeface="Arial"/>
            </a:endParaRPr>
          </a:p>
        </p:txBody>
      </p:sp>
      <p:pic>
        <p:nvPicPr>
          <p:cNvPr id="162" name="" descr=""/>
          <p:cNvPicPr/>
          <p:nvPr/>
        </p:nvPicPr>
        <p:blipFill>
          <a:blip r:embed="rId1"/>
          <a:srcRect l="56320" t="24921" r="5819" b="38223"/>
          <a:stretch/>
        </p:blipFill>
        <p:spPr>
          <a:xfrm>
            <a:off x="4248000" y="2376000"/>
            <a:ext cx="5000760" cy="2736000"/>
          </a:xfrm>
          <a:prstGeom prst="rect">
            <a:avLst/>
          </a:prstGeom>
          <a:ln>
            <a:noFill/>
          </a:ln>
        </p:spPr>
      </p:pic>
    </p:spTree>
  </p:cSld>
  <mc:AlternateContent>
    <mc:Choice Requires="p14">
      <p:transition spd="slow" p14:dur="2000"/>
    </mc:Choice>
    <mc:Fallback>
      <p:transition spd="slow"/>
    </mc:Fallback>
  </mc:AlternateContent>
  <p:timing>
    <p:tnLst>
      <p:par>
        <p:cTn id="87" dur="indefinite" restart="never" nodeType="tmRoot">
          <p:childTnLst>
            <p:seq>
              <p:cTn id="88" dur="indefinite" nodeType="mainSeq"/>
              <p:prevCondLst>
                <p:cond delay="0" evt="onPrev">
                  <p:tgtEl>
                    <p:sldTgt/>
                  </p:tgtEl>
                </p:cond>
              </p:prevCondLst>
              <p:nextCondLst>
                <p:cond delay="0" evt="onNext">
                  <p:tgtEl>
                    <p:sldTgt/>
                  </p:tgtEl>
                </p:cond>
              </p:nextCondLst>
            </p:seq>
          </p:childTnLst>
        </p:cTn>
      </p:par>
    </p:tnLst>
  </p:timing>
</p:sld>
</file>

<file path=ppt/slides/slide4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3" name="TextShape 1"/>
          <p:cNvSpPr txBox="1"/>
          <p:nvPr/>
        </p:nvSpPr>
        <p:spPr>
          <a:xfrm>
            <a:off x="504000" y="576000"/>
            <a:ext cx="7200000" cy="720000"/>
          </a:xfrm>
          <a:prstGeom prst="rect">
            <a:avLst/>
          </a:prstGeom>
          <a:noFill/>
          <a:ln>
            <a:noFill/>
          </a:ln>
        </p:spPr>
        <p:txBody>
          <a:bodyPr lIns="0" rIns="0" tIns="0" bIns="0" anchor="ctr">
            <a:spAutoFit/>
          </a:bodyPr>
          <a:p>
            <a:endParaRPr b="0" lang="en-IN" sz="3600" spc="-1" strike="noStrike">
              <a:latin typeface="Arial"/>
            </a:endParaRPr>
          </a:p>
        </p:txBody>
      </p:sp>
      <p:sp>
        <p:nvSpPr>
          <p:cNvPr id="164" name="TextShape 2"/>
          <p:cNvSpPr txBox="1"/>
          <p:nvPr/>
        </p:nvSpPr>
        <p:spPr>
          <a:xfrm>
            <a:off x="2632680" y="2784240"/>
            <a:ext cx="4495320" cy="1103760"/>
          </a:xfrm>
          <a:prstGeom prst="rect">
            <a:avLst/>
          </a:prstGeom>
          <a:noFill/>
          <a:ln>
            <a:noFill/>
          </a:ln>
        </p:spPr>
        <p:txBody>
          <a:bodyPr lIns="90000" rIns="90000" tIns="45000" bIns="45000">
            <a:spAutoFit/>
          </a:bodyPr>
          <a:p>
            <a:r>
              <a:rPr b="1" lang="en-IN" sz="7200" spc="-1" strike="noStrike">
                <a:latin typeface="Times New Roman"/>
              </a:rPr>
              <a:t>Thank You</a:t>
            </a:r>
            <a:endParaRPr b="0" lang="en-IN" sz="7200" spc="-1" strike="noStrike">
              <a:latin typeface="Arial"/>
            </a:endParaRPr>
          </a:p>
        </p:txBody>
      </p:sp>
      <p:sp>
        <p:nvSpPr>
          <p:cNvPr id="165" name="TextShape 3"/>
          <p:cNvSpPr txBox="1"/>
          <p:nvPr/>
        </p:nvSpPr>
        <p:spPr>
          <a:xfrm>
            <a:off x="3456000" y="4320000"/>
            <a:ext cx="2605320" cy="1109880"/>
          </a:xfrm>
          <a:prstGeom prst="rect">
            <a:avLst/>
          </a:prstGeom>
          <a:noFill/>
          <a:ln>
            <a:noFill/>
          </a:ln>
        </p:spPr>
        <p:txBody>
          <a:bodyPr lIns="90000" rIns="90000" tIns="45000" bIns="45000">
            <a:spAutoFit/>
          </a:bodyPr>
          <a:p>
            <a:pPr algn="ctr"/>
            <a:r>
              <a:rPr b="1" lang="en-IN" sz="2400" spc="-1" strike="noStrike" baseline="33000">
                <a:latin typeface="Arial"/>
              </a:rPr>
              <a:t>SIRAJ.F.M</a:t>
            </a:r>
            <a:endParaRPr b="0" lang="en-IN" sz="2400" spc="-1" strike="noStrike">
              <a:latin typeface="Arial"/>
            </a:endParaRPr>
          </a:p>
          <a:p>
            <a:pPr algn="ctr"/>
            <a:r>
              <a:rPr b="1" lang="en-IN" sz="2400" spc="-1" strike="noStrike" baseline="33000">
                <a:latin typeface="Arial"/>
              </a:rPr>
              <a:t>HSST COMPUTER SCIENCE</a:t>
            </a:r>
            <a:endParaRPr b="0" lang="en-IN" sz="2400" spc="-1" strike="noStrike">
              <a:latin typeface="Arial"/>
            </a:endParaRPr>
          </a:p>
          <a:p>
            <a:pPr algn="ctr"/>
            <a:r>
              <a:rPr b="1" lang="en-IN" sz="2400" spc="-1" strike="noStrike" baseline="33000">
                <a:latin typeface="Arial"/>
              </a:rPr>
              <a:t>AKGS GHSS PERALASSERY</a:t>
            </a:r>
            <a:endParaRPr b="0" lang="en-IN" sz="2400" spc="-1" strike="noStrike">
              <a:latin typeface="Arial"/>
            </a:endParaRPr>
          </a:p>
        </p:txBody>
      </p:sp>
    </p:spTree>
  </p:cSld>
  <mc:AlternateContent>
    <mc:Choice Requires="p14">
      <p:transition spd="slow" p14:dur="2000"/>
    </mc:Choice>
    <mc:Fallback>
      <p:transition spd="slow"/>
    </mc:Fallback>
  </mc:AlternateContent>
  <p:timing>
    <p:tnLst>
      <p:par>
        <p:cTn id="89" dur="indefinite" restart="never" nodeType="tmRoot">
          <p:childTnLst>
            <p:seq>
              <p:cTn id="90" dur="indefinite" nodeType="mainSeq"/>
              <p:prevCondLst>
                <p:cond delay="0" evt="onPrev">
                  <p:tgtEl>
                    <p:sldTgt/>
                  </p:tgtEl>
                </p:cond>
              </p:prevCondLst>
              <p:nextCondLst>
                <p:cond delay="0" evt="onNext">
                  <p:tgtEl>
                    <p:sldTgt/>
                  </p:tgtEl>
                </p:cond>
              </p:nextCondLst>
            </p:seq>
          </p:childTnLst>
        </p:cTn>
      </p:par>
    </p:tnLst>
  </p:timing>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2" name="TextShape 1"/>
          <p:cNvSpPr txBox="1"/>
          <p:nvPr/>
        </p:nvSpPr>
        <p:spPr>
          <a:xfrm>
            <a:off x="504000" y="576000"/>
            <a:ext cx="7200000" cy="720000"/>
          </a:xfrm>
          <a:prstGeom prst="rect">
            <a:avLst/>
          </a:prstGeom>
          <a:noFill/>
          <a:ln>
            <a:noFill/>
          </a:ln>
        </p:spPr>
        <p:txBody>
          <a:bodyPr lIns="0" rIns="0" tIns="0" bIns="0" anchor="ctr">
            <a:spAutoFit/>
          </a:bodyPr>
          <a:p>
            <a:r>
              <a:rPr b="0" lang="en-IN" sz="3600" spc="-1" strike="noStrike">
                <a:latin typeface="Arial"/>
              </a:rPr>
              <a:t>Creating Functions in JavaScript</a:t>
            </a:r>
            <a:endParaRPr b="0" lang="en-IN" sz="3600" spc="-1" strike="noStrike">
              <a:latin typeface="Arial"/>
            </a:endParaRPr>
          </a:p>
        </p:txBody>
      </p:sp>
      <p:sp>
        <p:nvSpPr>
          <p:cNvPr id="53" name="TextShape 2"/>
          <p:cNvSpPr txBox="1"/>
          <p:nvPr/>
        </p:nvSpPr>
        <p:spPr>
          <a:xfrm>
            <a:off x="504000" y="1800000"/>
            <a:ext cx="9072000" cy="2880000"/>
          </a:xfrm>
          <a:prstGeom prst="rect">
            <a:avLst/>
          </a:prstGeom>
          <a:noFill/>
          <a:ln>
            <a:noFill/>
          </a:ln>
        </p:spPr>
        <p:txBody>
          <a:bodyPr lIns="0" rIns="0" tIns="0" bIns="0">
            <a:normAutofit fontScale="97000"/>
          </a:bodyPr>
          <a:p>
            <a:pPr marL="432000" indent="-324000">
              <a:spcAft>
                <a:spcPts val="1417"/>
              </a:spcAft>
              <a:buClr>
                <a:srgbClr val="99cc66"/>
              </a:buClr>
              <a:buSzPct val="45000"/>
              <a:buFont typeface="Wingdings" charset="2"/>
              <a:buChar char=""/>
            </a:pPr>
            <a:r>
              <a:rPr b="0" lang="en-IN" sz="2600" spc="-1" strike="noStrike">
                <a:latin typeface="Times New Roman"/>
              </a:rPr>
              <a:t>A function is a set of reusable codes used to perform a particular task. </a:t>
            </a:r>
            <a:endParaRPr b="0" lang="en-IN" sz="2600" spc="-1" strike="noStrike">
              <a:latin typeface="Arial"/>
            </a:endParaRPr>
          </a:p>
          <a:p>
            <a:pPr marL="432000" indent="-324000">
              <a:spcAft>
                <a:spcPts val="1417"/>
              </a:spcAft>
              <a:buClr>
                <a:srgbClr val="99cc66"/>
              </a:buClr>
              <a:buSzPct val="45000"/>
              <a:buFont typeface="Wingdings" charset="2"/>
              <a:buChar char=""/>
            </a:pPr>
            <a:r>
              <a:rPr b="0" lang="en-IN" sz="2600" spc="-1" strike="noStrike">
                <a:latin typeface="Times New Roman"/>
              </a:rPr>
              <a:t>It can be called anywhere and any number of times in the program. </a:t>
            </a:r>
            <a:endParaRPr b="0" lang="en-IN" sz="2600" spc="-1" strike="noStrike">
              <a:latin typeface="Arial"/>
            </a:endParaRPr>
          </a:p>
          <a:p>
            <a:pPr marL="432000" indent="-324000">
              <a:spcAft>
                <a:spcPts val="1417"/>
              </a:spcAft>
              <a:buClr>
                <a:srgbClr val="99cc66"/>
              </a:buClr>
              <a:buSzPct val="45000"/>
              <a:buFont typeface="Wingdings" charset="2"/>
              <a:buChar char=""/>
            </a:pPr>
            <a:r>
              <a:rPr b="0" lang="en-IN" sz="2600" spc="-1" strike="noStrike">
                <a:latin typeface="Times New Roman"/>
              </a:rPr>
              <a:t>There are built-in functions and user defined function.</a:t>
            </a:r>
            <a:endParaRPr b="0" lang="en-IN" sz="2600" spc="-1" strike="noStrike">
              <a:latin typeface="Arial"/>
            </a:endParaRPr>
          </a:p>
          <a:p>
            <a:pPr marL="432000" indent="-324000">
              <a:spcAft>
                <a:spcPts val="1417"/>
              </a:spcAft>
              <a:buClr>
                <a:srgbClr val="99cc66"/>
              </a:buClr>
              <a:buSzPct val="45000"/>
              <a:buFont typeface="Wingdings" charset="2"/>
              <a:buChar char=""/>
            </a:pPr>
            <a:r>
              <a:rPr b="0" lang="en-IN" sz="2600" spc="-1" strike="noStrike">
                <a:latin typeface="Times New Roman"/>
              </a:rPr>
              <a:t>To declare a function, the keyword </a:t>
            </a:r>
            <a:r>
              <a:rPr b="0" lang="en-IN" sz="2600" spc="-1" strike="noStrike">
                <a:solidFill>
                  <a:srgbClr val="ce181e"/>
                </a:solidFill>
                <a:latin typeface="Times New Roman"/>
              </a:rPr>
              <a:t>function</a:t>
            </a:r>
            <a:r>
              <a:rPr b="0" lang="en-IN" sz="2600" spc="-1" strike="noStrike">
                <a:latin typeface="Times New Roman"/>
              </a:rPr>
              <a:t> is used.</a:t>
            </a:r>
            <a:endParaRPr b="0" lang="en-IN" sz="2600" spc="-1" strike="noStrike">
              <a:latin typeface="Arial"/>
            </a:endParaRPr>
          </a:p>
          <a:p>
            <a:pPr marL="432000" indent="-324000">
              <a:spcAft>
                <a:spcPts val="1417"/>
              </a:spcAft>
              <a:buClr>
                <a:srgbClr val="99cc66"/>
              </a:buClr>
              <a:buSzPct val="45000"/>
              <a:buFont typeface="Wingdings" charset="2"/>
              <a:buChar char=""/>
            </a:pPr>
            <a:endParaRPr b="0" lang="en-IN" sz="2600" spc="-1" strike="noStrike">
              <a:latin typeface="Arial"/>
            </a:endParaRPr>
          </a:p>
        </p:txBody>
      </p:sp>
      <p:sp>
        <p:nvSpPr>
          <p:cNvPr id="54" name="TextShape 3"/>
          <p:cNvSpPr txBox="1"/>
          <p:nvPr/>
        </p:nvSpPr>
        <p:spPr>
          <a:xfrm>
            <a:off x="761760" y="4608000"/>
            <a:ext cx="3846240" cy="1944000"/>
          </a:xfrm>
          <a:prstGeom prst="rect">
            <a:avLst/>
          </a:prstGeom>
          <a:noFill/>
          <a:ln>
            <a:noFill/>
          </a:ln>
        </p:spPr>
        <p:txBody>
          <a:bodyPr lIns="90000" rIns="90000" tIns="45000" bIns="45000">
            <a:spAutoFit/>
          </a:bodyPr>
          <a:p>
            <a:r>
              <a:rPr b="1" lang="en-IN" sz="1800" spc="-1" strike="noStrike">
                <a:solidFill>
                  <a:srgbClr val="ce181e"/>
                </a:solidFill>
                <a:latin typeface="Times New Roman"/>
              </a:rPr>
              <a:t>The syntax is</a:t>
            </a:r>
            <a:endParaRPr b="0" lang="en-IN" sz="1800" spc="-1" strike="noStrike">
              <a:latin typeface="Arial"/>
            </a:endParaRPr>
          </a:p>
          <a:p>
            <a:r>
              <a:rPr b="1" lang="en-IN" sz="1800" spc="-1" strike="noStrike">
                <a:latin typeface="Times New Roman"/>
              </a:rPr>
              <a:t>&lt;SCRIPT Language =”JavaScript”&gt;</a:t>
            </a:r>
            <a:endParaRPr b="0" lang="en-IN" sz="1800" spc="-1" strike="noStrike">
              <a:latin typeface="Arial"/>
            </a:endParaRPr>
          </a:p>
          <a:p>
            <a:r>
              <a:rPr b="1" lang="en-IN" sz="1800" spc="-1" strike="noStrike">
                <a:latin typeface="Times New Roman"/>
              </a:rPr>
              <a:t>function function_name( )</a:t>
            </a:r>
            <a:endParaRPr b="0" lang="en-IN" sz="1800" spc="-1" strike="noStrike">
              <a:latin typeface="Arial"/>
            </a:endParaRPr>
          </a:p>
          <a:p>
            <a:r>
              <a:rPr b="1" lang="en-IN" sz="1800" spc="-1" strike="noStrike">
                <a:latin typeface="Times New Roman"/>
              </a:rPr>
              <a:t>{</a:t>
            </a:r>
            <a:endParaRPr b="0" lang="en-IN" sz="1800" spc="-1" strike="noStrike">
              <a:latin typeface="Arial"/>
            </a:endParaRPr>
          </a:p>
          <a:p>
            <a:r>
              <a:rPr b="1" lang="en-IN" sz="1800" spc="-1" strike="noStrike">
                <a:latin typeface="Times New Roman"/>
              </a:rPr>
              <a:t>	</a:t>
            </a:r>
            <a:r>
              <a:rPr b="1" lang="en-IN" sz="1800" spc="-1" strike="noStrike">
                <a:latin typeface="Times New Roman"/>
              </a:rPr>
              <a:t>	</a:t>
            </a:r>
            <a:r>
              <a:rPr b="1" lang="en-IN" sz="1800" spc="-1" strike="noStrike">
                <a:latin typeface="Times New Roman"/>
              </a:rPr>
              <a:t>statements;</a:t>
            </a:r>
            <a:endParaRPr b="0" lang="en-IN" sz="1800" spc="-1" strike="noStrike">
              <a:latin typeface="Arial"/>
            </a:endParaRPr>
          </a:p>
          <a:p>
            <a:r>
              <a:rPr b="1" lang="en-IN" sz="1800" spc="-1" strike="noStrike">
                <a:latin typeface="Times New Roman"/>
              </a:rPr>
              <a:t>}</a:t>
            </a:r>
            <a:endParaRPr b="0" lang="en-IN" sz="1800" spc="-1" strike="noStrike">
              <a:latin typeface="Arial"/>
            </a:endParaRPr>
          </a:p>
          <a:p>
            <a:r>
              <a:rPr b="1" lang="en-IN" sz="1800" spc="-1" strike="noStrike">
                <a:latin typeface="Times New Roman"/>
              </a:rPr>
              <a:t>&lt;/SCRIPT&gt;</a:t>
            </a:r>
            <a:endParaRPr b="0" lang="en-IN" sz="1800" spc="-1" strike="noStrike">
              <a:latin typeface="Arial"/>
            </a:endParaRPr>
          </a:p>
        </p:txBody>
      </p:sp>
      <p:sp>
        <p:nvSpPr>
          <p:cNvPr id="55" name="TextShape 4"/>
          <p:cNvSpPr txBox="1"/>
          <p:nvPr/>
        </p:nvSpPr>
        <p:spPr>
          <a:xfrm>
            <a:off x="4752000" y="4968000"/>
            <a:ext cx="4608000" cy="1872000"/>
          </a:xfrm>
          <a:prstGeom prst="rect">
            <a:avLst/>
          </a:prstGeom>
          <a:noFill/>
          <a:ln>
            <a:noFill/>
          </a:ln>
        </p:spPr>
        <p:txBody>
          <a:bodyPr lIns="90000" rIns="90000" tIns="45000" bIns="45000">
            <a:spAutoFit/>
          </a:bodyPr>
          <a:p>
            <a:pPr marL="343080" indent="-342720">
              <a:lnSpc>
                <a:spcPct val="100000"/>
              </a:lnSpc>
              <a:spcBef>
                <a:spcPts val="360"/>
              </a:spcBef>
            </a:pPr>
            <a:r>
              <a:rPr b="1" lang="en-IN" sz="1800" spc="-1" strike="noStrike">
                <a:solidFill>
                  <a:srgbClr val="000000"/>
                </a:solidFill>
                <a:latin typeface="Times New Roman"/>
              </a:rPr>
              <a:t>&lt;SCRIPT Language=”JavaScript”&gt;</a:t>
            </a:r>
            <a:endParaRPr b="0" lang="en-IN" sz="1800" spc="-1" strike="noStrike">
              <a:latin typeface="Arial"/>
            </a:endParaRPr>
          </a:p>
          <a:p>
            <a:pPr marL="343080" indent="-342720">
              <a:lnSpc>
                <a:spcPct val="100000"/>
              </a:lnSpc>
              <a:spcBef>
                <a:spcPts val="360"/>
              </a:spcBef>
            </a:pPr>
            <a:r>
              <a:rPr b="1" lang="en-IN" sz="1800" spc="-1" strike="noStrike">
                <a:solidFill>
                  <a:srgbClr val="000000"/>
                </a:solidFill>
                <a:latin typeface="Times New Roman"/>
              </a:rPr>
              <a:t>function print() </a:t>
            </a:r>
            <a:endParaRPr b="0" lang="en-IN" sz="1800" spc="-1" strike="noStrike">
              <a:latin typeface="Arial"/>
            </a:endParaRPr>
          </a:p>
          <a:p>
            <a:pPr marL="343080" indent="-342720">
              <a:lnSpc>
                <a:spcPct val="100000"/>
              </a:lnSpc>
              <a:spcBef>
                <a:spcPts val="360"/>
              </a:spcBef>
            </a:pPr>
            <a:r>
              <a:rPr b="1" lang="en-IN" sz="1800" spc="-1" strike="noStrike">
                <a:solidFill>
                  <a:srgbClr val="000000"/>
                </a:solidFill>
                <a:latin typeface="Times New Roman"/>
              </a:rPr>
              <a:t>{</a:t>
            </a:r>
            <a:endParaRPr b="0" lang="en-IN" sz="1800" spc="-1" strike="noStrike">
              <a:latin typeface="Arial"/>
            </a:endParaRPr>
          </a:p>
          <a:p>
            <a:pPr marL="343080" indent="-342720">
              <a:lnSpc>
                <a:spcPct val="100000"/>
              </a:lnSpc>
              <a:spcBef>
                <a:spcPts val="360"/>
              </a:spcBef>
            </a:pPr>
            <a:r>
              <a:rPr b="1" lang="en-IN" sz="1800" spc="-1" strike="noStrike">
                <a:solidFill>
                  <a:srgbClr val="000000"/>
                </a:solidFill>
                <a:latin typeface="Times New Roman"/>
              </a:rPr>
              <a:t> </a:t>
            </a:r>
            <a:r>
              <a:rPr b="1" lang="en-IN" sz="1800" spc="-1" strike="noStrike">
                <a:solidFill>
                  <a:srgbClr val="000000"/>
                </a:solidFill>
                <a:latin typeface="Times New Roman"/>
              </a:rPr>
              <a:t>document.write("Welcome to JavaScript.");</a:t>
            </a:r>
            <a:endParaRPr b="0" lang="en-IN" sz="1800" spc="-1" strike="noStrike">
              <a:latin typeface="Arial"/>
            </a:endParaRPr>
          </a:p>
          <a:p>
            <a:r>
              <a:rPr b="1" lang="en-IN" sz="1800" spc="-1" strike="noStrike">
                <a:solidFill>
                  <a:srgbClr val="000000"/>
                </a:solidFill>
                <a:latin typeface="Times New Roman"/>
              </a:rPr>
              <a:t> </a:t>
            </a:r>
            <a:r>
              <a:rPr b="1" lang="en-IN" sz="1800" spc="-1" strike="noStrike">
                <a:solidFill>
                  <a:srgbClr val="000000"/>
                </a:solidFill>
                <a:latin typeface="Times New Roman"/>
              </a:rPr>
              <a:t>}</a:t>
            </a:r>
            <a:endParaRPr b="0" lang="en-IN" sz="1800" spc="-1" strike="noStrike">
              <a:latin typeface="Arial"/>
            </a:endParaRPr>
          </a:p>
          <a:p>
            <a:r>
              <a:rPr b="1" lang="en-IN" sz="1800" spc="-1" strike="noStrike">
                <a:solidFill>
                  <a:srgbClr val="000000"/>
                </a:solidFill>
                <a:latin typeface="Times New Roman"/>
              </a:rPr>
              <a:t>&lt;/SCRIPT&gt;</a:t>
            </a:r>
            <a:endParaRPr b="0" lang="en-IN" sz="1800" spc="-1" strike="noStrike">
              <a:latin typeface="Arial"/>
            </a:endParaRPr>
          </a:p>
        </p:txBody>
      </p:sp>
      <p:sp>
        <p:nvSpPr>
          <p:cNvPr id="56" name="Line 5"/>
          <p:cNvSpPr/>
          <p:nvPr/>
        </p:nvSpPr>
        <p:spPr>
          <a:xfrm>
            <a:off x="3168000" y="5976000"/>
            <a:ext cx="1296000" cy="0"/>
          </a:xfrm>
          <a:prstGeom prst="line">
            <a:avLst/>
          </a:prstGeom>
          <a:ln w="57240">
            <a:solidFill>
              <a:srgbClr val="ce181e"/>
            </a:solidFill>
            <a:round/>
            <a:tailEnd len="med" type="triangle" w="med"/>
          </a:ln>
        </p:spPr>
        <p:style>
          <a:lnRef idx="0"/>
          <a:fillRef idx="0"/>
          <a:effectRef idx="0"/>
          <a:fontRef idx="minor"/>
        </p:style>
      </p:sp>
    </p:spTree>
  </p:cSld>
  <mc:AlternateContent>
    <mc:Choice Requires="p14">
      <p:transition spd="slow" p14:dur="2000"/>
    </mc:Choice>
    <mc:Fallback>
      <p:transition spd="slow"/>
    </mc:Fallback>
  </mc:AlternateContent>
  <p:timing>
    <p:tnLst>
      <p:par>
        <p:cTn id="9" dur="indefinite" restart="never" nodeType="tmRoot">
          <p:childTnLst>
            <p:seq>
              <p:cTn id="10" dur="indefinite" nodeType="mainSeq"/>
              <p:prevCondLst>
                <p:cond delay="0" evt="onPrev">
                  <p:tgtEl>
                    <p:sldTgt/>
                  </p:tgtEl>
                </p:cond>
              </p:prevCondLst>
              <p:nextCondLst>
                <p:cond delay="0" evt="onNext">
                  <p:tgtEl>
                    <p:sldTgt/>
                  </p:tgtEl>
                </p:cond>
              </p:nextCondLst>
            </p:seq>
          </p:childTnLst>
        </p:cTn>
      </p:par>
    </p:tnLst>
  </p:timing>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7" name="TextShape 1"/>
          <p:cNvSpPr txBox="1"/>
          <p:nvPr/>
        </p:nvSpPr>
        <p:spPr>
          <a:xfrm>
            <a:off x="504000" y="576000"/>
            <a:ext cx="7200000" cy="720000"/>
          </a:xfrm>
          <a:prstGeom prst="rect">
            <a:avLst/>
          </a:prstGeom>
          <a:noFill/>
          <a:ln>
            <a:noFill/>
          </a:ln>
        </p:spPr>
        <p:txBody>
          <a:bodyPr lIns="0" rIns="0" tIns="0" bIns="0" anchor="ctr">
            <a:spAutoFit/>
          </a:bodyPr>
          <a:p>
            <a:r>
              <a:rPr b="0" lang="en-IN" sz="3600" spc="-1" strike="noStrike">
                <a:latin typeface="Arial"/>
              </a:rPr>
              <a:t>Example</a:t>
            </a:r>
            <a:endParaRPr b="0" lang="en-IN" sz="3600" spc="-1" strike="noStrike">
              <a:latin typeface="Arial"/>
            </a:endParaRPr>
          </a:p>
        </p:txBody>
      </p:sp>
      <p:sp>
        <p:nvSpPr>
          <p:cNvPr id="58" name="TextShape 2"/>
          <p:cNvSpPr txBox="1"/>
          <p:nvPr/>
        </p:nvSpPr>
        <p:spPr>
          <a:xfrm>
            <a:off x="504000" y="1584000"/>
            <a:ext cx="4926600" cy="5256000"/>
          </a:xfrm>
          <a:prstGeom prst="rect">
            <a:avLst/>
          </a:prstGeom>
          <a:noFill/>
          <a:ln>
            <a:noFill/>
          </a:ln>
        </p:spPr>
        <p:txBody>
          <a:bodyPr lIns="90000" rIns="90000" tIns="45000" bIns="45000">
            <a:spAutoFit/>
          </a:bodyPr>
          <a:p>
            <a:pPr marL="343080" indent="-342720">
              <a:lnSpc>
                <a:spcPct val="100000"/>
              </a:lnSpc>
              <a:spcBef>
                <a:spcPts val="360"/>
              </a:spcBef>
            </a:pPr>
            <a:r>
              <a:rPr b="0" lang="en-IN" sz="1800" spc="-1" strike="noStrike">
                <a:solidFill>
                  <a:srgbClr val="000000"/>
                </a:solidFill>
                <a:latin typeface="Times New Roman"/>
              </a:rPr>
              <a:t>&lt;HTML&gt;</a:t>
            </a:r>
            <a:endParaRPr b="0" lang="en-IN" sz="1800" spc="-1" strike="noStrike">
              <a:latin typeface="Arial"/>
            </a:endParaRPr>
          </a:p>
          <a:p>
            <a:pPr marL="343080" indent="-342720">
              <a:lnSpc>
                <a:spcPct val="100000"/>
              </a:lnSpc>
              <a:spcBef>
                <a:spcPts val="360"/>
              </a:spcBef>
            </a:pPr>
            <a:r>
              <a:rPr b="0" lang="en-IN" sz="1800" spc="-1" strike="noStrike">
                <a:solidFill>
                  <a:srgbClr val="000000"/>
                </a:solidFill>
                <a:latin typeface="Times New Roman"/>
              </a:rPr>
              <a:t>&lt;HEAD&gt;</a:t>
            </a:r>
            <a:endParaRPr b="0" lang="en-IN" sz="1800" spc="-1" strike="noStrike">
              <a:latin typeface="Arial"/>
            </a:endParaRPr>
          </a:p>
          <a:p>
            <a:pPr marL="343080" indent="-342720">
              <a:lnSpc>
                <a:spcPct val="100000"/>
              </a:lnSpc>
              <a:spcBef>
                <a:spcPts val="360"/>
              </a:spcBef>
            </a:pPr>
            <a:r>
              <a:rPr b="0" lang="en-IN" sz="1800" spc="-1" strike="noStrike">
                <a:solidFill>
                  <a:srgbClr val="000000"/>
                </a:solidFill>
                <a:latin typeface="Times New Roman"/>
              </a:rPr>
              <a:t>&lt;TITLE&gt;Java Script Functions&lt;/TITLE&gt;</a:t>
            </a:r>
            <a:endParaRPr b="0" lang="en-IN" sz="1800" spc="-1" strike="noStrike">
              <a:latin typeface="Arial"/>
            </a:endParaRPr>
          </a:p>
          <a:p>
            <a:pPr marL="343080" indent="-342720">
              <a:lnSpc>
                <a:spcPct val="100000"/>
              </a:lnSpc>
              <a:spcBef>
                <a:spcPts val="360"/>
              </a:spcBef>
            </a:pPr>
            <a:r>
              <a:rPr b="0" lang="en-IN" sz="1800" spc="-1" strike="noStrike">
                <a:solidFill>
                  <a:srgbClr val="000000"/>
                </a:solidFill>
                <a:latin typeface="Times New Roman"/>
              </a:rPr>
              <a:t>&lt;SCRIPT Language=”JavaScript”&gt;</a:t>
            </a:r>
            <a:endParaRPr b="0" lang="en-IN" sz="1800" spc="-1" strike="noStrike">
              <a:latin typeface="Arial"/>
            </a:endParaRPr>
          </a:p>
          <a:p>
            <a:pPr marL="343080" indent="-342720">
              <a:lnSpc>
                <a:spcPct val="100000"/>
              </a:lnSpc>
              <a:spcBef>
                <a:spcPts val="360"/>
              </a:spcBef>
            </a:pPr>
            <a:r>
              <a:rPr b="0" lang="en-IN" sz="1800" spc="-1" strike="noStrike">
                <a:solidFill>
                  <a:srgbClr val="000000"/>
                </a:solidFill>
                <a:latin typeface="Times New Roman"/>
              </a:rPr>
              <a:t>function print() </a:t>
            </a:r>
            <a:endParaRPr b="0" lang="en-IN" sz="1800" spc="-1" strike="noStrike">
              <a:latin typeface="Arial"/>
            </a:endParaRPr>
          </a:p>
          <a:p>
            <a:pPr marL="343080" indent="-342720">
              <a:lnSpc>
                <a:spcPct val="100000"/>
              </a:lnSpc>
              <a:spcBef>
                <a:spcPts val="360"/>
              </a:spcBef>
            </a:pPr>
            <a:r>
              <a:rPr b="0" lang="en-IN" sz="1800" spc="-1" strike="noStrike">
                <a:solidFill>
                  <a:srgbClr val="000000"/>
                </a:solidFill>
                <a:latin typeface="Times New Roman"/>
              </a:rPr>
              <a:t>{</a:t>
            </a:r>
            <a:endParaRPr b="0" lang="en-IN" sz="1800" spc="-1" strike="noStrike">
              <a:latin typeface="Arial"/>
            </a:endParaRPr>
          </a:p>
          <a:p>
            <a:pPr marL="343080" indent="-342720">
              <a:lnSpc>
                <a:spcPct val="100000"/>
              </a:lnSpc>
              <a:spcBef>
                <a:spcPts val="360"/>
              </a:spcBef>
            </a:pPr>
            <a:r>
              <a:rPr b="0" lang="en-IN" sz="1800" spc="-1" strike="noStrike">
                <a:solidFill>
                  <a:srgbClr val="000000"/>
                </a:solidFill>
                <a:latin typeface="Times New Roman"/>
              </a:rPr>
              <a:t>        </a:t>
            </a:r>
            <a:r>
              <a:rPr b="0" lang="en-IN" sz="1800" spc="-1" strike="noStrike">
                <a:solidFill>
                  <a:srgbClr val="000000"/>
                </a:solidFill>
                <a:latin typeface="Times New Roman"/>
              </a:rPr>
              <a:t>document.write("Welcome to JavaScript.");</a:t>
            </a:r>
            <a:endParaRPr b="0" lang="en-IN" sz="1800" spc="-1" strike="noStrike">
              <a:latin typeface="Arial"/>
            </a:endParaRPr>
          </a:p>
          <a:p>
            <a:pPr marL="343080" indent="-342720">
              <a:lnSpc>
                <a:spcPct val="100000"/>
              </a:lnSpc>
              <a:spcBef>
                <a:spcPts val="360"/>
              </a:spcBef>
            </a:pPr>
            <a:r>
              <a:rPr b="0" lang="en-IN" sz="1800" spc="-1" strike="noStrike">
                <a:solidFill>
                  <a:srgbClr val="000000"/>
                </a:solidFill>
                <a:latin typeface="Times New Roman"/>
              </a:rPr>
              <a:t> </a:t>
            </a:r>
            <a:r>
              <a:rPr b="0" lang="en-IN" sz="1800" spc="-1" strike="noStrike">
                <a:solidFill>
                  <a:srgbClr val="000000"/>
                </a:solidFill>
                <a:latin typeface="Times New Roman"/>
              </a:rPr>
              <a:t>}</a:t>
            </a:r>
            <a:endParaRPr b="0" lang="en-IN" sz="1800" spc="-1" strike="noStrike">
              <a:latin typeface="Arial"/>
            </a:endParaRPr>
          </a:p>
          <a:p>
            <a:pPr marL="343080" indent="-342720">
              <a:lnSpc>
                <a:spcPct val="100000"/>
              </a:lnSpc>
              <a:spcBef>
                <a:spcPts val="360"/>
              </a:spcBef>
            </a:pPr>
            <a:r>
              <a:rPr b="0" lang="en-IN" sz="1800" spc="-1" strike="noStrike">
                <a:solidFill>
                  <a:srgbClr val="000000"/>
                </a:solidFill>
                <a:latin typeface="Times New Roman"/>
              </a:rPr>
              <a:t>&lt;/SCRIPT&gt;</a:t>
            </a:r>
            <a:endParaRPr b="0" lang="en-IN" sz="1800" spc="-1" strike="noStrike">
              <a:latin typeface="Arial"/>
            </a:endParaRPr>
          </a:p>
          <a:p>
            <a:pPr marL="343080" indent="-342720">
              <a:lnSpc>
                <a:spcPct val="100000"/>
              </a:lnSpc>
              <a:spcBef>
                <a:spcPts val="360"/>
              </a:spcBef>
            </a:pPr>
            <a:r>
              <a:rPr b="0" lang="en-IN" sz="1800" spc="-1" strike="noStrike">
                <a:solidFill>
                  <a:srgbClr val="000000"/>
                </a:solidFill>
                <a:latin typeface="Times New Roman"/>
              </a:rPr>
              <a:t>&lt;/HEAD&gt;</a:t>
            </a:r>
            <a:endParaRPr b="0" lang="en-IN" sz="1800" spc="-1" strike="noStrike">
              <a:latin typeface="Arial"/>
            </a:endParaRPr>
          </a:p>
          <a:p>
            <a:pPr marL="343080" indent="-342720">
              <a:lnSpc>
                <a:spcPct val="100000"/>
              </a:lnSpc>
              <a:spcBef>
                <a:spcPts val="360"/>
              </a:spcBef>
            </a:pPr>
            <a:r>
              <a:rPr b="0" lang="en-IN" sz="1800" spc="-1" strike="noStrike">
                <a:solidFill>
                  <a:srgbClr val="000000"/>
                </a:solidFill>
                <a:latin typeface="Times New Roman"/>
              </a:rPr>
              <a:t>&lt;BODY&gt;</a:t>
            </a:r>
            <a:endParaRPr b="0" lang="en-IN" sz="1800" spc="-1" strike="noStrike">
              <a:latin typeface="Arial"/>
            </a:endParaRPr>
          </a:p>
          <a:p>
            <a:pPr marL="343080" indent="-342720">
              <a:lnSpc>
                <a:spcPct val="100000"/>
              </a:lnSpc>
              <a:spcBef>
                <a:spcPts val="360"/>
              </a:spcBef>
            </a:pPr>
            <a:r>
              <a:rPr b="0" lang="en-IN" sz="1800" spc="-1" strike="noStrike">
                <a:solidFill>
                  <a:srgbClr val="000000"/>
                </a:solidFill>
                <a:latin typeface="Times New Roman"/>
              </a:rPr>
              <a:t>&lt;SCRIPT Language=”JavaScript”&gt;</a:t>
            </a:r>
            <a:endParaRPr b="0" lang="en-IN" sz="1800" spc="-1" strike="noStrike">
              <a:latin typeface="Arial"/>
            </a:endParaRPr>
          </a:p>
          <a:p>
            <a:pPr marL="343080" indent="-342720">
              <a:lnSpc>
                <a:spcPct val="100000"/>
              </a:lnSpc>
              <a:spcBef>
                <a:spcPts val="360"/>
              </a:spcBef>
            </a:pPr>
            <a:r>
              <a:rPr b="0" lang="en-IN" sz="1800" spc="-1" strike="noStrike">
                <a:solidFill>
                  <a:srgbClr val="000000"/>
                </a:solidFill>
                <a:latin typeface="Times New Roman"/>
              </a:rPr>
              <a:t> </a:t>
            </a:r>
            <a:r>
              <a:rPr b="0" lang="en-IN" sz="1800" spc="-1" strike="noStrike">
                <a:solidFill>
                  <a:srgbClr val="000000"/>
                </a:solidFill>
                <a:latin typeface="Times New Roman"/>
              </a:rPr>
              <a:t>print();</a:t>
            </a:r>
            <a:r>
              <a:rPr b="0" lang="en-IN" sz="1800" spc="-1" strike="noStrike">
                <a:solidFill>
                  <a:srgbClr val="000000"/>
                </a:solidFill>
                <a:latin typeface="Times New Roman"/>
              </a:rPr>
              <a:t>	</a:t>
            </a:r>
            <a:r>
              <a:rPr b="0" lang="en-IN" sz="1800" spc="-1" strike="noStrike">
                <a:solidFill>
                  <a:srgbClr val="000000"/>
                </a:solidFill>
                <a:latin typeface="Times New Roman"/>
              </a:rPr>
              <a:t>	</a:t>
            </a:r>
            <a:r>
              <a:rPr b="0" lang="en-IN" sz="1800" spc="-1" strike="noStrike">
                <a:solidFill>
                  <a:srgbClr val="000000"/>
                </a:solidFill>
                <a:latin typeface="Times New Roman"/>
              </a:rPr>
              <a:t>	</a:t>
            </a:r>
            <a:r>
              <a:rPr b="0" lang="en-IN" sz="1800" spc="-1" strike="noStrike">
                <a:solidFill>
                  <a:srgbClr val="000000"/>
                </a:solidFill>
                <a:latin typeface="Times New Roman"/>
              </a:rPr>
              <a:t>	</a:t>
            </a:r>
            <a:endParaRPr b="0" lang="en-IN" sz="1800" spc="-1" strike="noStrike">
              <a:latin typeface="Arial"/>
            </a:endParaRPr>
          </a:p>
          <a:p>
            <a:pPr marL="343080" indent="-342720">
              <a:lnSpc>
                <a:spcPct val="100000"/>
              </a:lnSpc>
              <a:spcBef>
                <a:spcPts val="360"/>
              </a:spcBef>
            </a:pPr>
            <a:r>
              <a:rPr b="0" lang="en-IN" sz="1800" spc="-1" strike="noStrike">
                <a:solidFill>
                  <a:srgbClr val="000000"/>
                </a:solidFill>
                <a:latin typeface="Times New Roman"/>
              </a:rPr>
              <a:t>&lt;/SCRIPT&gt;</a:t>
            </a:r>
            <a:endParaRPr b="0" lang="en-IN" sz="1800" spc="-1" strike="noStrike">
              <a:latin typeface="Arial"/>
            </a:endParaRPr>
          </a:p>
          <a:p>
            <a:pPr marL="343080" indent="-342720">
              <a:lnSpc>
                <a:spcPct val="100000"/>
              </a:lnSpc>
              <a:spcBef>
                <a:spcPts val="360"/>
              </a:spcBef>
            </a:pPr>
            <a:r>
              <a:rPr b="0" lang="en-IN" sz="1800" spc="-1" strike="noStrike">
                <a:solidFill>
                  <a:srgbClr val="000000"/>
                </a:solidFill>
                <a:latin typeface="Times New Roman"/>
              </a:rPr>
              <a:t>&lt;/BODY&gt;</a:t>
            </a:r>
            <a:endParaRPr b="0" lang="en-IN" sz="1800" spc="-1" strike="noStrike">
              <a:latin typeface="Arial"/>
            </a:endParaRPr>
          </a:p>
          <a:p>
            <a:r>
              <a:rPr b="0" lang="en-IN" sz="1800" spc="-1" strike="noStrike">
                <a:solidFill>
                  <a:srgbClr val="000000"/>
                </a:solidFill>
                <a:latin typeface="Times New Roman"/>
              </a:rPr>
              <a:t>&lt;/HTML&gt;</a:t>
            </a:r>
            <a:endParaRPr b="0" lang="en-IN" sz="1800" spc="-1" strike="noStrike">
              <a:latin typeface="Arial"/>
            </a:endParaRPr>
          </a:p>
        </p:txBody>
      </p:sp>
      <p:pic>
        <p:nvPicPr>
          <p:cNvPr id="59" name="Picture 3" descr=""/>
          <p:cNvPicPr/>
          <p:nvPr/>
        </p:nvPicPr>
        <p:blipFill>
          <a:blip r:embed="rId1"/>
          <a:srcRect l="0" t="0" r="1715" b="9452"/>
          <a:stretch/>
        </p:blipFill>
        <p:spPr>
          <a:xfrm>
            <a:off x="5400720" y="2736720"/>
            <a:ext cx="3959280" cy="1655280"/>
          </a:xfrm>
          <a:prstGeom prst="rect">
            <a:avLst/>
          </a:prstGeom>
          <a:ln w="10080">
            <a:solidFill>
              <a:srgbClr val="000000">
                <a:alpha val="98000"/>
              </a:srgbClr>
            </a:solidFill>
            <a:miter/>
          </a:ln>
        </p:spPr>
      </p:pic>
    </p:spTree>
  </p:cSld>
  <mc:AlternateContent>
    <mc:Choice Requires="p14">
      <p:transition spd="slow" p14:dur="2000"/>
    </mc:Choice>
    <mc:Fallback>
      <p:transition spd="slow"/>
    </mc:Fallback>
  </mc:AlternateContent>
  <p:timing>
    <p:tnLst>
      <p:par>
        <p:cTn id="11" dur="indefinite" restart="never" nodeType="tmRoot">
          <p:childTnLst>
            <p:seq>
              <p:cTn id="12" dur="indefinite" nodeType="mainSeq"/>
              <p:prevCondLst>
                <p:cond delay="0" evt="onPrev">
                  <p:tgtEl>
                    <p:sldTgt/>
                  </p:tgtEl>
                </p:cond>
              </p:prevCondLst>
              <p:nextCondLst>
                <p:cond delay="0" evt="onNext">
                  <p:tgtEl>
                    <p:sldTgt/>
                  </p:tgtEl>
                </p:cond>
              </p:nextCondLst>
            </p:seq>
          </p:childTnLst>
        </p:cTn>
      </p:par>
    </p:tnLst>
  </p:timing>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0" name="TextShape 1"/>
          <p:cNvSpPr txBox="1"/>
          <p:nvPr/>
        </p:nvSpPr>
        <p:spPr>
          <a:xfrm>
            <a:off x="504000" y="576000"/>
            <a:ext cx="7200000" cy="720000"/>
          </a:xfrm>
          <a:prstGeom prst="rect">
            <a:avLst/>
          </a:prstGeom>
          <a:noFill/>
          <a:ln>
            <a:noFill/>
          </a:ln>
        </p:spPr>
        <p:txBody>
          <a:bodyPr lIns="0" rIns="0" tIns="0" bIns="0" anchor="ctr">
            <a:spAutoFit/>
          </a:bodyPr>
          <a:p>
            <a:r>
              <a:rPr b="0" lang="en-IN" sz="3600" spc="-1" strike="noStrike">
                <a:latin typeface="Arial"/>
              </a:rPr>
              <a:t>Data types in JavaScript</a:t>
            </a:r>
            <a:endParaRPr b="0" lang="en-IN" sz="3600" spc="-1" strike="noStrike">
              <a:latin typeface="Arial"/>
            </a:endParaRPr>
          </a:p>
        </p:txBody>
      </p:sp>
      <p:sp>
        <p:nvSpPr>
          <p:cNvPr id="61" name="TextShape 2"/>
          <p:cNvSpPr txBox="1"/>
          <p:nvPr/>
        </p:nvSpPr>
        <p:spPr>
          <a:xfrm>
            <a:off x="504000" y="1800000"/>
            <a:ext cx="9072000" cy="4384440"/>
          </a:xfrm>
          <a:prstGeom prst="rect">
            <a:avLst/>
          </a:prstGeom>
          <a:noFill/>
          <a:ln>
            <a:noFill/>
          </a:ln>
        </p:spPr>
        <p:txBody>
          <a:bodyPr lIns="0" rIns="0" tIns="0" bIns="0">
            <a:normAutofit/>
          </a:bodyPr>
          <a:p>
            <a:pPr marL="432000" indent="-324000">
              <a:spcAft>
                <a:spcPts val="1417"/>
              </a:spcAft>
              <a:buClr>
                <a:srgbClr val="99cc66"/>
              </a:buClr>
              <a:buSzPct val="45000"/>
              <a:buFont typeface="Wingdings" charset="2"/>
              <a:buChar char=""/>
            </a:pPr>
            <a:r>
              <a:rPr b="0" lang="en-IN" sz="2600" spc="-1" strike="noStrike">
                <a:latin typeface="Times New Roman"/>
              </a:rPr>
              <a:t>Data type specifies the type of data and the operations that can be performed on the data. </a:t>
            </a:r>
            <a:endParaRPr b="0" lang="en-IN" sz="2600" spc="-1" strike="noStrike">
              <a:latin typeface="Arial"/>
            </a:endParaRPr>
          </a:p>
          <a:p>
            <a:pPr marL="432000" indent="-324000">
              <a:spcAft>
                <a:spcPts val="1417"/>
              </a:spcAft>
              <a:buClr>
                <a:srgbClr val="99cc66"/>
              </a:buClr>
              <a:buSzPct val="45000"/>
              <a:buFont typeface="Wingdings" charset="2"/>
              <a:buChar char=""/>
            </a:pPr>
            <a:r>
              <a:rPr b="0" lang="en-IN" sz="2600" spc="-1" strike="noStrike">
                <a:latin typeface="Times New Roman"/>
              </a:rPr>
              <a:t>There are three basic data types in JavaScript.</a:t>
            </a:r>
            <a:endParaRPr b="0" lang="en-IN" sz="2600" spc="-1" strike="noStrike">
              <a:latin typeface="Arial"/>
            </a:endParaRPr>
          </a:p>
          <a:p>
            <a:pPr marL="432000" indent="-324000">
              <a:spcAft>
                <a:spcPts val="1417"/>
              </a:spcAft>
              <a:buClr>
                <a:srgbClr val="99cc66"/>
              </a:buClr>
              <a:buFont typeface="StarSymbol"/>
              <a:buAutoNum type="arabicParenR"/>
            </a:pPr>
            <a:r>
              <a:rPr b="0" lang="en-IN" sz="2600" spc="-1" strike="noStrike">
                <a:latin typeface="Times New Roman"/>
              </a:rPr>
              <a:t>Number: Includes integers and floating point numbers. Eg. 12, 3.14, -7 etc.</a:t>
            </a:r>
            <a:endParaRPr b="0" lang="en-IN" sz="2600" spc="-1" strike="noStrike">
              <a:latin typeface="Arial"/>
            </a:endParaRPr>
          </a:p>
          <a:p>
            <a:pPr marL="432000" indent="-324000">
              <a:spcAft>
                <a:spcPts val="1417"/>
              </a:spcAft>
              <a:buClr>
                <a:srgbClr val="99cc66"/>
              </a:buClr>
              <a:buFont typeface="StarSymbol"/>
              <a:buAutoNum type="arabicParenR"/>
            </a:pPr>
            <a:r>
              <a:rPr b="0" lang="en-IN" sz="2600" spc="-1" strike="noStrike">
                <a:latin typeface="Times New Roman"/>
              </a:rPr>
              <a:t>String: Includes characters, numbers, symbols enclosed within double quotes. Eg. “hss@12”,“fifty50” etc.</a:t>
            </a:r>
            <a:endParaRPr b="0" lang="en-IN" sz="2600" spc="-1" strike="noStrike">
              <a:latin typeface="Arial"/>
            </a:endParaRPr>
          </a:p>
          <a:p>
            <a:pPr marL="432000" indent="-324000">
              <a:spcAft>
                <a:spcPts val="1417"/>
              </a:spcAft>
              <a:buClr>
                <a:srgbClr val="99cc66"/>
              </a:buClr>
              <a:buFont typeface="StarSymbol"/>
              <a:buAutoNum type="arabicParenR"/>
            </a:pPr>
            <a:r>
              <a:rPr b="0" lang="en-IN" sz="2600" spc="-1" strike="noStrike">
                <a:latin typeface="Times New Roman"/>
              </a:rPr>
              <a:t>Boolean: The only values are True and false. The values are not in double quotes.</a:t>
            </a:r>
            <a:endParaRPr b="0" lang="en-IN" sz="2600" spc="-1" strike="noStrike">
              <a:latin typeface="Arial"/>
            </a:endParaRPr>
          </a:p>
        </p:txBody>
      </p:sp>
    </p:spTree>
  </p:cSld>
  <mc:AlternateContent>
    <mc:Choice Requires="p14">
      <p:transition spd="slow" p14:dur="2000"/>
    </mc:Choice>
    <mc:Fallback>
      <p:transition spd="slow"/>
    </mc:Fallback>
  </mc:AlternateContent>
  <p:timing>
    <p:tnLst>
      <p:par>
        <p:cTn id="13" dur="indefinite" restart="never" nodeType="tmRoot">
          <p:childTnLst>
            <p:seq>
              <p:cTn id="14" dur="indefinite" nodeType="mainSeq"/>
              <p:prevCondLst>
                <p:cond delay="0" evt="onPrev">
                  <p:tgtEl>
                    <p:sldTgt/>
                  </p:tgtEl>
                </p:cond>
              </p:prevCondLst>
              <p:nextCondLst>
                <p:cond delay="0" evt="onNext">
                  <p:tgtEl>
                    <p:sldTgt/>
                  </p:tgtEl>
                </p:cond>
              </p:nextCondLst>
            </p:seq>
          </p:childTnLst>
        </p:cTn>
      </p:par>
    </p:tnLst>
  </p:timing>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2" name="TextShape 1"/>
          <p:cNvSpPr txBox="1"/>
          <p:nvPr/>
        </p:nvSpPr>
        <p:spPr>
          <a:xfrm>
            <a:off x="504000" y="576000"/>
            <a:ext cx="7200000" cy="720000"/>
          </a:xfrm>
          <a:prstGeom prst="rect">
            <a:avLst/>
          </a:prstGeom>
          <a:noFill/>
          <a:ln>
            <a:noFill/>
          </a:ln>
        </p:spPr>
        <p:txBody>
          <a:bodyPr lIns="0" rIns="0" tIns="0" bIns="0" anchor="ctr">
            <a:spAutoFit/>
          </a:bodyPr>
          <a:p>
            <a:r>
              <a:rPr b="0" lang="en-IN" sz="3600" spc="-1" strike="noStrike">
                <a:latin typeface="Arial"/>
              </a:rPr>
              <a:t>Variables in JavaScript</a:t>
            </a:r>
            <a:endParaRPr b="0" lang="en-IN" sz="3600" spc="-1" strike="noStrike">
              <a:latin typeface="Arial"/>
            </a:endParaRPr>
          </a:p>
        </p:txBody>
      </p:sp>
      <p:sp>
        <p:nvSpPr>
          <p:cNvPr id="63" name="TextShape 2"/>
          <p:cNvSpPr txBox="1"/>
          <p:nvPr/>
        </p:nvSpPr>
        <p:spPr>
          <a:xfrm>
            <a:off x="504000" y="1800000"/>
            <a:ext cx="9072000" cy="5256000"/>
          </a:xfrm>
          <a:prstGeom prst="rect">
            <a:avLst/>
          </a:prstGeom>
          <a:noFill/>
          <a:ln>
            <a:noFill/>
          </a:ln>
        </p:spPr>
        <p:txBody>
          <a:bodyPr lIns="0" rIns="0" tIns="0" bIns="0">
            <a:normAutofit fontScale="45000"/>
          </a:bodyPr>
          <a:p>
            <a:pPr marL="432000" indent="-324000" algn="just">
              <a:lnSpc>
                <a:spcPct val="100000"/>
              </a:lnSpc>
              <a:spcBef>
                <a:spcPts val="641"/>
              </a:spcBef>
              <a:buClr>
                <a:srgbClr val="99cc66"/>
              </a:buClr>
              <a:buSzPct val="45000"/>
              <a:buFont typeface="Wingdings" charset="2"/>
              <a:buChar char=""/>
            </a:pPr>
            <a:r>
              <a:rPr b="0" lang="en-IN" sz="3200" spc="-1" strike="noStrike">
                <a:solidFill>
                  <a:srgbClr val="000000"/>
                </a:solidFill>
                <a:latin typeface="Times New Roman"/>
              </a:rPr>
              <a:t>variables are used for storing values. In JavaScript, variables are declared  using </a:t>
            </a:r>
            <a:r>
              <a:rPr b="0" i="1" lang="en-IN" sz="3200" spc="-1" strike="noStrike">
                <a:solidFill>
                  <a:srgbClr val="ff0000"/>
                </a:solidFill>
                <a:latin typeface="Times New Roman"/>
              </a:rPr>
              <a:t>var </a:t>
            </a:r>
            <a:r>
              <a:rPr b="0" lang="en-IN" sz="3200" spc="-1" strike="noStrike">
                <a:solidFill>
                  <a:srgbClr val="000000"/>
                </a:solidFill>
                <a:latin typeface="Times New Roman"/>
              </a:rPr>
              <a:t>keyword.</a:t>
            </a:r>
            <a:endParaRPr b="0" lang="en-IN" sz="3200" spc="-1" strike="noStrike">
              <a:latin typeface="Arial"/>
            </a:endParaRPr>
          </a:p>
          <a:p>
            <a:pPr marL="432000" indent="-324000" algn="just">
              <a:lnSpc>
                <a:spcPct val="100000"/>
              </a:lnSpc>
              <a:spcBef>
                <a:spcPts val="641"/>
              </a:spcBef>
              <a:buClr>
                <a:srgbClr val="99cc66"/>
              </a:buClr>
              <a:buSzPct val="45000"/>
              <a:buFont typeface="Wingdings" charset="2"/>
              <a:buChar char=""/>
            </a:pPr>
            <a:r>
              <a:rPr b="0" lang="en-IN" sz="3200" spc="-1" strike="noStrike">
                <a:solidFill>
                  <a:srgbClr val="000000"/>
                </a:solidFill>
                <a:latin typeface="Times New Roman"/>
              </a:rPr>
              <a:t>Syntax is var variable_name;</a:t>
            </a:r>
            <a:endParaRPr b="0" lang="en-IN" sz="3200" spc="-1" strike="noStrike">
              <a:latin typeface="Arial"/>
            </a:endParaRPr>
          </a:p>
          <a:p>
            <a:pPr marL="432000" indent="-324000">
              <a:spcAft>
                <a:spcPts val="1417"/>
              </a:spcAft>
              <a:buClr>
                <a:srgbClr val="99cc66"/>
              </a:buClr>
              <a:buSzPct val="45000"/>
              <a:buFont typeface="Wingdings" charset="2"/>
              <a:buChar char=""/>
            </a:pPr>
            <a:r>
              <a:rPr b="0" lang="en-IN" sz="3200" spc="-1" strike="noStrike">
                <a:solidFill>
                  <a:srgbClr val="000000"/>
                </a:solidFill>
                <a:latin typeface="Times New Roman"/>
              </a:rPr>
              <a:t> </a:t>
            </a:r>
            <a:r>
              <a:rPr b="0" lang="en-IN" sz="3200" spc="-1" strike="noStrike">
                <a:solidFill>
                  <a:srgbClr val="000000"/>
                </a:solidFill>
                <a:latin typeface="Times New Roman"/>
              </a:rPr>
              <a:t>	</a:t>
            </a:r>
            <a:r>
              <a:rPr b="0" lang="en-IN" sz="3200" spc="-1" strike="noStrike">
                <a:solidFill>
                  <a:srgbClr val="000000"/>
                </a:solidFill>
                <a:latin typeface="Times New Roman"/>
              </a:rPr>
              <a:t>Example:</a:t>
            </a:r>
            <a:r>
              <a:rPr b="0" lang="en-IN" sz="3200" spc="-1" strike="noStrike">
                <a:solidFill>
                  <a:srgbClr val="000000"/>
                </a:solidFill>
                <a:latin typeface="Times New Roman"/>
              </a:rPr>
              <a:t>	</a:t>
            </a:r>
            <a:r>
              <a:rPr b="0" lang="en-IN" sz="3200" spc="-1" strike="noStrike">
                <a:solidFill>
                  <a:srgbClr val="000000"/>
                </a:solidFill>
                <a:latin typeface="Times New Roman"/>
              </a:rPr>
              <a:t>	</a:t>
            </a:r>
            <a:r>
              <a:rPr b="0" lang="en-IN" sz="3200" spc="-1" strike="noStrike">
                <a:solidFill>
                  <a:srgbClr val="000000"/>
                </a:solidFill>
                <a:latin typeface="Times New Roman"/>
              </a:rPr>
              <a:t>var  x;</a:t>
            </a:r>
            <a:endParaRPr b="0" lang="en-IN" sz="3200" spc="-1" strike="noStrike">
              <a:latin typeface="Arial"/>
            </a:endParaRPr>
          </a:p>
          <a:p>
            <a:pPr marL="432000" indent="-324000">
              <a:spcAft>
                <a:spcPts val="1417"/>
              </a:spcAft>
              <a:buClr>
                <a:srgbClr val="99cc66"/>
              </a:buClr>
              <a:buSzPct val="45000"/>
              <a:buFont typeface="Wingdings" charset="2"/>
              <a:buChar char=""/>
            </a:pPr>
            <a:r>
              <a:rPr b="0" lang="en-IN" sz="3200" spc="-1" strike="noStrike">
                <a:solidFill>
                  <a:srgbClr val="000000"/>
                </a:solidFill>
                <a:latin typeface="Times New Roman"/>
              </a:rPr>
              <a:t>A variable has a name, value and memory address.</a:t>
            </a:r>
            <a:endParaRPr b="0" lang="en-IN" sz="3200" spc="-1" strike="noStrike">
              <a:latin typeface="Arial"/>
            </a:endParaRPr>
          </a:p>
          <a:p>
            <a:pPr marL="432000" indent="-324000">
              <a:spcAft>
                <a:spcPts val="1417"/>
              </a:spcAft>
              <a:buClr>
                <a:srgbClr val="99cc66"/>
              </a:buClr>
              <a:buSzPct val="45000"/>
              <a:buFont typeface="Wingdings" charset="2"/>
              <a:buChar char=""/>
            </a:pPr>
            <a:r>
              <a:rPr b="1" lang="en-IN" sz="3200" spc="-1" strike="noStrike">
                <a:solidFill>
                  <a:srgbClr val="ff0000"/>
                </a:solidFill>
                <a:latin typeface="Times New Roman"/>
              </a:rPr>
              <a:t>var</a:t>
            </a:r>
            <a:r>
              <a:rPr b="0" lang="en-IN" sz="3200" spc="-1" strike="noStrike">
                <a:solidFill>
                  <a:srgbClr val="000000"/>
                </a:solidFill>
                <a:latin typeface="Times New Roman"/>
              </a:rPr>
              <a:t> is used to declare all type of variables(</a:t>
            </a:r>
            <a:r>
              <a:rPr b="0" lang="en-IN" sz="3200" spc="-1" strike="noStrike">
                <a:solidFill>
                  <a:srgbClr val="000000"/>
                </a:solidFill>
                <a:latin typeface="Times New Roman"/>
              </a:rPr>
              <a:t>like int, float, char, etc. to declare different types of variables in C++).</a:t>
            </a:r>
            <a:endParaRPr b="0" lang="en-IN" sz="3200" spc="-1" strike="noStrike">
              <a:latin typeface="Arial"/>
            </a:endParaRPr>
          </a:p>
          <a:p>
            <a:pPr marL="343080" indent="-342720" algn="just">
              <a:lnSpc>
                <a:spcPct val="100000"/>
              </a:lnSpc>
              <a:spcBef>
                <a:spcPts val="641"/>
              </a:spcBef>
              <a:buClr>
                <a:srgbClr val="99cc66"/>
              </a:buClr>
              <a:buSzPct val="45000"/>
              <a:buFont typeface="Wingdings" charset="2"/>
              <a:buChar char=""/>
            </a:pPr>
            <a:r>
              <a:rPr b="0" lang="en-IN" sz="3200" spc="-1" strike="noStrike">
                <a:solidFill>
                  <a:srgbClr val="000000"/>
                </a:solidFill>
                <a:latin typeface="Times New Roman"/>
              </a:rPr>
              <a:t>    </a:t>
            </a:r>
            <a:r>
              <a:rPr b="0" lang="en-IN" sz="3200" spc="-1" strike="noStrike">
                <a:solidFill>
                  <a:srgbClr val="000000"/>
                </a:solidFill>
                <a:latin typeface="Times New Roman"/>
              </a:rPr>
              <a:t>Eg:  var x, y;  </a:t>
            </a:r>
            <a:endParaRPr b="0" lang="en-IN" sz="3200" spc="-1" strike="noStrike">
              <a:latin typeface="Arial"/>
            </a:endParaRPr>
          </a:p>
          <a:p>
            <a:pPr marL="343080" indent="-342720" algn="just">
              <a:lnSpc>
                <a:spcPct val="100000"/>
              </a:lnSpc>
              <a:spcBef>
                <a:spcPts val="641"/>
              </a:spcBef>
              <a:buClr>
                <a:srgbClr val="99cc66"/>
              </a:buClr>
              <a:buSzPct val="45000"/>
              <a:buFont typeface="Wingdings" charset="2"/>
              <a:buChar char=""/>
            </a:pPr>
            <a:r>
              <a:rPr b="0" lang="en-IN" sz="3200" spc="-1" strike="noStrike">
                <a:solidFill>
                  <a:srgbClr val="000000"/>
                </a:solidFill>
                <a:latin typeface="Times New Roman"/>
              </a:rPr>
              <a:t>           </a:t>
            </a:r>
            <a:r>
              <a:rPr b="0" lang="en-IN" sz="3200" spc="-1" strike="noStrike">
                <a:solidFill>
                  <a:srgbClr val="000000"/>
                </a:solidFill>
                <a:latin typeface="Times New Roman"/>
              </a:rPr>
              <a:t>x = 10; </a:t>
            </a:r>
            <a:endParaRPr b="0" lang="en-IN" sz="3200" spc="-1" strike="noStrike">
              <a:latin typeface="Arial"/>
            </a:endParaRPr>
          </a:p>
          <a:p>
            <a:pPr marL="343080" indent="-342720" algn="just">
              <a:lnSpc>
                <a:spcPct val="100000"/>
              </a:lnSpc>
              <a:spcBef>
                <a:spcPts val="641"/>
              </a:spcBef>
              <a:buClr>
                <a:srgbClr val="99cc66"/>
              </a:buClr>
              <a:buSzPct val="45000"/>
              <a:buFont typeface="Wingdings" charset="2"/>
              <a:buChar char=""/>
            </a:pPr>
            <a:r>
              <a:rPr b="0" lang="en-IN" sz="3200" spc="-1" strike="noStrike">
                <a:solidFill>
                  <a:srgbClr val="000000"/>
                </a:solidFill>
                <a:latin typeface="Times New Roman"/>
              </a:rPr>
              <a:t>           </a:t>
            </a:r>
            <a:r>
              <a:rPr b="0" lang="en-IN" sz="3200" spc="-1" strike="noStrike">
                <a:solidFill>
                  <a:srgbClr val="000000"/>
                </a:solidFill>
                <a:latin typeface="Times New Roman"/>
              </a:rPr>
              <a:t>y = “Kerala”;</a:t>
            </a:r>
            <a:endParaRPr b="0" lang="en-IN" sz="3200" spc="-1" strike="noStrike">
              <a:latin typeface="Arial"/>
            </a:endParaRPr>
          </a:p>
          <a:p>
            <a:pPr marL="432000" indent="-324000">
              <a:spcAft>
                <a:spcPts val="1417"/>
              </a:spcAft>
              <a:buClr>
                <a:srgbClr val="99cc66"/>
              </a:buClr>
              <a:buSzPct val="45000"/>
              <a:buFont typeface="Wingdings" charset="2"/>
              <a:buChar char=""/>
            </a:pPr>
            <a:r>
              <a:rPr b="0" lang="en-IN" sz="3200" spc="-1" strike="noStrike">
                <a:solidFill>
                  <a:srgbClr val="000000"/>
                </a:solidFill>
                <a:latin typeface="Times New Roman"/>
              </a:rPr>
              <a:t> </a:t>
            </a:r>
            <a:r>
              <a:rPr b="0" lang="en-IN" sz="3200" spc="-1" strike="noStrike">
                <a:solidFill>
                  <a:srgbClr val="000000"/>
                </a:solidFill>
                <a:latin typeface="Times New Roman"/>
              </a:rPr>
              <a:t>In the above example, the variable x is of number type and y is of string type. The var stores both type of data.</a:t>
            </a:r>
            <a:endParaRPr b="0" lang="en-IN" sz="3200" spc="-1" strike="noStrike">
              <a:latin typeface="Arial"/>
            </a:endParaRPr>
          </a:p>
          <a:p>
            <a:pPr marL="432000" indent="-324000">
              <a:spcAft>
                <a:spcPts val="1417"/>
              </a:spcAft>
              <a:buClr>
                <a:srgbClr val="99cc66"/>
              </a:buClr>
              <a:buSzPct val="45000"/>
              <a:buFont typeface="Wingdings" charset="2"/>
              <a:buChar char=""/>
            </a:pPr>
            <a:r>
              <a:rPr b="0" lang="en-IN" sz="3200" spc="-1" strike="noStrike">
                <a:solidFill>
                  <a:srgbClr val="000000"/>
                </a:solidFill>
                <a:latin typeface="Times New Roman"/>
              </a:rPr>
              <a:t>To find the type of a variable, we use the function </a:t>
            </a:r>
            <a:r>
              <a:rPr b="0" lang="en-IN" sz="3200" spc="-1" strike="noStrike">
                <a:solidFill>
                  <a:srgbClr val="ce181e"/>
                </a:solidFill>
                <a:latin typeface="Times New Roman"/>
              </a:rPr>
              <a:t>typeof( ).</a:t>
            </a:r>
            <a:endParaRPr b="0" lang="en-IN" sz="3200" spc="-1" strike="noStrike">
              <a:latin typeface="Arial"/>
            </a:endParaRPr>
          </a:p>
          <a:p>
            <a:pPr marL="432000" indent="-324000">
              <a:spcAft>
                <a:spcPts val="1417"/>
              </a:spcAft>
              <a:buClr>
                <a:srgbClr val="99cc66"/>
              </a:buClr>
              <a:buSzPct val="45000"/>
              <a:buFont typeface="Wingdings" charset="2"/>
              <a:buChar char=""/>
            </a:pPr>
            <a:r>
              <a:rPr b="0" lang="en-IN" sz="3200" spc="-1" strike="noStrike">
                <a:solidFill>
                  <a:srgbClr val="000000"/>
                </a:solidFill>
                <a:latin typeface="Times New Roman"/>
              </a:rPr>
              <a:t>Example:document.write(typeof(y));</a:t>
            </a:r>
            <a:endParaRPr b="0" lang="en-IN" sz="3200" spc="-1" strike="noStrike">
              <a:latin typeface="Arial"/>
            </a:endParaRPr>
          </a:p>
        </p:txBody>
      </p:sp>
    </p:spTree>
  </p:cSld>
  <mc:AlternateContent>
    <mc:Choice Requires="p14">
      <p:transition spd="slow" p14:dur="2000"/>
    </mc:Choice>
    <mc:Fallback>
      <p:transition spd="slow"/>
    </mc:Fallback>
  </mc:AlternateContent>
  <p:timing>
    <p:tnLst>
      <p:par>
        <p:cTn id="15" dur="indefinite" restart="never" nodeType="tmRoot">
          <p:childTnLst>
            <p:seq>
              <p:cTn id="16" dur="indefinite" nodeType="mainSeq"/>
              <p:prevCondLst>
                <p:cond delay="0" evt="onPrev">
                  <p:tgtEl>
                    <p:sldTgt/>
                  </p:tgtEl>
                </p:cond>
              </p:prevCondLst>
              <p:nextCondLst>
                <p:cond delay="0" evt="onNext">
                  <p:tgtEl>
                    <p:sldTgt/>
                  </p:tgtEl>
                </p:cond>
              </p:nextCondLst>
            </p:seq>
          </p:childTnLst>
        </p:cTn>
      </p:par>
    </p:tnLst>
  </p:timing>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4" name="TextShape 1"/>
          <p:cNvSpPr txBox="1"/>
          <p:nvPr/>
        </p:nvSpPr>
        <p:spPr>
          <a:xfrm>
            <a:off x="504000" y="576000"/>
            <a:ext cx="7200000" cy="720000"/>
          </a:xfrm>
          <a:prstGeom prst="rect">
            <a:avLst/>
          </a:prstGeom>
          <a:noFill/>
          <a:ln>
            <a:noFill/>
          </a:ln>
        </p:spPr>
        <p:txBody>
          <a:bodyPr lIns="0" rIns="0" tIns="0" bIns="0" anchor="ctr">
            <a:spAutoFit/>
          </a:bodyPr>
          <a:p>
            <a:r>
              <a:rPr b="0" lang="en-IN" sz="3600" spc="-1" strike="noStrike">
                <a:latin typeface="Arial"/>
              </a:rPr>
              <a:t>Example</a:t>
            </a:r>
            <a:endParaRPr b="0" lang="en-IN" sz="3600" spc="-1" strike="noStrike">
              <a:latin typeface="Arial"/>
            </a:endParaRPr>
          </a:p>
        </p:txBody>
      </p:sp>
      <p:pic>
        <p:nvPicPr>
          <p:cNvPr id="65" name="Picture 2" descr=""/>
          <p:cNvPicPr/>
          <p:nvPr/>
        </p:nvPicPr>
        <p:blipFill>
          <a:blip r:embed="rId1"/>
          <a:stretch/>
        </p:blipFill>
        <p:spPr>
          <a:xfrm>
            <a:off x="360000" y="1431360"/>
            <a:ext cx="7425360" cy="5590800"/>
          </a:xfrm>
          <a:prstGeom prst="rect">
            <a:avLst/>
          </a:prstGeom>
          <a:ln w="10080">
            <a:solidFill>
              <a:srgbClr val="00b0f0"/>
            </a:solidFill>
            <a:miter/>
          </a:ln>
        </p:spPr>
      </p:pic>
    </p:spTree>
  </p:cSld>
  <mc:AlternateContent>
    <mc:Choice Requires="p14">
      <p:transition spd="slow" p14:dur="2000"/>
    </mc:Choice>
    <mc:Fallback>
      <p:transition spd="slow"/>
    </mc:Fallback>
  </mc:AlternateContent>
  <p:timing>
    <p:tnLst>
      <p:par>
        <p:cTn id="17" dur="indefinite" restart="never" nodeType="tmRoot">
          <p:childTnLst>
            <p:seq>
              <p:cTn id="18" dur="indefinite" nodeType="mainSeq"/>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199</TotalTime>
  <Application>LibreOffice/6.1.5.2$Linux_X86_64 LibreOffice_project/90f8dcf33c87b3705e78202e3df5142b201bd805</Applicat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2021-07-09T13:26:24Z</dcterms:created>
  <dc:creator/>
  <dc:description/>
  <dc:language>en-IN</dc:language>
  <cp:lastModifiedBy/>
  <dcterms:modified xsi:type="dcterms:W3CDTF">2021-07-09T19:48:08Z</dcterms:modified>
  <cp:revision>89</cp:revision>
  <dc:subject/>
  <dc:title>Inspiration</dc:title>
</cp:coreProperties>
</file>