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1" r:id="rId3"/>
  </p:sldMasterIdLst>
  <p:notesMasterIdLst>
    <p:notesMasterId r:id="rId3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 /><Relationship Id="rId13" Type="http://schemas.openxmlformats.org/officeDocument/2006/relationships/slide" Target="slides/slide10.xml" /><Relationship Id="rId18" Type="http://schemas.openxmlformats.org/officeDocument/2006/relationships/slide" Target="slides/slide15.xml" /><Relationship Id="rId26" Type="http://schemas.openxmlformats.org/officeDocument/2006/relationships/slide" Target="slides/slide23.xml" /><Relationship Id="rId3" Type="http://schemas.openxmlformats.org/officeDocument/2006/relationships/slideMaster" Target="slideMasters/slideMaster3.xml" /><Relationship Id="rId21" Type="http://schemas.openxmlformats.org/officeDocument/2006/relationships/slide" Target="slides/slide18.xml" /><Relationship Id="rId34" Type="http://schemas.openxmlformats.org/officeDocument/2006/relationships/viewProps" Target="viewProps.xml" /><Relationship Id="rId7" Type="http://schemas.openxmlformats.org/officeDocument/2006/relationships/slide" Target="slides/slide4.xml" /><Relationship Id="rId12" Type="http://schemas.openxmlformats.org/officeDocument/2006/relationships/slide" Target="slides/slide9.xml" /><Relationship Id="rId17" Type="http://schemas.openxmlformats.org/officeDocument/2006/relationships/slide" Target="slides/slide14.xml" /><Relationship Id="rId25" Type="http://schemas.openxmlformats.org/officeDocument/2006/relationships/slide" Target="slides/slide22.xml" /><Relationship Id="rId33" Type="http://schemas.openxmlformats.org/officeDocument/2006/relationships/presProps" Target="presProps.xml" /><Relationship Id="rId2" Type="http://schemas.openxmlformats.org/officeDocument/2006/relationships/slideMaster" Target="slideMasters/slideMaster2.xml" /><Relationship Id="rId16" Type="http://schemas.openxmlformats.org/officeDocument/2006/relationships/slide" Target="slides/slide13.xml" /><Relationship Id="rId20" Type="http://schemas.openxmlformats.org/officeDocument/2006/relationships/slide" Target="slides/slide17.xml" /><Relationship Id="rId29" Type="http://schemas.openxmlformats.org/officeDocument/2006/relationships/slide" Target="slides/slide26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3.xml" /><Relationship Id="rId11" Type="http://schemas.openxmlformats.org/officeDocument/2006/relationships/slide" Target="slides/slide8.xml" /><Relationship Id="rId24" Type="http://schemas.openxmlformats.org/officeDocument/2006/relationships/slide" Target="slides/slide21.xml" /><Relationship Id="rId32" Type="http://schemas.openxmlformats.org/officeDocument/2006/relationships/notesMaster" Target="notesMasters/notesMaster1.xml" /><Relationship Id="rId5" Type="http://schemas.openxmlformats.org/officeDocument/2006/relationships/slide" Target="slides/slide2.xml" /><Relationship Id="rId15" Type="http://schemas.openxmlformats.org/officeDocument/2006/relationships/slide" Target="slides/slide12.xml" /><Relationship Id="rId23" Type="http://schemas.openxmlformats.org/officeDocument/2006/relationships/slide" Target="slides/slide20.xml" /><Relationship Id="rId28" Type="http://schemas.openxmlformats.org/officeDocument/2006/relationships/slide" Target="slides/slide25.xml" /><Relationship Id="rId36" Type="http://schemas.openxmlformats.org/officeDocument/2006/relationships/tableStyles" Target="tableStyles.xml" /><Relationship Id="rId10" Type="http://schemas.openxmlformats.org/officeDocument/2006/relationships/slide" Target="slides/slide7.xml" /><Relationship Id="rId19" Type="http://schemas.openxmlformats.org/officeDocument/2006/relationships/slide" Target="slides/slide16.xml" /><Relationship Id="rId31" Type="http://schemas.openxmlformats.org/officeDocument/2006/relationships/slide" Target="slides/slide28.xml" /><Relationship Id="rId4" Type="http://schemas.openxmlformats.org/officeDocument/2006/relationships/slide" Target="slides/slide1.xml" /><Relationship Id="rId9" Type="http://schemas.openxmlformats.org/officeDocument/2006/relationships/slide" Target="slides/slide6.xml" /><Relationship Id="rId14" Type="http://schemas.openxmlformats.org/officeDocument/2006/relationships/slide" Target="slides/slide11.xml" /><Relationship Id="rId22" Type="http://schemas.openxmlformats.org/officeDocument/2006/relationships/slide" Target="slides/slide19.xml" /><Relationship Id="rId27" Type="http://schemas.openxmlformats.org/officeDocument/2006/relationships/slide" Target="slides/slide24.xml" /><Relationship Id="rId30" Type="http://schemas.openxmlformats.org/officeDocument/2006/relationships/slide" Target="slides/slide27.xml" /><Relationship Id="rId35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1071675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 /><Relationship Id="rId1" Type="http://schemas.openxmlformats.org/officeDocument/2006/relationships/notesMaster" Target="../notesMasters/notesMaster1.xml" 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 /><Relationship Id="rId1" Type="http://schemas.openxmlformats.org/officeDocument/2006/relationships/notesMaster" Target="../notesMasters/notesMaster1.xml" 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 /><Relationship Id="rId1" Type="http://schemas.openxmlformats.org/officeDocument/2006/relationships/notesMaster" Target="../notesMasters/notesMaster1.xml" 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 /><Relationship Id="rId1" Type="http://schemas.openxmlformats.org/officeDocument/2006/relationships/notesMaster" Target="../notesMasters/notesMaster1.xml" 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 /><Relationship Id="rId1" Type="http://schemas.openxmlformats.org/officeDocument/2006/relationships/notesMaster" Target="../notesMasters/notesMaster1.xml" 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 /><Relationship Id="rId1" Type="http://schemas.openxmlformats.org/officeDocument/2006/relationships/notesMaster" Target="../notesMasters/notesMaster1.xml" 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 /><Relationship Id="rId1" Type="http://schemas.openxmlformats.org/officeDocument/2006/relationships/notesMaster" Target="../notesMasters/notesMaster1.xml" 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 /><Relationship Id="rId1" Type="http://schemas.openxmlformats.org/officeDocument/2006/relationships/notesMaster" Target="../notesMasters/notesMaster1.xml" 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 /><Relationship Id="rId1" Type="http://schemas.openxmlformats.org/officeDocument/2006/relationships/notesMaster" Target="../notesMasters/notesMaster1.xml" 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g95b965402b_0_2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8" name="Google Shape;858;g95b965402b_0_2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Google Shape;902;g95b965402b_0_3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3" name="Google Shape;903;g95b965402b_0_3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7014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Google Shape;851;g95bae21e8b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2" name="Google Shape;852;g95bae21e8b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" name="Google Shape;1904;ga2609c4100_0_55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5" name="Google Shape;1905;ga2609c4100_0_55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33346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" name="Google Shape;1904;ga2609c4100_0_55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5" name="Google Shape;1905;ga2609c4100_0_55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3508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" name="Google Shape;1904;ga2609c4100_0_55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5" name="Google Shape;1905;ga2609c4100_0_55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52317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" name="Google Shape;1904;ga2609c4100_0_55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5" name="Google Shape;1905;ga2609c4100_0_55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24630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" name="Google Shape;1904;ga2609c4100_0_55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5" name="Google Shape;1905;ga2609c4100_0_55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18076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" name="Google Shape;1904;ga2609c4100_0_55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5" name="Google Shape;1905;ga2609c4100_0_55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23302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" name="Google Shape;1904;ga2609c4100_0_55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5" name="Google Shape;1905;ga2609c4100_0_55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0218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0" name="Google Shape;1950;ga2609c4100_0_55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1" name="Google Shape;1951;ga2609c4100_0_55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47356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" name="Google Shape;1904;ga2609c4100_0_55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5" name="Google Shape;1905;ga2609c4100_0_55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" name="Google Shape;1904;ga2609c4100_0_55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5" name="Google Shape;1905;ga2609c4100_0_55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24112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" name="Google Shape;1904;ga2609c4100_0_55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5" name="Google Shape;1905;ga2609c4100_0_55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18693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8" name="Google Shape;77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9357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gac7ad3def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7" name="Google Shape;887;gac7ad3def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gac7ad3def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7" name="Google Shape;887;gac7ad3def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786622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gac7ad3def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7" name="Google Shape;887;gac7ad3def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9911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rgbClr val="CFE2F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716575" y="0"/>
            <a:ext cx="8579795" cy="5143484"/>
          </a:xfrm>
          <a:custGeom>
            <a:avLst/>
            <a:gdLst/>
            <a:ahLst/>
            <a:cxnLst/>
            <a:rect l="l" t="t" r="r" b="b"/>
            <a:pathLst>
              <a:path w="128517" h="78770" extrusionOk="0">
                <a:moveTo>
                  <a:pt x="35" y="1"/>
                </a:moveTo>
                <a:lnTo>
                  <a:pt x="0" y="78769"/>
                </a:lnTo>
                <a:lnTo>
                  <a:pt x="128517" y="78769"/>
                </a:lnTo>
                <a:cubicBezTo>
                  <a:pt x="61260" y="76442"/>
                  <a:pt x="7739" y="332"/>
                  <a:pt x="7739" y="332"/>
                </a:cubicBezTo>
                <a:lnTo>
                  <a:pt x="35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" name="Google Shape;10;p2"/>
          <p:cNvSpPr/>
          <p:nvPr/>
        </p:nvSpPr>
        <p:spPr>
          <a:xfrm>
            <a:off x="1754550" y="1135650"/>
            <a:ext cx="5634900" cy="2872200"/>
          </a:xfrm>
          <a:prstGeom prst="plaque">
            <a:avLst>
              <a:gd name="adj" fmla="val 11691"/>
            </a:avLst>
          </a:prstGeom>
          <a:solidFill>
            <a:schemeClr val="lt1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1" name="Google Shape;11;p2"/>
          <p:cNvCxnSpPr/>
          <p:nvPr/>
        </p:nvCxnSpPr>
        <p:spPr>
          <a:xfrm>
            <a:off x="2572800" y="3116850"/>
            <a:ext cx="3998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12;p2"/>
          <p:cNvCxnSpPr/>
          <p:nvPr/>
        </p:nvCxnSpPr>
        <p:spPr>
          <a:xfrm>
            <a:off x="2572800" y="2222750"/>
            <a:ext cx="3998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3" name="Google Shape;13;p2"/>
          <p:cNvGrpSpPr/>
          <p:nvPr/>
        </p:nvGrpSpPr>
        <p:grpSpPr>
          <a:xfrm rot="697126">
            <a:off x="8280187" y="-46678"/>
            <a:ext cx="1305393" cy="1346461"/>
            <a:chOff x="1492000" y="427450"/>
            <a:chExt cx="1188000" cy="1225375"/>
          </a:xfrm>
        </p:grpSpPr>
        <p:sp>
          <p:nvSpPr>
            <p:cNvPr id="14" name="Google Shape;14;p2"/>
            <p:cNvSpPr/>
            <p:nvPr/>
          </p:nvSpPr>
          <p:spPr>
            <a:xfrm>
              <a:off x="1492000" y="427450"/>
              <a:ext cx="1188000" cy="1225375"/>
            </a:xfrm>
            <a:custGeom>
              <a:avLst/>
              <a:gdLst/>
              <a:ahLst/>
              <a:cxnLst/>
              <a:rect l="l" t="t" r="r" b="b"/>
              <a:pathLst>
                <a:path w="47520" h="49015" extrusionOk="0">
                  <a:moveTo>
                    <a:pt x="44863" y="698"/>
                  </a:moveTo>
                  <a:lnTo>
                    <a:pt x="44863" y="698"/>
                  </a:lnTo>
                  <a:cubicBezTo>
                    <a:pt x="45260" y="745"/>
                    <a:pt x="45657" y="763"/>
                    <a:pt x="46048" y="763"/>
                  </a:cubicBezTo>
                  <a:cubicBezTo>
                    <a:pt x="46274" y="763"/>
                    <a:pt x="46497" y="757"/>
                    <a:pt x="46717" y="748"/>
                  </a:cubicBezTo>
                  <a:lnTo>
                    <a:pt x="46717" y="748"/>
                  </a:lnTo>
                  <a:cubicBezTo>
                    <a:pt x="46667" y="8567"/>
                    <a:pt x="46617" y="16387"/>
                    <a:pt x="46642" y="24207"/>
                  </a:cubicBezTo>
                  <a:cubicBezTo>
                    <a:pt x="46667" y="32076"/>
                    <a:pt x="46366" y="40046"/>
                    <a:pt x="46868" y="47891"/>
                  </a:cubicBezTo>
                  <a:cubicBezTo>
                    <a:pt x="46818" y="47891"/>
                    <a:pt x="46792" y="47866"/>
                    <a:pt x="46767" y="47866"/>
                  </a:cubicBezTo>
                  <a:cubicBezTo>
                    <a:pt x="39987" y="48053"/>
                    <a:pt x="33211" y="48100"/>
                    <a:pt x="26436" y="48100"/>
                  </a:cubicBezTo>
                  <a:cubicBezTo>
                    <a:pt x="19684" y="48100"/>
                    <a:pt x="12934" y="48054"/>
                    <a:pt x="6180" y="48054"/>
                  </a:cubicBezTo>
                  <a:cubicBezTo>
                    <a:pt x="4304" y="48054"/>
                    <a:pt x="2428" y="48057"/>
                    <a:pt x="552" y="48066"/>
                  </a:cubicBezTo>
                  <a:cubicBezTo>
                    <a:pt x="802" y="38116"/>
                    <a:pt x="1203" y="28066"/>
                    <a:pt x="1203" y="18066"/>
                  </a:cubicBezTo>
                  <a:cubicBezTo>
                    <a:pt x="1203" y="12452"/>
                    <a:pt x="1078" y="6863"/>
                    <a:pt x="727" y="1299"/>
                  </a:cubicBezTo>
                  <a:lnTo>
                    <a:pt x="752" y="1299"/>
                  </a:lnTo>
                  <a:cubicBezTo>
                    <a:pt x="1098" y="1362"/>
                    <a:pt x="1492" y="1415"/>
                    <a:pt x="1880" y="1415"/>
                  </a:cubicBezTo>
                  <a:cubicBezTo>
                    <a:pt x="2112" y="1415"/>
                    <a:pt x="2341" y="1396"/>
                    <a:pt x="2557" y="1349"/>
                  </a:cubicBezTo>
                  <a:lnTo>
                    <a:pt x="2557" y="1349"/>
                  </a:lnTo>
                  <a:cubicBezTo>
                    <a:pt x="2406" y="1650"/>
                    <a:pt x="2406" y="2051"/>
                    <a:pt x="2582" y="2377"/>
                  </a:cubicBezTo>
                  <a:cubicBezTo>
                    <a:pt x="2901" y="2970"/>
                    <a:pt x="3636" y="3314"/>
                    <a:pt x="4314" y="3314"/>
                  </a:cubicBezTo>
                  <a:cubicBezTo>
                    <a:pt x="4381" y="3314"/>
                    <a:pt x="4447" y="3311"/>
                    <a:pt x="4512" y="3304"/>
                  </a:cubicBezTo>
                  <a:cubicBezTo>
                    <a:pt x="5740" y="3229"/>
                    <a:pt x="6316" y="1700"/>
                    <a:pt x="5539" y="873"/>
                  </a:cubicBezTo>
                  <a:lnTo>
                    <a:pt x="5539" y="873"/>
                  </a:lnTo>
                  <a:cubicBezTo>
                    <a:pt x="5943" y="910"/>
                    <a:pt x="6360" y="933"/>
                    <a:pt x="6771" y="933"/>
                  </a:cubicBezTo>
                  <a:cubicBezTo>
                    <a:pt x="6921" y="933"/>
                    <a:pt x="7071" y="930"/>
                    <a:pt x="7218" y="923"/>
                  </a:cubicBezTo>
                  <a:lnTo>
                    <a:pt x="7218" y="923"/>
                  </a:lnTo>
                  <a:cubicBezTo>
                    <a:pt x="6918" y="1199"/>
                    <a:pt x="6742" y="1700"/>
                    <a:pt x="6792" y="2101"/>
                  </a:cubicBezTo>
                  <a:cubicBezTo>
                    <a:pt x="6842" y="2778"/>
                    <a:pt x="7344" y="3254"/>
                    <a:pt x="7995" y="3354"/>
                  </a:cubicBezTo>
                  <a:cubicBezTo>
                    <a:pt x="8078" y="3367"/>
                    <a:pt x="8161" y="3373"/>
                    <a:pt x="8244" y="3373"/>
                  </a:cubicBezTo>
                  <a:cubicBezTo>
                    <a:pt x="8813" y="3373"/>
                    <a:pt x="9362" y="3077"/>
                    <a:pt x="9624" y="2552"/>
                  </a:cubicBezTo>
                  <a:cubicBezTo>
                    <a:pt x="9850" y="2076"/>
                    <a:pt x="9850" y="1475"/>
                    <a:pt x="9599" y="998"/>
                  </a:cubicBezTo>
                  <a:cubicBezTo>
                    <a:pt x="10025" y="998"/>
                    <a:pt x="10451" y="973"/>
                    <a:pt x="10903" y="898"/>
                  </a:cubicBezTo>
                  <a:lnTo>
                    <a:pt x="10903" y="898"/>
                  </a:lnTo>
                  <a:cubicBezTo>
                    <a:pt x="10652" y="1149"/>
                    <a:pt x="10527" y="1500"/>
                    <a:pt x="10552" y="1876"/>
                  </a:cubicBezTo>
                  <a:cubicBezTo>
                    <a:pt x="10627" y="2527"/>
                    <a:pt x="11178" y="3029"/>
                    <a:pt x="11830" y="3104"/>
                  </a:cubicBezTo>
                  <a:cubicBezTo>
                    <a:pt x="11905" y="3116"/>
                    <a:pt x="11981" y="3122"/>
                    <a:pt x="12056" y="3122"/>
                  </a:cubicBezTo>
                  <a:cubicBezTo>
                    <a:pt x="12607" y="3122"/>
                    <a:pt x="13138" y="2806"/>
                    <a:pt x="13359" y="2277"/>
                  </a:cubicBezTo>
                  <a:cubicBezTo>
                    <a:pt x="13559" y="1826"/>
                    <a:pt x="13509" y="1299"/>
                    <a:pt x="13258" y="898"/>
                  </a:cubicBezTo>
                  <a:cubicBezTo>
                    <a:pt x="13576" y="898"/>
                    <a:pt x="13904" y="909"/>
                    <a:pt x="14237" y="909"/>
                  </a:cubicBezTo>
                  <a:cubicBezTo>
                    <a:pt x="14403" y="909"/>
                    <a:pt x="14570" y="907"/>
                    <a:pt x="14737" y="898"/>
                  </a:cubicBezTo>
                  <a:lnTo>
                    <a:pt x="14737" y="898"/>
                  </a:lnTo>
                  <a:cubicBezTo>
                    <a:pt x="14273" y="1850"/>
                    <a:pt x="14626" y="3103"/>
                    <a:pt x="15816" y="3103"/>
                  </a:cubicBezTo>
                  <a:cubicBezTo>
                    <a:pt x="15911" y="3103"/>
                    <a:pt x="16010" y="3095"/>
                    <a:pt x="16116" y="3079"/>
                  </a:cubicBezTo>
                  <a:cubicBezTo>
                    <a:pt x="17268" y="2928"/>
                    <a:pt x="17644" y="1625"/>
                    <a:pt x="17093" y="798"/>
                  </a:cubicBezTo>
                  <a:lnTo>
                    <a:pt x="17093" y="798"/>
                  </a:lnTo>
                  <a:cubicBezTo>
                    <a:pt x="17569" y="823"/>
                    <a:pt x="18070" y="823"/>
                    <a:pt x="18572" y="823"/>
                  </a:cubicBezTo>
                  <a:cubicBezTo>
                    <a:pt x="18183" y="1796"/>
                    <a:pt x="18761" y="2957"/>
                    <a:pt x="19917" y="2957"/>
                  </a:cubicBezTo>
                  <a:cubicBezTo>
                    <a:pt x="19952" y="2957"/>
                    <a:pt x="19989" y="2956"/>
                    <a:pt x="20025" y="2953"/>
                  </a:cubicBezTo>
                  <a:cubicBezTo>
                    <a:pt x="21103" y="2878"/>
                    <a:pt x="21604" y="1775"/>
                    <a:pt x="21203" y="898"/>
                  </a:cubicBezTo>
                  <a:lnTo>
                    <a:pt x="21203" y="898"/>
                  </a:lnTo>
                  <a:cubicBezTo>
                    <a:pt x="21579" y="923"/>
                    <a:pt x="21930" y="923"/>
                    <a:pt x="22306" y="923"/>
                  </a:cubicBezTo>
                  <a:cubicBezTo>
                    <a:pt x="21963" y="1782"/>
                    <a:pt x="22460" y="2905"/>
                    <a:pt x="23492" y="2905"/>
                  </a:cubicBezTo>
                  <a:cubicBezTo>
                    <a:pt x="23514" y="2905"/>
                    <a:pt x="23536" y="2904"/>
                    <a:pt x="23559" y="2903"/>
                  </a:cubicBezTo>
                  <a:cubicBezTo>
                    <a:pt x="24436" y="2878"/>
                    <a:pt x="25339" y="1775"/>
                    <a:pt x="25013" y="1024"/>
                  </a:cubicBezTo>
                  <a:cubicBezTo>
                    <a:pt x="25489" y="998"/>
                    <a:pt x="25940" y="998"/>
                    <a:pt x="26391" y="923"/>
                  </a:cubicBezTo>
                  <a:lnTo>
                    <a:pt x="26391" y="923"/>
                  </a:lnTo>
                  <a:cubicBezTo>
                    <a:pt x="26141" y="1450"/>
                    <a:pt x="25990" y="2001"/>
                    <a:pt x="26391" y="2502"/>
                  </a:cubicBezTo>
                  <a:cubicBezTo>
                    <a:pt x="26730" y="2921"/>
                    <a:pt x="27291" y="3117"/>
                    <a:pt x="27809" y="3117"/>
                  </a:cubicBezTo>
                  <a:cubicBezTo>
                    <a:pt x="27942" y="3117"/>
                    <a:pt x="28073" y="3104"/>
                    <a:pt x="28196" y="3079"/>
                  </a:cubicBezTo>
                  <a:cubicBezTo>
                    <a:pt x="29173" y="2828"/>
                    <a:pt x="29675" y="1625"/>
                    <a:pt x="29073" y="923"/>
                  </a:cubicBezTo>
                  <a:lnTo>
                    <a:pt x="30226" y="923"/>
                  </a:lnTo>
                  <a:cubicBezTo>
                    <a:pt x="29910" y="1969"/>
                    <a:pt x="30584" y="3132"/>
                    <a:pt x="31769" y="3132"/>
                  </a:cubicBezTo>
                  <a:cubicBezTo>
                    <a:pt x="31806" y="3132"/>
                    <a:pt x="31843" y="3131"/>
                    <a:pt x="31880" y="3129"/>
                  </a:cubicBezTo>
                  <a:cubicBezTo>
                    <a:pt x="33108" y="3029"/>
                    <a:pt x="33685" y="1750"/>
                    <a:pt x="33208" y="773"/>
                  </a:cubicBezTo>
                  <a:lnTo>
                    <a:pt x="33208" y="773"/>
                  </a:lnTo>
                  <a:cubicBezTo>
                    <a:pt x="33559" y="798"/>
                    <a:pt x="33885" y="823"/>
                    <a:pt x="34236" y="848"/>
                  </a:cubicBezTo>
                  <a:cubicBezTo>
                    <a:pt x="33885" y="1800"/>
                    <a:pt x="34436" y="2928"/>
                    <a:pt x="35589" y="2928"/>
                  </a:cubicBezTo>
                  <a:cubicBezTo>
                    <a:pt x="35602" y="2929"/>
                    <a:pt x="35614" y="2929"/>
                    <a:pt x="35626" y="2929"/>
                  </a:cubicBezTo>
                  <a:cubicBezTo>
                    <a:pt x="36682" y="2929"/>
                    <a:pt x="37315" y="1865"/>
                    <a:pt x="37018" y="973"/>
                  </a:cubicBezTo>
                  <a:cubicBezTo>
                    <a:pt x="37319" y="948"/>
                    <a:pt x="37645" y="923"/>
                    <a:pt x="37945" y="898"/>
                  </a:cubicBezTo>
                  <a:lnTo>
                    <a:pt x="37945" y="898"/>
                  </a:lnTo>
                  <a:cubicBezTo>
                    <a:pt x="37695" y="1775"/>
                    <a:pt x="38221" y="2753"/>
                    <a:pt x="39274" y="2803"/>
                  </a:cubicBezTo>
                  <a:cubicBezTo>
                    <a:pt x="39298" y="2804"/>
                    <a:pt x="39323" y="2805"/>
                    <a:pt x="39347" y="2805"/>
                  </a:cubicBezTo>
                  <a:cubicBezTo>
                    <a:pt x="40334" y="2805"/>
                    <a:pt x="40996" y="1829"/>
                    <a:pt x="40727" y="948"/>
                  </a:cubicBezTo>
                  <a:lnTo>
                    <a:pt x="40727" y="948"/>
                  </a:lnTo>
                  <a:cubicBezTo>
                    <a:pt x="41028" y="1024"/>
                    <a:pt x="41329" y="1049"/>
                    <a:pt x="41630" y="1074"/>
                  </a:cubicBezTo>
                  <a:cubicBezTo>
                    <a:pt x="41228" y="1800"/>
                    <a:pt x="41880" y="2928"/>
                    <a:pt x="42858" y="3079"/>
                  </a:cubicBezTo>
                  <a:cubicBezTo>
                    <a:pt x="42948" y="3092"/>
                    <a:pt x="43038" y="3099"/>
                    <a:pt x="43126" y="3099"/>
                  </a:cubicBezTo>
                  <a:cubicBezTo>
                    <a:pt x="44355" y="3099"/>
                    <a:pt x="45307" y="1844"/>
                    <a:pt x="44863" y="698"/>
                  </a:cubicBezTo>
                  <a:close/>
                  <a:moveTo>
                    <a:pt x="47088" y="0"/>
                  </a:moveTo>
                  <a:cubicBezTo>
                    <a:pt x="46975" y="0"/>
                    <a:pt x="46861" y="48"/>
                    <a:pt x="46792" y="146"/>
                  </a:cubicBezTo>
                  <a:cubicBezTo>
                    <a:pt x="46603" y="146"/>
                    <a:pt x="46411" y="145"/>
                    <a:pt x="46218" y="145"/>
                  </a:cubicBezTo>
                  <a:cubicBezTo>
                    <a:pt x="45543" y="145"/>
                    <a:pt x="44854" y="160"/>
                    <a:pt x="44211" y="297"/>
                  </a:cubicBezTo>
                  <a:cubicBezTo>
                    <a:pt x="44061" y="347"/>
                    <a:pt x="44061" y="572"/>
                    <a:pt x="44211" y="597"/>
                  </a:cubicBezTo>
                  <a:lnTo>
                    <a:pt x="44286" y="597"/>
                  </a:lnTo>
                  <a:cubicBezTo>
                    <a:pt x="44462" y="1199"/>
                    <a:pt x="44512" y="1851"/>
                    <a:pt x="43935" y="2277"/>
                  </a:cubicBezTo>
                  <a:cubicBezTo>
                    <a:pt x="43706" y="2437"/>
                    <a:pt x="43435" y="2556"/>
                    <a:pt x="43161" y="2556"/>
                  </a:cubicBezTo>
                  <a:cubicBezTo>
                    <a:pt x="43135" y="2556"/>
                    <a:pt x="43109" y="2555"/>
                    <a:pt x="43083" y="2552"/>
                  </a:cubicBezTo>
                  <a:cubicBezTo>
                    <a:pt x="42908" y="2502"/>
                    <a:pt x="42757" y="2452"/>
                    <a:pt x="42582" y="2427"/>
                  </a:cubicBezTo>
                  <a:cubicBezTo>
                    <a:pt x="41980" y="2126"/>
                    <a:pt x="41955" y="1675"/>
                    <a:pt x="42482" y="1099"/>
                  </a:cubicBezTo>
                  <a:cubicBezTo>
                    <a:pt x="42807" y="998"/>
                    <a:pt x="42732" y="547"/>
                    <a:pt x="42406" y="522"/>
                  </a:cubicBezTo>
                  <a:cubicBezTo>
                    <a:pt x="42002" y="490"/>
                    <a:pt x="41577" y="437"/>
                    <a:pt x="41158" y="437"/>
                  </a:cubicBezTo>
                  <a:cubicBezTo>
                    <a:pt x="40927" y="437"/>
                    <a:pt x="40699" y="453"/>
                    <a:pt x="40477" y="497"/>
                  </a:cubicBezTo>
                  <a:cubicBezTo>
                    <a:pt x="40451" y="489"/>
                    <a:pt x="40422" y="484"/>
                    <a:pt x="40393" y="484"/>
                  </a:cubicBezTo>
                  <a:cubicBezTo>
                    <a:pt x="40251" y="484"/>
                    <a:pt x="40093" y="582"/>
                    <a:pt x="40176" y="748"/>
                  </a:cubicBezTo>
                  <a:cubicBezTo>
                    <a:pt x="40426" y="1399"/>
                    <a:pt x="40226" y="2277"/>
                    <a:pt x="39374" y="2302"/>
                  </a:cubicBezTo>
                  <a:cubicBezTo>
                    <a:pt x="39362" y="2302"/>
                    <a:pt x="39351" y="2302"/>
                    <a:pt x="39340" y="2302"/>
                  </a:cubicBezTo>
                  <a:cubicBezTo>
                    <a:pt x="38464" y="2302"/>
                    <a:pt x="38177" y="1341"/>
                    <a:pt x="38622" y="698"/>
                  </a:cubicBezTo>
                  <a:cubicBezTo>
                    <a:pt x="38722" y="547"/>
                    <a:pt x="38597" y="297"/>
                    <a:pt x="38396" y="297"/>
                  </a:cubicBezTo>
                  <a:cubicBezTo>
                    <a:pt x="37845" y="372"/>
                    <a:pt x="37319" y="447"/>
                    <a:pt x="36792" y="572"/>
                  </a:cubicBezTo>
                  <a:cubicBezTo>
                    <a:pt x="36767" y="547"/>
                    <a:pt x="36742" y="522"/>
                    <a:pt x="36717" y="472"/>
                  </a:cubicBezTo>
                  <a:cubicBezTo>
                    <a:pt x="36687" y="435"/>
                    <a:pt x="36647" y="420"/>
                    <a:pt x="36606" y="420"/>
                  </a:cubicBezTo>
                  <a:cubicBezTo>
                    <a:pt x="36478" y="420"/>
                    <a:pt x="36335" y="571"/>
                    <a:pt x="36391" y="723"/>
                  </a:cubicBezTo>
                  <a:cubicBezTo>
                    <a:pt x="36341" y="798"/>
                    <a:pt x="36391" y="948"/>
                    <a:pt x="36492" y="973"/>
                  </a:cubicBezTo>
                  <a:cubicBezTo>
                    <a:pt x="36735" y="1630"/>
                    <a:pt x="36459" y="2429"/>
                    <a:pt x="35662" y="2429"/>
                  </a:cubicBezTo>
                  <a:cubicBezTo>
                    <a:pt x="35638" y="2429"/>
                    <a:pt x="35614" y="2429"/>
                    <a:pt x="35589" y="2427"/>
                  </a:cubicBezTo>
                  <a:cubicBezTo>
                    <a:pt x="34687" y="2402"/>
                    <a:pt x="34436" y="1374"/>
                    <a:pt x="34913" y="723"/>
                  </a:cubicBezTo>
                  <a:cubicBezTo>
                    <a:pt x="35063" y="572"/>
                    <a:pt x="34888" y="322"/>
                    <a:pt x="34687" y="322"/>
                  </a:cubicBezTo>
                  <a:cubicBezTo>
                    <a:pt x="34086" y="322"/>
                    <a:pt x="33509" y="322"/>
                    <a:pt x="32908" y="347"/>
                  </a:cubicBezTo>
                  <a:cubicBezTo>
                    <a:pt x="32873" y="312"/>
                    <a:pt x="32831" y="298"/>
                    <a:pt x="32787" y="298"/>
                  </a:cubicBezTo>
                  <a:cubicBezTo>
                    <a:pt x="32641" y="298"/>
                    <a:pt x="32485" y="462"/>
                    <a:pt x="32582" y="597"/>
                  </a:cubicBezTo>
                  <a:cubicBezTo>
                    <a:pt x="33098" y="1359"/>
                    <a:pt x="32867" y="2554"/>
                    <a:pt x="31843" y="2554"/>
                  </a:cubicBezTo>
                  <a:cubicBezTo>
                    <a:pt x="31822" y="2554"/>
                    <a:pt x="31801" y="2553"/>
                    <a:pt x="31780" y="2552"/>
                  </a:cubicBezTo>
                  <a:cubicBezTo>
                    <a:pt x="30827" y="2527"/>
                    <a:pt x="30477" y="1550"/>
                    <a:pt x="30878" y="798"/>
                  </a:cubicBezTo>
                  <a:cubicBezTo>
                    <a:pt x="31003" y="623"/>
                    <a:pt x="30853" y="397"/>
                    <a:pt x="30652" y="397"/>
                  </a:cubicBezTo>
                  <a:cubicBezTo>
                    <a:pt x="29975" y="397"/>
                    <a:pt x="29374" y="497"/>
                    <a:pt x="28722" y="648"/>
                  </a:cubicBezTo>
                  <a:cubicBezTo>
                    <a:pt x="28697" y="623"/>
                    <a:pt x="28647" y="597"/>
                    <a:pt x="28622" y="572"/>
                  </a:cubicBezTo>
                  <a:cubicBezTo>
                    <a:pt x="28590" y="561"/>
                    <a:pt x="28559" y="556"/>
                    <a:pt x="28528" y="556"/>
                  </a:cubicBezTo>
                  <a:cubicBezTo>
                    <a:pt x="28295" y="556"/>
                    <a:pt x="28127" y="863"/>
                    <a:pt x="28371" y="973"/>
                  </a:cubicBezTo>
                  <a:cubicBezTo>
                    <a:pt x="29098" y="1349"/>
                    <a:pt x="28923" y="2277"/>
                    <a:pt x="28196" y="2552"/>
                  </a:cubicBezTo>
                  <a:cubicBezTo>
                    <a:pt x="28045" y="2590"/>
                    <a:pt x="27901" y="2609"/>
                    <a:pt x="27760" y="2609"/>
                  </a:cubicBezTo>
                  <a:cubicBezTo>
                    <a:pt x="27619" y="2609"/>
                    <a:pt x="27482" y="2590"/>
                    <a:pt x="27344" y="2552"/>
                  </a:cubicBezTo>
                  <a:cubicBezTo>
                    <a:pt x="26517" y="2001"/>
                    <a:pt x="26391" y="1399"/>
                    <a:pt x="26993" y="798"/>
                  </a:cubicBezTo>
                  <a:cubicBezTo>
                    <a:pt x="27118" y="623"/>
                    <a:pt x="27043" y="372"/>
                    <a:pt x="26817" y="372"/>
                  </a:cubicBezTo>
                  <a:cubicBezTo>
                    <a:pt x="26091" y="397"/>
                    <a:pt x="25339" y="497"/>
                    <a:pt x="24612" y="572"/>
                  </a:cubicBezTo>
                  <a:cubicBezTo>
                    <a:pt x="24587" y="572"/>
                    <a:pt x="24562" y="547"/>
                    <a:pt x="24537" y="547"/>
                  </a:cubicBezTo>
                  <a:cubicBezTo>
                    <a:pt x="24503" y="522"/>
                    <a:pt x="24467" y="511"/>
                    <a:pt x="24432" y="511"/>
                  </a:cubicBezTo>
                  <a:cubicBezTo>
                    <a:pt x="24361" y="511"/>
                    <a:pt x="24294" y="556"/>
                    <a:pt x="24261" y="623"/>
                  </a:cubicBezTo>
                  <a:cubicBezTo>
                    <a:pt x="24086" y="698"/>
                    <a:pt x="24111" y="998"/>
                    <a:pt x="24336" y="998"/>
                  </a:cubicBezTo>
                  <a:lnTo>
                    <a:pt x="24436" y="998"/>
                  </a:lnTo>
                  <a:cubicBezTo>
                    <a:pt x="24637" y="1299"/>
                    <a:pt x="24512" y="1800"/>
                    <a:pt x="24336" y="2026"/>
                  </a:cubicBezTo>
                  <a:cubicBezTo>
                    <a:pt x="24134" y="2249"/>
                    <a:pt x="23882" y="2373"/>
                    <a:pt x="23608" y="2373"/>
                  </a:cubicBezTo>
                  <a:cubicBezTo>
                    <a:pt x="23543" y="2373"/>
                    <a:pt x="23476" y="2366"/>
                    <a:pt x="23409" y="2352"/>
                  </a:cubicBezTo>
                  <a:cubicBezTo>
                    <a:pt x="22732" y="2252"/>
                    <a:pt x="22381" y="1425"/>
                    <a:pt x="22857" y="823"/>
                  </a:cubicBezTo>
                  <a:cubicBezTo>
                    <a:pt x="22983" y="673"/>
                    <a:pt x="22908" y="472"/>
                    <a:pt x="22707" y="447"/>
                  </a:cubicBezTo>
                  <a:cubicBezTo>
                    <a:pt x="22439" y="428"/>
                    <a:pt x="22171" y="420"/>
                    <a:pt x="21903" y="420"/>
                  </a:cubicBezTo>
                  <a:cubicBezTo>
                    <a:pt x="21469" y="420"/>
                    <a:pt x="21036" y="441"/>
                    <a:pt x="20602" y="472"/>
                  </a:cubicBezTo>
                  <a:cubicBezTo>
                    <a:pt x="20351" y="497"/>
                    <a:pt x="20351" y="848"/>
                    <a:pt x="20602" y="873"/>
                  </a:cubicBezTo>
                  <a:lnTo>
                    <a:pt x="20652" y="873"/>
                  </a:lnTo>
                  <a:cubicBezTo>
                    <a:pt x="21028" y="1525"/>
                    <a:pt x="20777" y="2452"/>
                    <a:pt x="19925" y="2452"/>
                  </a:cubicBezTo>
                  <a:cubicBezTo>
                    <a:pt x="18998" y="2452"/>
                    <a:pt x="18747" y="1349"/>
                    <a:pt x="19198" y="698"/>
                  </a:cubicBezTo>
                  <a:cubicBezTo>
                    <a:pt x="19299" y="547"/>
                    <a:pt x="19173" y="322"/>
                    <a:pt x="18973" y="322"/>
                  </a:cubicBezTo>
                  <a:cubicBezTo>
                    <a:pt x="18529" y="322"/>
                    <a:pt x="18085" y="305"/>
                    <a:pt x="17641" y="305"/>
                  </a:cubicBezTo>
                  <a:cubicBezTo>
                    <a:pt x="17308" y="305"/>
                    <a:pt x="16975" y="315"/>
                    <a:pt x="16642" y="347"/>
                  </a:cubicBezTo>
                  <a:lnTo>
                    <a:pt x="16592" y="347"/>
                  </a:lnTo>
                  <a:cubicBezTo>
                    <a:pt x="16592" y="347"/>
                    <a:pt x="16567" y="322"/>
                    <a:pt x="16542" y="322"/>
                  </a:cubicBezTo>
                  <a:cubicBezTo>
                    <a:pt x="16503" y="299"/>
                    <a:pt x="16465" y="289"/>
                    <a:pt x="16428" y="289"/>
                  </a:cubicBezTo>
                  <a:cubicBezTo>
                    <a:pt x="16226" y="289"/>
                    <a:pt x="16083" y="595"/>
                    <a:pt x="16316" y="723"/>
                  </a:cubicBezTo>
                  <a:cubicBezTo>
                    <a:pt x="17068" y="1224"/>
                    <a:pt x="17118" y="2427"/>
                    <a:pt x="16065" y="2628"/>
                  </a:cubicBezTo>
                  <a:cubicBezTo>
                    <a:pt x="16001" y="2641"/>
                    <a:pt x="15937" y="2648"/>
                    <a:pt x="15874" y="2648"/>
                  </a:cubicBezTo>
                  <a:cubicBezTo>
                    <a:pt x="15009" y="2648"/>
                    <a:pt x="14351" y="1430"/>
                    <a:pt x="15238" y="823"/>
                  </a:cubicBezTo>
                  <a:cubicBezTo>
                    <a:pt x="15414" y="723"/>
                    <a:pt x="15339" y="472"/>
                    <a:pt x="15113" y="447"/>
                  </a:cubicBezTo>
                  <a:cubicBezTo>
                    <a:pt x="14835" y="428"/>
                    <a:pt x="14558" y="420"/>
                    <a:pt x="14279" y="420"/>
                  </a:cubicBezTo>
                  <a:cubicBezTo>
                    <a:pt x="13827" y="420"/>
                    <a:pt x="13372" y="441"/>
                    <a:pt x="12908" y="472"/>
                  </a:cubicBezTo>
                  <a:cubicBezTo>
                    <a:pt x="12882" y="497"/>
                    <a:pt x="12857" y="497"/>
                    <a:pt x="12807" y="522"/>
                  </a:cubicBezTo>
                  <a:cubicBezTo>
                    <a:pt x="12682" y="522"/>
                    <a:pt x="12582" y="748"/>
                    <a:pt x="12682" y="898"/>
                  </a:cubicBezTo>
                  <a:cubicBezTo>
                    <a:pt x="13208" y="1525"/>
                    <a:pt x="13008" y="2628"/>
                    <a:pt x="12030" y="2628"/>
                  </a:cubicBezTo>
                  <a:cubicBezTo>
                    <a:pt x="11103" y="2628"/>
                    <a:pt x="10627" y="1274"/>
                    <a:pt x="11604" y="923"/>
                  </a:cubicBezTo>
                  <a:cubicBezTo>
                    <a:pt x="11730" y="873"/>
                    <a:pt x="11730" y="698"/>
                    <a:pt x="11629" y="673"/>
                  </a:cubicBezTo>
                  <a:cubicBezTo>
                    <a:pt x="11604" y="572"/>
                    <a:pt x="11554" y="472"/>
                    <a:pt x="11429" y="472"/>
                  </a:cubicBezTo>
                  <a:cubicBezTo>
                    <a:pt x="11209" y="457"/>
                    <a:pt x="10984" y="449"/>
                    <a:pt x="10758" y="449"/>
                  </a:cubicBezTo>
                  <a:cubicBezTo>
                    <a:pt x="10236" y="449"/>
                    <a:pt x="9705" y="493"/>
                    <a:pt x="9198" y="597"/>
                  </a:cubicBezTo>
                  <a:cubicBezTo>
                    <a:pt x="9187" y="596"/>
                    <a:pt x="9176" y="595"/>
                    <a:pt x="9164" y="595"/>
                  </a:cubicBezTo>
                  <a:cubicBezTo>
                    <a:pt x="9020" y="595"/>
                    <a:pt x="8857" y="736"/>
                    <a:pt x="8973" y="898"/>
                  </a:cubicBezTo>
                  <a:cubicBezTo>
                    <a:pt x="9248" y="1299"/>
                    <a:pt x="9424" y="1750"/>
                    <a:pt x="9223" y="2227"/>
                  </a:cubicBezTo>
                  <a:cubicBezTo>
                    <a:pt x="9070" y="2620"/>
                    <a:pt x="8688" y="2842"/>
                    <a:pt x="8276" y="2842"/>
                  </a:cubicBezTo>
                  <a:cubicBezTo>
                    <a:pt x="8216" y="2842"/>
                    <a:pt x="8156" y="2838"/>
                    <a:pt x="8095" y="2828"/>
                  </a:cubicBezTo>
                  <a:cubicBezTo>
                    <a:pt x="7669" y="2778"/>
                    <a:pt x="7344" y="2452"/>
                    <a:pt x="7344" y="2001"/>
                  </a:cubicBezTo>
                  <a:cubicBezTo>
                    <a:pt x="7319" y="1600"/>
                    <a:pt x="7544" y="1299"/>
                    <a:pt x="7845" y="1024"/>
                  </a:cubicBezTo>
                  <a:cubicBezTo>
                    <a:pt x="7920" y="948"/>
                    <a:pt x="7920" y="873"/>
                    <a:pt x="7870" y="798"/>
                  </a:cubicBezTo>
                  <a:cubicBezTo>
                    <a:pt x="7945" y="698"/>
                    <a:pt x="7895" y="497"/>
                    <a:pt x="7770" y="472"/>
                  </a:cubicBezTo>
                  <a:cubicBezTo>
                    <a:pt x="7476" y="428"/>
                    <a:pt x="7177" y="412"/>
                    <a:pt x="6874" y="412"/>
                  </a:cubicBezTo>
                  <a:cubicBezTo>
                    <a:pt x="6324" y="412"/>
                    <a:pt x="5763" y="465"/>
                    <a:pt x="5213" y="497"/>
                  </a:cubicBezTo>
                  <a:cubicBezTo>
                    <a:pt x="5163" y="497"/>
                    <a:pt x="5113" y="522"/>
                    <a:pt x="5088" y="572"/>
                  </a:cubicBezTo>
                  <a:cubicBezTo>
                    <a:pt x="5069" y="567"/>
                    <a:pt x="5050" y="565"/>
                    <a:pt x="5032" y="565"/>
                  </a:cubicBezTo>
                  <a:cubicBezTo>
                    <a:pt x="4879" y="565"/>
                    <a:pt x="4756" y="736"/>
                    <a:pt x="4913" y="848"/>
                  </a:cubicBezTo>
                  <a:cubicBezTo>
                    <a:pt x="5213" y="1099"/>
                    <a:pt x="5464" y="1425"/>
                    <a:pt x="5439" y="1826"/>
                  </a:cubicBezTo>
                  <a:cubicBezTo>
                    <a:pt x="5389" y="2327"/>
                    <a:pt x="4988" y="2728"/>
                    <a:pt x="4512" y="2778"/>
                  </a:cubicBezTo>
                  <a:cubicBezTo>
                    <a:pt x="4478" y="2781"/>
                    <a:pt x="4444" y="2783"/>
                    <a:pt x="4409" y="2783"/>
                  </a:cubicBezTo>
                  <a:cubicBezTo>
                    <a:pt x="3603" y="2783"/>
                    <a:pt x="2415" y="1966"/>
                    <a:pt x="3208" y="1149"/>
                  </a:cubicBezTo>
                  <a:cubicBezTo>
                    <a:pt x="3312" y="1045"/>
                    <a:pt x="3210" y="873"/>
                    <a:pt x="3087" y="873"/>
                  </a:cubicBezTo>
                  <a:cubicBezTo>
                    <a:pt x="3061" y="873"/>
                    <a:pt x="3034" y="881"/>
                    <a:pt x="3008" y="898"/>
                  </a:cubicBezTo>
                  <a:lnTo>
                    <a:pt x="2983" y="898"/>
                  </a:lnTo>
                  <a:cubicBezTo>
                    <a:pt x="2933" y="873"/>
                    <a:pt x="2907" y="848"/>
                    <a:pt x="2857" y="848"/>
                  </a:cubicBezTo>
                  <a:cubicBezTo>
                    <a:pt x="2773" y="836"/>
                    <a:pt x="2689" y="831"/>
                    <a:pt x="2605" y="831"/>
                  </a:cubicBezTo>
                  <a:cubicBezTo>
                    <a:pt x="2339" y="831"/>
                    <a:pt x="2077" y="879"/>
                    <a:pt x="1830" y="898"/>
                  </a:cubicBezTo>
                  <a:cubicBezTo>
                    <a:pt x="1479" y="923"/>
                    <a:pt x="1153" y="923"/>
                    <a:pt x="802" y="923"/>
                  </a:cubicBezTo>
                  <a:cubicBezTo>
                    <a:pt x="752" y="923"/>
                    <a:pt x="727" y="923"/>
                    <a:pt x="702" y="948"/>
                  </a:cubicBezTo>
                  <a:cubicBezTo>
                    <a:pt x="669" y="893"/>
                    <a:pt x="606" y="862"/>
                    <a:pt x="547" y="862"/>
                  </a:cubicBezTo>
                  <a:cubicBezTo>
                    <a:pt x="472" y="862"/>
                    <a:pt x="401" y="912"/>
                    <a:pt x="401" y="1024"/>
                  </a:cubicBezTo>
                  <a:cubicBezTo>
                    <a:pt x="151" y="8693"/>
                    <a:pt x="552" y="16412"/>
                    <a:pt x="501" y="24106"/>
                  </a:cubicBezTo>
                  <a:cubicBezTo>
                    <a:pt x="451" y="32126"/>
                    <a:pt x="226" y="40147"/>
                    <a:pt x="0" y="48167"/>
                  </a:cubicBezTo>
                  <a:cubicBezTo>
                    <a:pt x="0" y="48346"/>
                    <a:pt x="141" y="48435"/>
                    <a:pt x="276" y="48435"/>
                  </a:cubicBezTo>
                  <a:cubicBezTo>
                    <a:pt x="330" y="48435"/>
                    <a:pt x="383" y="48421"/>
                    <a:pt x="426" y="48392"/>
                  </a:cubicBezTo>
                  <a:cubicBezTo>
                    <a:pt x="451" y="48417"/>
                    <a:pt x="501" y="48442"/>
                    <a:pt x="552" y="48442"/>
                  </a:cubicBezTo>
                  <a:cubicBezTo>
                    <a:pt x="6395" y="48873"/>
                    <a:pt x="12274" y="49015"/>
                    <a:pt x="18164" y="49015"/>
                  </a:cubicBezTo>
                  <a:cubicBezTo>
                    <a:pt x="27709" y="49015"/>
                    <a:pt x="37282" y="48642"/>
                    <a:pt x="46767" y="48518"/>
                  </a:cubicBezTo>
                  <a:cubicBezTo>
                    <a:pt x="46968" y="48518"/>
                    <a:pt x="47068" y="48367"/>
                    <a:pt x="47068" y="48217"/>
                  </a:cubicBezTo>
                  <a:cubicBezTo>
                    <a:pt x="47118" y="48217"/>
                    <a:pt x="47193" y="48167"/>
                    <a:pt x="47193" y="48066"/>
                  </a:cubicBezTo>
                  <a:cubicBezTo>
                    <a:pt x="47519" y="40147"/>
                    <a:pt x="47118" y="32152"/>
                    <a:pt x="47168" y="24207"/>
                  </a:cubicBezTo>
                  <a:cubicBezTo>
                    <a:pt x="47193" y="16237"/>
                    <a:pt x="47269" y="8292"/>
                    <a:pt x="47419" y="347"/>
                  </a:cubicBezTo>
                  <a:cubicBezTo>
                    <a:pt x="47434" y="118"/>
                    <a:pt x="47263" y="0"/>
                    <a:pt x="47088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1505775" y="444875"/>
              <a:ext cx="1157925" cy="1185100"/>
            </a:xfrm>
            <a:custGeom>
              <a:avLst/>
              <a:gdLst/>
              <a:ahLst/>
              <a:cxnLst/>
              <a:rect l="l" t="t" r="r" b="b"/>
              <a:pathLst>
                <a:path w="46317" h="47404" extrusionOk="0">
                  <a:moveTo>
                    <a:pt x="19694" y="12839"/>
                  </a:moveTo>
                  <a:cubicBezTo>
                    <a:pt x="25666" y="12839"/>
                    <a:pt x="31640" y="12924"/>
                    <a:pt x="37606" y="12924"/>
                  </a:cubicBezTo>
                  <a:cubicBezTo>
                    <a:pt x="38998" y="12924"/>
                    <a:pt x="40389" y="12919"/>
                    <a:pt x="41780" y="12908"/>
                  </a:cubicBezTo>
                  <a:cubicBezTo>
                    <a:pt x="42031" y="12908"/>
                    <a:pt x="42031" y="13309"/>
                    <a:pt x="41780" y="13309"/>
                  </a:cubicBezTo>
                  <a:cubicBezTo>
                    <a:pt x="40353" y="13295"/>
                    <a:pt x="38925" y="13288"/>
                    <a:pt x="37497" y="13288"/>
                  </a:cubicBezTo>
                  <a:cubicBezTo>
                    <a:pt x="30111" y="13288"/>
                    <a:pt x="22711" y="13452"/>
                    <a:pt x="15319" y="13452"/>
                  </a:cubicBezTo>
                  <a:cubicBezTo>
                    <a:pt x="11840" y="13452"/>
                    <a:pt x="8362" y="13415"/>
                    <a:pt x="4888" y="13309"/>
                  </a:cubicBezTo>
                  <a:cubicBezTo>
                    <a:pt x="4763" y="13309"/>
                    <a:pt x="4763" y="13109"/>
                    <a:pt x="4888" y="13109"/>
                  </a:cubicBezTo>
                  <a:cubicBezTo>
                    <a:pt x="9817" y="12897"/>
                    <a:pt x="14755" y="12839"/>
                    <a:pt x="19694" y="12839"/>
                  </a:cubicBezTo>
                  <a:close/>
                  <a:moveTo>
                    <a:pt x="41778" y="16165"/>
                  </a:moveTo>
                  <a:cubicBezTo>
                    <a:pt x="42081" y="16165"/>
                    <a:pt x="42073" y="16643"/>
                    <a:pt x="41755" y="16667"/>
                  </a:cubicBezTo>
                  <a:cubicBezTo>
                    <a:pt x="33336" y="16859"/>
                    <a:pt x="24820" y="17221"/>
                    <a:pt x="16342" y="17221"/>
                  </a:cubicBezTo>
                  <a:cubicBezTo>
                    <a:pt x="12630" y="17221"/>
                    <a:pt x="8925" y="17151"/>
                    <a:pt x="5239" y="16968"/>
                  </a:cubicBezTo>
                  <a:cubicBezTo>
                    <a:pt x="5113" y="16968"/>
                    <a:pt x="5113" y="16793"/>
                    <a:pt x="5239" y="16793"/>
                  </a:cubicBezTo>
                  <a:cubicBezTo>
                    <a:pt x="17369" y="16166"/>
                    <a:pt x="29625" y="16467"/>
                    <a:pt x="41755" y="16166"/>
                  </a:cubicBezTo>
                  <a:cubicBezTo>
                    <a:pt x="41763" y="16166"/>
                    <a:pt x="41771" y="16165"/>
                    <a:pt x="41778" y="16165"/>
                  </a:cubicBezTo>
                  <a:close/>
                  <a:moveTo>
                    <a:pt x="30937" y="19611"/>
                  </a:moveTo>
                  <a:cubicBezTo>
                    <a:pt x="34361" y="19611"/>
                    <a:pt x="37787" y="19640"/>
                    <a:pt x="41204" y="19725"/>
                  </a:cubicBezTo>
                  <a:cubicBezTo>
                    <a:pt x="41505" y="19750"/>
                    <a:pt x="41505" y="20201"/>
                    <a:pt x="41204" y="20201"/>
                  </a:cubicBezTo>
                  <a:cubicBezTo>
                    <a:pt x="36567" y="20163"/>
                    <a:pt x="31916" y="20110"/>
                    <a:pt x="27273" y="20110"/>
                  </a:cubicBezTo>
                  <a:cubicBezTo>
                    <a:pt x="25867" y="20110"/>
                    <a:pt x="24462" y="20114"/>
                    <a:pt x="23058" y="20126"/>
                  </a:cubicBezTo>
                  <a:cubicBezTo>
                    <a:pt x="18090" y="20167"/>
                    <a:pt x="13089" y="20446"/>
                    <a:pt x="8109" y="20446"/>
                  </a:cubicBezTo>
                  <a:cubicBezTo>
                    <a:pt x="7034" y="20446"/>
                    <a:pt x="5960" y="20433"/>
                    <a:pt x="4888" y="20402"/>
                  </a:cubicBezTo>
                  <a:cubicBezTo>
                    <a:pt x="4737" y="20402"/>
                    <a:pt x="4763" y="20176"/>
                    <a:pt x="4888" y="20176"/>
                  </a:cubicBezTo>
                  <a:cubicBezTo>
                    <a:pt x="10903" y="19575"/>
                    <a:pt x="17018" y="19700"/>
                    <a:pt x="23058" y="19650"/>
                  </a:cubicBezTo>
                  <a:cubicBezTo>
                    <a:pt x="25681" y="19628"/>
                    <a:pt x="28309" y="19611"/>
                    <a:pt x="30937" y="19611"/>
                  </a:cubicBezTo>
                  <a:close/>
                  <a:moveTo>
                    <a:pt x="29043" y="23158"/>
                  </a:moveTo>
                  <a:cubicBezTo>
                    <a:pt x="32026" y="23158"/>
                    <a:pt x="35010" y="23162"/>
                    <a:pt x="37992" y="23162"/>
                  </a:cubicBezTo>
                  <a:cubicBezTo>
                    <a:pt x="39330" y="23162"/>
                    <a:pt x="40668" y="23161"/>
                    <a:pt x="42006" y="23159"/>
                  </a:cubicBezTo>
                  <a:cubicBezTo>
                    <a:pt x="42013" y="23158"/>
                    <a:pt x="42021" y="23158"/>
                    <a:pt x="42028" y="23158"/>
                  </a:cubicBezTo>
                  <a:cubicBezTo>
                    <a:pt x="42357" y="23158"/>
                    <a:pt x="42349" y="23710"/>
                    <a:pt x="42006" y="23710"/>
                  </a:cubicBezTo>
                  <a:cubicBezTo>
                    <a:pt x="33957" y="23743"/>
                    <a:pt x="25897" y="23862"/>
                    <a:pt x="17848" y="23862"/>
                  </a:cubicBezTo>
                  <a:cubicBezTo>
                    <a:pt x="13641" y="23862"/>
                    <a:pt x="9437" y="23830"/>
                    <a:pt x="5239" y="23735"/>
                  </a:cubicBezTo>
                  <a:cubicBezTo>
                    <a:pt x="5038" y="23735"/>
                    <a:pt x="5063" y="23459"/>
                    <a:pt x="5239" y="23434"/>
                  </a:cubicBezTo>
                  <a:cubicBezTo>
                    <a:pt x="13159" y="23191"/>
                    <a:pt x="21101" y="23158"/>
                    <a:pt x="29043" y="23158"/>
                  </a:cubicBezTo>
                  <a:close/>
                  <a:moveTo>
                    <a:pt x="41678" y="26667"/>
                  </a:moveTo>
                  <a:cubicBezTo>
                    <a:pt x="41981" y="26667"/>
                    <a:pt x="41973" y="27144"/>
                    <a:pt x="41655" y="27144"/>
                  </a:cubicBezTo>
                  <a:cubicBezTo>
                    <a:pt x="33375" y="27482"/>
                    <a:pt x="25039" y="27820"/>
                    <a:pt x="16714" y="27820"/>
                  </a:cubicBezTo>
                  <a:cubicBezTo>
                    <a:pt x="12691" y="27820"/>
                    <a:pt x="8672" y="27741"/>
                    <a:pt x="4662" y="27545"/>
                  </a:cubicBezTo>
                  <a:cubicBezTo>
                    <a:pt x="4462" y="27545"/>
                    <a:pt x="4462" y="27219"/>
                    <a:pt x="4662" y="27219"/>
                  </a:cubicBezTo>
                  <a:cubicBezTo>
                    <a:pt x="16993" y="27018"/>
                    <a:pt x="29324" y="27194"/>
                    <a:pt x="41655" y="26668"/>
                  </a:cubicBezTo>
                  <a:cubicBezTo>
                    <a:pt x="41663" y="26667"/>
                    <a:pt x="41671" y="26667"/>
                    <a:pt x="41678" y="26667"/>
                  </a:cubicBezTo>
                  <a:close/>
                  <a:moveTo>
                    <a:pt x="31837" y="30448"/>
                  </a:moveTo>
                  <a:cubicBezTo>
                    <a:pt x="35001" y="30448"/>
                    <a:pt x="38165" y="30457"/>
                    <a:pt x="41329" y="30477"/>
                  </a:cubicBezTo>
                  <a:cubicBezTo>
                    <a:pt x="41605" y="30477"/>
                    <a:pt x="41605" y="30928"/>
                    <a:pt x="41329" y="30928"/>
                  </a:cubicBezTo>
                  <a:cubicBezTo>
                    <a:pt x="33886" y="31036"/>
                    <a:pt x="26444" y="31087"/>
                    <a:pt x="19001" y="31087"/>
                  </a:cubicBezTo>
                  <a:cubicBezTo>
                    <a:pt x="14338" y="31087"/>
                    <a:pt x="9676" y="31067"/>
                    <a:pt x="5013" y="31028"/>
                  </a:cubicBezTo>
                  <a:cubicBezTo>
                    <a:pt x="4763" y="31028"/>
                    <a:pt x="4763" y="30678"/>
                    <a:pt x="5013" y="30653"/>
                  </a:cubicBezTo>
                  <a:cubicBezTo>
                    <a:pt x="13954" y="30523"/>
                    <a:pt x="22895" y="30448"/>
                    <a:pt x="31837" y="30448"/>
                  </a:cubicBezTo>
                  <a:close/>
                  <a:moveTo>
                    <a:pt x="41079" y="33485"/>
                  </a:moveTo>
                  <a:cubicBezTo>
                    <a:pt x="41429" y="33485"/>
                    <a:pt x="41429" y="34011"/>
                    <a:pt x="41079" y="34011"/>
                  </a:cubicBezTo>
                  <a:cubicBezTo>
                    <a:pt x="29149" y="34136"/>
                    <a:pt x="17194" y="34387"/>
                    <a:pt x="5239" y="34487"/>
                  </a:cubicBezTo>
                  <a:cubicBezTo>
                    <a:pt x="4938" y="34487"/>
                    <a:pt x="4938" y="34036"/>
                    <a:pt x="5239" y="34036"/>
                  </a:cubicBezTo>
                  <a:cubicBezTo>
                    <a:pt x="17169" y="33660"/>
                    <a:pt x="29149" y="33560"/>
                    <a:pt x="41079" y="33485"/>
                  </a:cubicBezTo>
                  <a:close/>
                  <a:moveTo>
                    <a:pt x="41079" y="36617"/>
                  </a:moveTo>
                  <a:cubicBezTo>
                    <a:pt x="41404" y="36617"/>
                    <a:pt x="41404" y="37094"/>
                    <a:pt x="41079" y="37094"/>
                  </a:cubicBezTo>
                  <a:cubicBezTo>
                    <a:pt x="30993" y="37304"/>
                    <a:pt x="20855" y="37549"/>
                    <a:pt x="10738" y="37549"/>
                  </a:cubicBezTo>
                  <a:cubicBezTo>
                    <a:pt x="8787" y="37549"/>
                    <a:pt x="6837" y="37540"/>
                    <a:pt x="4888" y="37520"/>
                  </a:cubicBezTo>
                  <a:cubicBezTo>
                    <a:pt x="4612" y="37520"/>
                    <a:pt x="4612" y="37094"/>
                    <a:pt x="4888" y="37094"/>
                  </a:cubicBezTo>
                  <a:cubicBezTo>
                    <a:pt x="16943" y="36693"/>
                    <a:pt x="29023" y="36668"/>
                    <a:pt x="41079" y="36617"/>
                  </a:cubicBezTo>
                  <a:close/>
                  <a:moveTo>
                    <a:pt x="35737" y="40152"/>
                  </a:moveTo>
                  <a:cubicBezTo>
                    <a:pt x="37600" y="40152"/>
                    <a:pt x="39464" y="40188"/>
                    <a:pt x="41329" y="40277"/>
                  </a:cubicBezTo>
                  <a:cubicBezTo>
                    <a:pt x="41722" y="40301"/>
                    <a:pt x="41730" y="40904"/>
                    <a:pt x="41352" y="40904"/>
                  </a:cubicBezTo>
                  <a:cubicBezTo>
                    <a:pt x="41345" y="40904"/>
                    <a:pt x="41337" y="40904"/>
                    <a:pt x="41329" y="40903"/>
                  </a:cubicBezTo>
                  <a:cubicBezTo>
                    <a:pt x="39822" y="40831"/>
                    <a:pt x="38312" y="40801"/>
                    <a:pt x="36801" y="40801"/>
                  </a:cubicBezTo>
                  <a:cubicBezTo>
                    <a:pt x="29527" y="40801"/>
                    <a:pt x="22222" y="41492"/>
                    <a:pt x="14950" y="41492"/>
                  </a:cubicBezTo>
                  <a:cubicBezTo>
                    <a:pt x="11629" y="41492"/>
                    <a:pt x="8314" y="41348"/>
                    <a:pt x="5013" y="40928"/>
                  </a:cubicBezTo>
                  <a:cubicBezTo>
                    <a:pt x="4813" y="40903"/>
                    <a:pt x="4788" y="40602"/>
                    <a:pt x="5013" y="40602"/>
                  </a:cubicBezTo>
                  <a:cubicBezTo>
                    <a:pt x="7338" y="40747"/>
                    <a:pt x="9660" y="40802"/>
                    <a:pt x="11980" y="40802"/>
                  </a:cubicBezTo>
                  <a:cubicBezTo>
                    <a:pt x="19905" y="40802"/>
                    <a:pt x="27810" y="40152"/>
                    <a:pt x="35737" y="40152"/>
                  </a:cubicBezTo>
                  <a:close/>
                  <a:moveTo>
                    <a:pt x="44312" y="1"/>
                  </a:moveTo>
                  <a:lnTo>
                    <a:pt x="44312" y="1"/>
                  </a:lnTo>
                  <a:cubicBezTo>
                    <a:pt x="44756" y="1147"/>
                    <a:pt x="43804" y="2402"/>
                    <a:pt x="42575" y="2402"/>
                  </a:cubicBezTo>
                  <a:cubicBezTo>
                    <a:pt x="42487" y="2402"/>
                    <a:pt x="42397" y="2395"/>
                    <a:pt x="42307" y="2382"/>
                  </a:cubicBezTo>
                  <a:cubicBezTo>
                    <a:pt x="41329" y="2231"/>
                    <a:pt x="40652" y="1103"/>
                    <a:pt x="41079" y="377"/>
                  </a:cubicBezTo>
                  <a:cubicBezTo>
                    <a:pt x="40778" y="352"/>
                    <a:pt x="40477" y="327"/>
                    <a:pt x="40176" y="251"/>
                  </a:cubicBezTo>
                  <a:lnTo>
                    <a:pt x="40176" y="251"/>
                  </a:lnTo>
                  <a:cubicBezTo>
                    <a:pt x="40445" y="1132"/>
                    <a:pt x="39783" y="2108"/>
                    <a:pt x="38796" y="2108"/>
                  </a:cubicBezTo>
                  <a:cubicBezTo>
                    <a:pt x="38772" y="2108"/>
                    <a:pt x="38747" y="2107"/>
                    <a:pt x="38723" y="2106"/>
                  </a:cubicBezTo>
                  <a:cubicBezTo>
                    <a:pt x="37670" y="2056"/>
                    <a:pt x="37144" y="1078"/>
                    <a:pt x="37394" y="201"/>
                  </a:cubicBezTo>
                  <a:lnTo>
                    <a:pt x="37394" y="201"/>
                  </a:lnTo>
                  <a:cubicBezTo>
                    <a:pt x="37094" y="226"/>
                    <a:pt x="36768" y="251"/>
                    <a:pt x="36467" y="276"/>
                  </a:cubicBezTo>
                  <a:cubicBezTo>
                    <a:pt x="36764" y="1168"/>
                    <a:pt x="36131" y="2232"/>
                    <a:pt x="35075" y="2232"/>
                  </a:cubicBezTo>
                  <a:cubicBezTo>
                    <a:pt x="35063" y="2232"/>
                    <a:pt x="35051" y="2232"/>
                    <a:pt x="35038" y="2231"/>
                  </a:cubicBezTo>
                  <a:cubicBezTo>
                    <a:pt x="33885" y="2231"/>
                    <a:pt x="33334" y="1103"/>
                    <a:pt x="33685" y="151"/>
                  </a:cubicBezTo>
                  <a:cubicBezTo>
                    <a:pt x="33334" y="126"/>
                    <a:pt x="33008" y="101"/>
                    <a:pt x="32657" y="76"/>
                  </a:cubicBezTo>
                  <a:lnTo>
                    <a:pt x="32657" y="76"/>
                  </a:lnTo>
                  <a:cubicBezTo>
                    <a:pt x="33134" y="1053"/>
                    <a:pt x="32557" y="2332"/>
                    <a:pt x="31329" y="2432"/>
                  </a:cubicBezTo>
                  <a:cubicBezTo>
                    <a:pt x="31292" y="2434"/>
                    <a:pt x="31255" y="2435"/>
                    <a:pt x="31218" y="2435"/>
                  </a:cubicBezTo>
                  <a:cubicBezTo>
                    <a:pt x="30032" y="2435"/>
                    <a:pt x="29335" y="1272"/>
                    <a:pt x="29675" y="226"/>
                  </a:cubicBezTo>
                  <a:lnTo>
                    <a:pt x="28522" y="226"/>
                  </a:lnTo>
                  <a:cubicBezTo>
                    <a:pt x="29124" y="928"/>
                    <a:pt x="28622" y="2131"/>
                    <a:pt x="27645" y="2382"/>
                  </a:cubicBezTo>
                  <a:cubicBezTo>
                    <a:pt x="27522" y="2407"/>
                    <a:pt x="27391" y="2420"/>
                    <a:pt x="27258" y="2420"/>
                  </a:cubicBezTo>
                  <a:cubicBezTo>
                    <a:pt x="26740" y="2420"/>
                    <a:pt x="26179" y="2224"/>
                    <a:pt x="25840" y="1805"/>
                  </a:cubicBezTo>
                  <a:cubicBezTo>
                    <a:pt x="25439" y="1304"/>
                    <a:pt x="25590" y="753"/>
                    <a:pt x="25840" y="226"/>
                  </a:cubicBezTo>
                  <a:lnTo>
                    <a:pt x="25840" y="226"/>
                  </a:lnTo>
                  <a:cubicBezTo>
                    <a:pt x="25389" y="301"/>
                    <a:pt x="24938" y="301"/>
                    <a:pt x="24462" y="327"/>
                  </a:cubicBezTo>
                  <a:cubicBezTo>
                    <a:pt x="24788" y="1078"/>
                    <a:pt x="23885" y="2181"/>
                    <a:pt x="23008" y="2206"/>
                  </a:cubicBezTo>
                  <a:cubicBezTo>
                    <a:pt x="22985" y="2207"/>
                    <a:pt x="22963" y="2208"/>
                    <a:pt x="22941" y="2208"/>
                  </a:cubicBezTo>
                  <a:cubicBezTo>
                    <a:pt x="21909" y="2208"/>
                    <a:pt x="21412" y="1085"/>
                    <a:pt x="21755" y="226"/>
                  </a:cubicBezTo>
                  <a:cubicBezTo>
                    <a:pt x="21379" y="226"/>
                    <a:pt x="21028" y="226"/>
                    <a:pt x="20652" y="201"/>
                  </a:cubicBezTo>
                  <a:lnTo>
                    <a:pt x="20652" y="201"/>
                  </a:lnTo>
                  <a:cubicBezTo>
                    <a:pt x="21053" y="1078"/>
                    <a:pt x="20552" y="2181"/>
                    <a:pt x="19474" y="2256"/>
                  </a:cubicBezTo>
                  <a:cubicBezTo>
                    <a:pt x="19438" y="2259"/>
                    <a:pt x="19401" y="2260"/>
                    <a:pt x="19366" y="2260"/>
                  </a:cubicBezTo>
                  <a:cubicBezTo>
                    <a:pt x="18210" y="2260"/>
                    <a:pt x="17632" y="1099"/>
                    <a:pt x="18021" y="126"/>
                  </a:cubicBezTo>
                  <a:cubicBezTo>
                    <a:pt x="17519" y="126"/>
                    <a:pt x="17018" y="126"/>
                    <a:pt x="16542" y="101"/>
                  </a:cubicBezTo>
                  <a:lnTo>
                    <a:pt x="16542" y="101"/>
                  </a:lnTo>
                  <a:cubicBezTo>
                    <a:pt x="17093" y="928"/>
                    <a:pt x="16717" y="2231"/>
                    <a:pt x="15565" y="2382"/>
                  </a:cubicBezTo>
                  <a:cubicBezTo>
                    <a:pt x="15459" y="2398"/>
                    <a:pt x="15360" y="2406"/>
                    <a:pt x="15265" y="2406"/>
                  </a:cubicBezTo>
                  <a:cubicBezTo>
                    <a:pt x="14075" y="2406"/>
                    <a:pt x="13722" y="1153"/>
                    <a:pt x="14186" y="201"/>
                  </a:cubicBezTo>
                  <a:lnTo>
                    <a:pt x="14186" y="201"/>
                  </a:lnTo>
                  <a:cubicBezTo>
                    <a:pt x="14019" y="210"/>
                    <a:pt x="13852" y="212"/>
                    <a:pt x="13686" y="212"/>
                  </a:cubicBezTo>
                  <a:cubicBezTo>
                    <a:pt x="13353" y="212"/>
                    <a:pt x="13025" y="201"/>
                    <a:pt x="12707" y="201"/>
                  </a:cubicBezTo>
                  <a:cubicBezTo>
                    <a:pt x="12958" y="602"/>
                    <a:pt x="13008" y="1129"/>
                    <a:pt x="12808" y="1580"/>
                  </a:cubicBezTo>
                  <a:cubicBezTo>
                    <a:pt x="12587" y="2109"/>
                    <a:pt x="12056" y="2425"/>
                    <a:pt x="11505" y="2425"/>
                  </a:cubicBezTo>
                  <a:cubicBezTo>
                    <a:pt x="11430" y="2425"/>
                    <a:pt x="11354" y="2419"/>
                    <a:pt x="11279" y="2407"/>
                  </a:cubicBezTo>
                  <a:cubicBezTo>
                    <a:pt x="10627" y="2332"/>
                    <a:pt x="10076" y="1830"/>
                    <a:pt x="10001" y="1179"/>
                  </a:cubicBezTo>
                  <a:cubicBezTo>
                    <a:pt x="9976" y="803"/>
                    <a:pt x="10101" y="452"/>
                    <a:pt x="10352" y="201"/>
                  </a:cubicBezTo>
                  <a:lnTo>
                    <a:pt x="10352" y="201"/>
                  </a:lnTo>
                  <a:cubicBezTo>
                    <a:pt x="9900" y="276"/>
                    <a:pt x="9474" y="301"/>
                    <a:pt x="9048" y="301"/>
                  </a:cubicBezTo>
                  <a:cubicBezTo>
                    <a:pt x="9299" y="778"/>
                    <a:pt x="9299" y="1379"/>
                    <a:pt x="9073" y="1855"/>
                  </a:cubicBezTo>
                  <a:cubicBezTo>
                    <a:pt x="8811" y="2380"/>
                    <a:pt x="8262" y="2676"/>
                    <a:pt x="7693" y="2676"/>
                  </a:cubicBezTo>
                  <a:cubicBezTo>
                    <a:pt x="7610" y="2676"/>
                    <a:pt x="7527" y="2670"/>
                    <a:pt x="7444" y="2657"/>
                  </a:cubicBezTo>
                  <a:cubicBezTo>
                    <a:pt x="6793" y="2557"/>
                    <a:pt x="6291" y="2081"/>
                    <a:pt x="6241" y="1404"/>
                  </a:cubicBezTo>
                  <a:cubicBezTo>
                    <a:pt x="6191" y="1003"/>
                    <a:pt x="6367" y="502"/>
                    <a:pt x="6667" y="226"/>
                  </a:cubicBezTo>
                  <a:lnTo>
                    <a:pt x="6667" y="226"/>
                  </a:lnTo>
                  <a:cubicBezTo>
                    <a:pt x="6520" y="233"/>
                    <a:pt x="6370" y="236"/>
                    <a:pt x="6220" y="236"/>
                  </a:cubicBezTo>
                  <a:cubicBezTo>
                    <a:pt x="5809" y="236"/>
                    <a:pt x="5392" y="213"/>
                    <a:pt x="4988" y="176"/>
                  </a:cubicBezTo>
                  <a:lnTo>
                    <a:pt x="4988" y="176"/>
                  </a:lnTo>
                  <a:cubicBezTo>
                    <a:pt x="5765" y="1003"/>
                    <a:pt x="5189" y="2532"/>
                    <a:pt x="3961" y="2607"/>
                  </a:cubicBezTo>
                  <a:cubicBezTo>
                    <a:pt x="3896" y="2614"/>
                    <a:pt x="3830" y="2617"/>
                    <a:pt x="3763" y="2617"/>
                  </a:cubicBezTo>
                  <a:cubicBezTo>
                    <a:pt x="3085" y="2617"/>
                    <a:pt x="2350" y="2273"/>
                    <a:pt x="2031" y="1680"/>
                  </a:cubicBezTo>
                  <a:cubicBezTo>
                    <a:pt x="1855" y="1354"/>
                    <a:pt x="1855" y="953"/>
                    <a:pt x="2006" y="652"/>
                  </a:cubicBezTo>
                  <a:lnTo>
                    <a:pt x="2006" y="652"/>
                  </a:lnTo>
                  <a:cubicBezTo>
                    <a:pt x="1790" y="699"/>
                    <a:pt x="1561" y="718"/>
                    <a:pt x="1329" y="718"/>
                  </a:cubicBezTo>
                  <a:cubicBezTo>
                    <a:pt x="941" y="718"/>
                    <a:pt x="547" y="665"/>
                    <a:pt x="201" y="602"/>
                  </a:cubicBezTo>
                  <a:lnTo>
                    <a:pt x="176" y="602"/>
                  </a:lnTo>
                  <a:cubicBezTo>
                    <a:pt x="527" y="6166"/>
                    <a:pt x="652" y="11755"/>
                    <a:pt x="652" y="17369"/>
                  </a:cubicBezTo>
                  <a:cubicBezTo>
                    <a:pt x="652" y="27369"/>
                    <a:pt x="251" y="37419"/>
                    <a:pt x="1" y="47369"/>
                  </a:cubicBezTo>
                  <a:cubicBezTo>
                    <a:pt x="1877" y="47360"/>
                    <a:pt x="3753" y="47357"/>
                    <a:pt x="5629" y="47357"/>
                  </a:cubicBezTo>
                  <a:cubicBezTo>
                    <a:pt x="12383" y="47357"/>
                    <a:pt x="19133" y="47403"/>
                    <a:pt x="25885" y="47403"/>
                  </a:cubicBezTo>
                  <a:cubicBezTo>
                    <a:pt x="32660" y="47403"/>
                    <a:pt x="39436" y="47356"/>
                    <a:pt x="46216" y="47169"/>
                  </a:cubicBezTo>
                  <a:cubicBezTo>
                    <a:pt x="46241" y="47169"/>
                    <a:pt x="46267" y="47194"/>
                    <a:pt x="46317" y="47194"/>
                  </a:cubicBezTo>
                  <a:cubicBezTo>
                    <a:pt x="45815" y="39349"/>
                    <a:pt x="46116" y="31379"/>
                    <a:pt x="46091" y="23510"/>
                  </a:cubicBezTo>
                  <a:cubicBezTo>
                    <a:pt x="46066" y="15690"/>
                    <a:pt x="46116" y="7870"/>
                    <a:pt x="46166" y="51"/>
                  </a:cubicBezTo>
                  <a:lnTo>
                    <a:pt x="46166" y="51"/>
                  </a:lnTo>
                  <a:cubicBezTo>
                    <a:pt x="45946" y="60"/>
                    <a:pt x="45723" y="66"/>
                    <a:pt x="45497" y="66"/>
                  </a:cubicBezTo>
                  <a:cubicBezTo>
                    <a:pt x="45106" y="66"/>
                    <a:pt x="44709" y="48"/>
                    <a:pt x="443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631725" y="1023800"/>
              <a:ext cx="932975" cy="17650"/>
            </a:xfrm>
            <a:custGeom>
              <a:avLst/>
              <a:gdLst/>
              <a:ahLst/>
              <a:cxnLst/>
              <a:rect l="l" t="t" r="r" b="b"/>
              <a:pathLst>
                <a:path w="37319" h="706" extrusionOk="0">
                  <a:moveTo>
                    <a:pt x="24005" y="1"/>
                  </a:moveTo>
                  <a:cubicBezTo>
                    <a:pt x="16063" y="1"/>
                    <a:pt x="8121" y="34"/>
                    <a:pt x="201" y="277"/>
                  </a:cubicBezTo>
                  <a:cubicBezTo>
                    <a:pt x="25" y="302"/>
                    <a:pt x="0" y="578"/>
                    <a:pt x="201" y="578"/>
                  </a:cubicBezTo>
                  <a:cubicBezTo>
                    <a:pt x="4399" y="673"/>
                    <a:pt x="8603" y="705"/>
                    <a:pt x="12810" y="705"/>
                  </a:cubicBezTo>
                  <a:cubicBezTo>
                    <a:pt x="20859" y="705"/>
                    <a:pt x="28919" y="586"/>
                    <a:pt x="36968" y="553"/>
                  </a:cubicBezTo>
                  <a:cubicBezTo>
                    <a:pt x="37311" y="553"/>
                    <a:pt x="37319" y="1"/>
                    <a:pt x="36990" y="1"/>
                  </a:cubicBezTo>
                  <a:cubicBezTo>
                    <a:pt x="36983" y="1"/>
                    <a:pt x="36975" y="1"/>
                    <a:pt x="36968" y="2"/>
                  </a:cubicBezTo>
                  <a:cubicBezTo>
                    <a:pt x="35630" y="4"/>
                    <a:pt x="34292" y="5"/>
                    <a:pt x="32954" y="5"/>
                  </a:cubicBezTo>
                  <a:cubicBezTo>
                    <a:pt x="29972" y="5"/>
                    <a:pt x="26988" y="1"/>
                    <a:pt x="24005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633600" y="849000"/>
              <a:ext cx="924200" cy="26400"/>
            </a:xfrm>
            <a:custGeom>
              <a:avLst/>
              <a:gdLst/>
              <a:ahLst/>
              <a:cxnLst/>
              <a:rect l="l" t="t" r="r" b="b"/>
              <a:pathLst>
                <a:path w="36968" h="1056" extrusionOk="0">
                  <a:moveTo>
                    <a:pt x="36665" y="0"/>
                  </a:moveTo>
                  <a:cubicBezTo>
                    <a:pt x="36658" y="0"/>
                    <a:pt x="36650" y="1"/>
                    <a:pt x="36642" y="1"/>
                  </a:cubicBezTo>
                  <a:cubicBezTo>
                    <a:pt x="24512" y="302"/>
                    <a:pt x="12256" y="1"/>
                    <a:pt x="126" y="628"/>
                  </a:cubicBezTo>
                  <a:cubicBezTo>
                    <a:pt x="0" y="628"/>
                    <a:pt x="0" y="803"/>
                    <a:pt x="126" y="803"/>
                  </a:cubicBezTo>
                  <a:cubicBezTo>
                    <a:pt x="3812" y="986"/>
                    <a:pt x="7517" y="1056"/>
                    <a:pt x="11229" y="1056"/>
                  </a:cubicBezTo>
                  <a:cubicBezTo>
                    <a:pt x="19707" y="1056"/>
                    <a:pt x="28223" y="694"/>
                    <a:pt x="36642" y="502"/>
                  </a:cubicBezTo>
                  <a:cubicBezTo>
                    <a:pt x="36960" y="478"/>
                    <a:pt x="36968" y="0"/>
                    <a:pt x="36665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624825" y="765850"/>
              <a:ext cx="931725" cy="15325"/>
            </a:xfrm>
            <a:custGeom>
              <a:avLst/>
              <a:gdLst/>
              <a:ahLst/>
              <a:cxnLst/>
              <a:rect l="l" t="t" r="r" b="b"/>
              <a:pathLst>
                <a:path w="37269" h="613" extrusionOk="0">
                  <a:moveTo>
                    <a:pt x="14932" y="0"/>
                  </a:moveTo>
                  <a:cubicBezTo>
                    <a:pt x="9993" y="0"/>
                    <a:pt x="5055" y="58"/>
                    <a:pt x="126" y="270"/>
                  </a:cubicBezTo>
                  <a:cubicBezTo>
                    <a:pt x="1" y="270"/>
                    <a:pt x="1" y="470"/>
                    <a:pt x="126" y="470"/>
                  </a:cubicBezTo>
                  <a:cubicBezTo>
                    <a:pt x="3600" y="576"/>
                    <a:pt x="7078" y="613"/>
                    <a:pt x="10557" y="613"/>
                  </a:cubicBezTo>
                  <a:cubicBezTo>
                    <a:pt x="17949" y="613"/>
                    <a:pt x="25349" y="449"/>
                    <a:pt x="32735" y="449"/>
                  </a:cubicBezTo>
                  <a:cubicBezTo>
                    <a:pt x="34163" y="449"/>
                    <a:pt x="35591" y="456"/>
                    <a:pt x="37018" y="470"/>
                  </a:cubicBezTo>
                  <a:cubicBezTo>
                    <a:pt x="37269" y="470"/>
                    <a:pt x="37269" y="69"/>
                    <a:pt x="37018" y="69"/>
                  </a:cubicBezTo>
                  <a:cubicBezTo>
                    <a:pt x="35627" y="80"/>
                    <a:pt x="34236" y="85"/>
                    <a:pt x="32844" y="85"/>
                  </a:cubicBezTo>
                  <a:cubicBezTo>
                    <a:pt x="26878" y="85"/>
                    <a:pt x="20904" y="0"/>
                    <a:pt x="14932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617300" y="1111525"/>
              <a:ext cx="938000" cy="28850"/>
            </a:xfrm>
            <a:custGeom>
              <a:avLst/>
              <a:gdLst/>
              <a:ahLst/>
              <a:cxnLst/>
              <a:rect l="l" t="t" r="r" b="b"/>
              <a:pathLst>
                <a:path w="37520" h="1154" extrusionOk="0">
                  <a:moveTo>
                    <a:pt x="37217" y="1"/>
                  </a:moveTo>
                  <a:cubicBezTo>
                    <a:pt x="37210" y="1"/>
                    <a:pt x="37202" y="1"/>
                    <a:pt x="37194" y="2"/>
                  </a:cubicBezTo>
                  <a:cubicBezTo>
                    <a:pt x="24863" y="528"/>
                    <a:pt x="12532" y="352"/>
                    <a:pt x="201" y="553"/>
                  </a:cubicBezTo>
                  <a:cubicBezTo>
                    <a:pt x="1" y="553"/>
                    <a:pt x="1" y="879"/>
                    <a:pt x="201" y="879"/>
                  </a:cubicBezTo>
                  <a:cubicBezTo>
                    <a:pt x="4211" y="1075"/>
                    <a:pt x="8230" y="1154"/>
                    <a:pt x="12253" y="1154"/>
                  </a:cubicBezTo>
                  <a:cubicBezTo>
                    <a:pt x="20578" y="1154"/>
                    <a:pt x="28914" y="816"/>
                    <a:pt x="37194" y="478"/>
                  </a:cubicBezTo>
                  <a:cubicBezTo>
                    <a:pt x="37512" y="478"/>
                    <a:pt x="37520" y="1"/>
                    <a:pt x="37217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624825" y="1206075"/>
              <a:ext cx="921075" cy="16000"/>
            </a:xfrm>
            <a:custGeom>
              <a:avLst/>
              <a:gdLst/>
              <a:ahLst/>
              <a:cxnLst/>
              <a:rect l="l" t="t" r="r" b="b"/>
              <a:pathLst>
                <a:path w="36843" h="640" extrusionOk="0">
                  <a:moveTo>
                    <a:pt x="27075" y="0"/>
                  </a:moveTo>
                  <a:cubicBezTo>
                    <a:pt x="18133" y="0"/>
                    <a:pt x="9192" y="75"/>
                    <a:pt x="251" y="205"/>
                  </a:cubicBezTo>
                  <a:cubicBezTo>
                    <a:pt x="1" y="230"/>
                    <a:pt x="1" y="580"/>
                    <a:pt x="251" y="580"/>
                  </a:cubicBezTo>
                  <a:cubicBezTo>
                    <a:pt x="4914" y="619"/>
                    <a:pt x="9576" y="639"/>
                    <a:pt x="14239" y="639"/>
                  </a:cubicBezTo>
                  <a:cubicBezTo>
                    <a:pt x="21682" y="639"/>
                    <a:pt x="29124" y="588"/>
                    <a:pt x="36567" y="480"/>
                  </a:cubicBezTo>
                  <a:cubicBezTo>
                    <a:pt x="36843" y="480"/>
                    <a:pt x="36843" y="29"/>
                    <a:pt x="36567" y="29"/>
                  </a:cubicBezTo>
                  <a:cubicBezTo>
                    <a:pt x="33403" y="9"/>
                    <a:pt x="30239" y="0"/>
                    <a:pt x="27075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625450" y="1448675"/>
              <a:ext cx="923575" cy="33500"/>
            </a:xfrm>
            <a:custGeom>
              <a:avLst/>
              <a:gdLst/>
              <a:ahLst/>
              <a:cxnLst/>
              <a:rect l="l" t="t" r="r" b="b"/>
              <a:pathLst>
                <a:path w="36943" h="1340" extrusionOk="0">
                  <a:moveTo>
                    <a:pt x="30950" y="0"/>
                  </a:moveTo>
                  <a:cubicBezTo>
                    <a:pt x="23023" y="0"/>
                    <a:pt x="15118" y="650"/>
                    <a:pt x="7193" y="650"/>
                  </a:cubicBezTo>
                  <a:cubicBezTo>
                    <a:pt x="4873" y="650"/>
                    <a:pt x="2551" y="595"/>
                    <a:pt x="226" y="450"/>
                  </a:cubicBezTo>
                  <a:cubicBezTo>
                    <a:pt x="1" y="450"/>
                    <a:pt x="26" y="751"/>
                    <a:pt x="226" y="776"/>
                  </a:cubicBezTo>
                  <a:cubicBezTo>
                    <a:pt x="3527" y="1196"/>
                    <a:pt x="6842" y="1340"/>
                    <a:pt x="10163" y="1340"/>
                  </a:cubicBezTo>
                  <a:cubicBezTo>
                    <a:pt x="17435" y="1340"/>
                    <a:pt x="24740" y="649"/>
                    <a:pt x="32014" y="649"/>
                  </a:cubicBezTo>
                  <a:cubicBezTo>
                    <a:pt x="33525" y="649"/>
                    <a:pt x="35035" y="679"/>
                    <a:pt x="36542" y="751"/>
                  </a:cubicBezTo>
                  <a:cubicBezTo>
                    <a:pt x="36550" y="752"/>
                    <a:pt x="36558" y="752"/>
                    <a:pt x="36565" y="752"/>
                  </a:cubicBezTo>
                  <a:cubicBezTo>
                    <a:pt x="36943" y="752"/>
                    <a:pt x="36935" y="149"/>
                    <a:pt x="36542" y="125"/>
                  </a:cubicBezTo>
                  <a:cubicBezTo>
                    <a:pt x="34677" y="36"/>
                    <a:pt x="32813" y="0"/>
                    <a:pt x="30950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1624200" y="934225"/>
              <a:ext cx="919200" cy="21800"/>
            </a:xfrm>
            <a:custGeom>
              <a:avLst/>
              <a:gdLst/>
              <a:ahLst/>
              <a:cxnLst/>
              <a:rect l="l" t="t" r="r" b="b"/>
              <a:pathLst>
                <a:path w="36768" h="872" extrusionOk="0">
                  <a:moveTo>
                    <a:pt x="26200" y="37"/>
                  </a:moveTo>
                  <a:cubicBezTo>
                    <a:pt x="23572" y="37"/>
                    <a:pt x="20944" y="54"/>
                    <a:pt x="18321" y="76"/>
                  </a:cubicBezTo>
                  <a:cubicBezTo>
                    <a:pt x="12281" y="126"/>
                    <a:pt x="6166" y="1"/>
                    <a:pt x="151" y="602"/>
                  </a:cubicBezTo>
                  <a:cubicBezTo>
                    <a:pt x="26" y="602"/>
                    <a:pt x="0" y="828"/>
                    <a:pt x="151" y="828"/>
                  </a:cubicBezTo>
                  <a:cubicBezTo>
                    <a:pt x="1223" y="859"/>
                    <a:pt x="2297" y="872"/>
                    <a:pt x="3372" y="872"/>
                  </a:cubicBezTo>
                  <a:cubicBezTo>
                    <a:pt x="8352" y="872"/>
                    <a:pt x="13353" y="593"/>
                    <a:pt x="18321" y="552"/>
                  </a:cubicBezTo>
                  <a:cubicBezTo>
                    <a:pt x="19725" y="540"/>
                    <a:pt x="21130" y="536"/>
                    <a:pt x="22536" y="536"/>
                  </a:cubicBezTo>
                  <a:cubicBezTo>
                    <a:pt x="27179" y="536"/>
                    <a:pt x="31830" y="589"/>
                    <a:pt x="36467" y="627"/>
                  </a:cubicBezTo>
                  <a:cubicBezTo>
                    <a:pt x="36768" y="627"/>
                    <a:pt x="36768" y="176"/>
                    <a:pt x="36467" y="151"/>
                  </a:cubicBezTo>
                  <a:cubicBezTo>
                    <a:pt x="33050" y="66"/>
                    <a:pt x="29624" y="37"/>
                    <a:pt x="26200" y="37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629200" y="1281975"/>
              <a:ext cx="912325" cy="25100"/>
            </a:xfrm>
            <a:custGeom>
              <a:avLst/>
              <a:gdLst/>
              <a:ahLst/>
              <a:cxnLst/>
              <a:rect l="l" t="t" r="r" b="b"/>
              <a:pathLst>
                <a:path w="36493" h="1004" extrusionOk="0">
                  <a:moveTo>
                    <a:pt x="36142" y="1"/>
                  </a:moveTo>
                  <a:cubicBezTo>
                    <a:pt x="24212" y="76"/>
                    <a:pt x="12232" y="176"/>
                    <a:pt x="302" y="552"/>
                  </a:cubicBezTo>
                  <a:cubicBezTo>
                    <a:pt x="1" y="552"/>
                    <a:pt x="1" y="1003"/>
                    <a:pt x="302" y="1003"/>
                  </a:cubicBezTo>
                  <a:cubicBezTo>
                    <a:pt x="12257" y="903"/>
                    <a:pt x="24212" y="652"/>
                    <a:pt x="36142" y="527"/>
                  </a:cubicBezTo>
                  <a:cubicBezTo>
                    <a:pt x="36492" y="527"/>
                    <a:pt x="36492" y="1"/>
                    <a:pt x="36142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621075" y="1360300"/>
              <a:ext cx="919825" cy="23325"/>
            </a:xfrm>
            <a:custGeom>
              <a:avLst/>
              <a:gdLst/>
              <a:ahLst/>
              <a:cxnLst/>
              <a:rect l="l" t="t" r="r" b="b"/>
              <a:pathLst>
                <a:path w="36793" h="933" extrusionOk="0">
                  <a:moveTo>
                    <a:pt x="36467" y="0"/>
                  </a:moveTo>
                  <a:cubicBezTo>
                    <a:pt x="24411" y="51"/>
                    <a:pt x="12331" y="76"/>
                    <a:pt x="276" y="477"/>
                  </a:cubicBezTo>
                  <a:cubicBezTo>
                    <a:pt x="0" y="477"/>
                    <a:pt x="0" y="903"/>
                    <a:pt x="276" y="903"/>
                  </a:cubicBezTo>
                  <a:cubicBezTo>
                    <a:pt x="2225" y="923"/>
                    <a:pt x="4175" y="932"/>
                    <a:pt x="6126" y="932"/>
                  </a:cubicBezTo>
                  <a:cubicBezTo>
                    <a:pt x="16243" y="932"/>
                    <a:pt x="26381" y="687"/>
                    <a:pt x="36467" y="477"/>
                  </a:cubicBezTo>
                  <a:cubicBezTo>
                    <a:pt x="36792" y="477"/>
                    <a:pt x="36792" y="0"/>
                    <a:pt x="36467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25" name="Google Shape;25;p2"/>
          <p:cNvSpPr txBox="1">
            <a:spLocks noGrp="1"/>
          </p:cNvSpPr>
          <p:nvPr>
            <p:ph type="ctrTitle"/>
          </p:nvPr>
        </p:nvSpPr>
        <p:spPr>
          <a:xfrm>
            <a:off x="2351850" y="1498850"/>
            <a:ext cx="4440300" cy="1447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Font typeface="Itim"/>
              <a:buNone/>
              <a:defRPr sz="6000" b="1">
                <a:latin typeface="Itim"/>
                <a:ea typeface="Itim"/>
                <a:cs typeface="Itim"/>
                <a:sym typeface="Iti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6" name="Google Shape;26;p2"/>
          <p:cNvSpPr txBox="1">
            <a:spLocks noGrp="1"/>
          </p:cNvSpPr>
          <p:nvPr>
            <p:ph type="subTitle" idx="1"/>
          </p:nvPr>
        </p:nvSpPr>
        <p:spPr>
          <a:xfrm>
            <a:off x="2351850" y="3287050"/>
            <a:ext cx="4440300" cy="3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7" name="Google Shape;27;p2"/>
          <p:cNvSpPr/>
          <p:nvPr/>
        </p:nvSpPr>
        <p:spPr>
          <a:xfrm>
            <a:off x="-50900" y="-21500"/>
            <a:ext cx="771000" cy="51651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28" name="Google Shape;28;p2"/>
          <p:cNvGrpSpPr/>
          <p:nvPr/>
        </p:nvGrpSpPr>
        <p:grpSpPr>
          <a:xfrm rot="-1976796" flipH="1">
            <a:off x="5917481" y="3990133"/>
            <a:ext cx="3474354" cy="888893"/>
            <a:chOff x="3809875" y="1963175"/>
            <a:chExt cx="1923600" cy="492150"/>
          </a:xfrm>
        </p:grpSpPr>
        <p:sp>
          <p:nvSpPr>
            <p:cNvPr id="29" name="Google Shape;29;p2"/>
            <p:cNvSpPr/>
            <p:nvPr/>
          </p:nvSpPr>
          <p:spPr>
            <a:xfrm>
              <a:off x="3902950" y="2044375"/>
              <a:ext cx="620050" cy="185725"/>
            </a:xfrm>
            <a:custGeom>
              <a:avLst/>
              <a:gdLst/>
              <a:ahLst/>
              <a:cxnLst/>
              <a:rect l="l" t="t" r="r" b="b"/>
              <a:pathLst>
                <a:path w="24802" h="7429" extrusionOk="0">
                  <a:moveTo>
                    <a:pt x="855" y="1"/>
                  </a:moveTo>
                  <a:cubicBezTo>
                    <a:pt x="361" y="1"/>
                    <a:pt x="75" y="222"/>
                    <a:pt x="0" y="665"/>
                  </a:cubicBezTo>
                  <a:cubicBezTo>
                    <a:pt x="0" y="674"/>
                    <a:pt x="9" y="818"/>
                    <a:pt x="27" y="1080"/>
                  </a:cubicBezTo>
                  <a:cubicBezTo>
                    <a:pt x="172" y="1359"/>
                    <a:pt x="541" y="1539"/>
                    <a:pt x="1136" y="1638"/>
                  </a:cubicBezTo>
                  <a:cubicBezTo>
                    <a:pt x="1347" y="1673"/>
                    <a:pt x="1535" y="1690"/>
                    <a:pt x="1698" y="1690"/>
                  </a:cubicBezTo>
                  <a:cubicBezTo>
                    <a:pt x="1959" y="1690"/>
                    <a:pt x="2157" y="1646"/>
                    <a:pt x="2290" y="1557"/>
                  </a:cubicBezTo>
                  <a:cubicBezTo>
                    <a:pt x="2407" y="1485"/>
                    <a:pt x="2488" y="1350"/>
                    <a:pt x="2515" y="1143"/>
                  </a:cubicBezTo>
                  <a:cubicBezTo>
                    <a:pt x="2605" y="638"/>
                    <a:pt x="2236" y="277"/>
                    <a:pt x="1397" y="70"/>
                  </a:cubicBezTo>
                  <a:cubicBezTo>
                    <a:pt x="1195" y="24"/>
                    <a:pt x="1014" y="1"/>
                    <a:pt x="855" y="1"/>
                  </a:cubicBezTo>
                  <a:close/>
                  <a:moveTo>
                    <a:pt x="24530" y="3727"/>
                  </a:moveTo>
                  <a:cubicBezTo>
                    <a:pt x="24518" y="3727"/>
                    <a:pt x="24505" y="3728"/>
                    <a:pt x="24491" y="3730"/>
                  </a:cubicBezTo>
                  <a:cubicBezTo>
                    <a:pt x="24320" y="3757"/>
                    <a:pt x="24176" y="4018"/>
                    <a:pt x="24067" y="4523"/>
                  </a:cubicBezTo>
                  <a:cubicBezTo>
                    <a:pt x="24040" y="4613"/>
                    <a:pt x="23977" y="4937"/>
                    <a:pt x="23878" y="5514"/>
                  </a:cubicBezTo>
                  <a:cubicBezTo>
                    <a:pt x="23860" y="5614"/>
                    <a:pt x="23833" y="5713"/>
                    <a:pt x="23815" y="5803"/>
                  </a:cubicBezTo>
                  <a:cubicBezTo>
                    <a:pt x="23599" y="6839"/>
                    <a:pt x="23617" y="7380"/>
                    <a:pt x="23878" y="7425"/>
                  </a:cubicBezTo>
                  <a:cubicBezTo>
                    <a:pt x="23888" y="7427"/>
                    <a:pt x="23899" y="7428"/>
                    <a:pt x="23909" y="7428"/>
                  </a:cubicBezTo>
                  <a:cubicBezTo>
                    <a:pt x="24147" y="7428"/>
                    <a:pt x="24334" y="6922"/>
                    <a:pt x="24464" y="5911"/>
                  </a:cubicBezTo>
                  <a:cubicBezTo>
                    <a:pt x="24482" y="5821"/>
                    <a:pt x="24500" y="5722"/>
                    <a:pt x="24509" y="5623"/>
                  </a:cubicBezTo>
                  <a:cubicBezTo>
                    <a:pt x="24608" y="5244"/>
                    <a:pt x="24680" y="4901"/>
                    <a:pt x="24716" y="4595"/>
                  </a:cubicBezTo>
                  <a:cubicBezTo>
                    <a:pt x="24802" y="4016"/>
                    <a:pt x="24742" y="3727"/>
                    <a:pt x="24530" y="3727"/>
                  </a:cubicBezTo>
                  <a:close/>
                </a:path>
              </a:pathLst>
            </a:custGeom>
            <a:solidFill>
              <a:srgbClr val="4898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3866425" y="2007800"/>
              <a:ext cx="1864125" cy="387400"/>
            </a:xfrm>
            <a:custGeom>
              <a:avLst/>
              <a:gdLst/>
              <a:ahLst/>
              <a:cxnLst/>
              <a:rect l="l" t="t" r="r" b="b"/>
              <a:pathLst>
                <a:path w="74565" h="15496" extrusionOk="0">
                  <a:moveTo>
                    <a:pt x="2322" y="1540"/>
                  </a:moveTo>
                  <a:cubicBezTo>
                    <a:pt x="2425" y="1540"/>
                    <a:pt x="2537" y="1549"/>
                    <a:pt x="2660" y="1569"/>
                  </a:cubicBezTo>
                  <a:cubicBezTo>
                    <a:pt x="2714" y="1587"/>
                    <a:pt x="2777" y="1596"/>
                    <a:pt x="2840" y="1614"/>
                  </a:cubicBezTo>
                  <a:cubicBezTo>
                    <a:pt x="3634" y="1803"/>
                    <a:pt x="3985" y="2128"/>
                    <a:pt x="3904" y="2597"/>
                  </a:cubicBezTo>
                  <a:cubicBezTo>
                    <a:pt x="3877" y="2777"/>
                    <a:pt x="3814" y="2894"/>
                    <a:pt x="3715" y="2957"/>
                  </a:cubicBezTo>
                  <a:cubicBezTo>
                    <a:pt x="3588" y="3040"/>
                    <a:pt x="3402" y="3082"/>
                    <a:pt x="3157" y="3082"/>
                  </a:cubicBezTo>
                  <a:cubicBezTo>
                    <a:pt x="3000" y="3082"/>
                    <a:pt x="2819" y="3064"/>
                    <a:pt x="2615" y="3029"/>
                  </a:cubicBezTo>
                  <a:cubicBezTo>
                    <a:pt x="2038" y="2930"/>
                    <a:pt x="1687" y="2759"/>
                    <a:pt x="1569" y="2543"/>
                  </a:cubicBezTo>
                  <a:cubicBezTo>
                    <a:pt x="1551" y="2290"/>
                    <a:pt x="1542" y="2155"/>
                    <a:pt x="1542" y="2137"/>
                  </a:cubicBezTo>
                  <a:cubicBezTo>
                    <a:pt x="1609" y="1739"/>
                    <a:pt x="1862" y="1540"/>
                    <a:pt x="2322" y="1540"/>
                  </a:cubicBezTo>
                  <a:close/>
                  <a:moveTo>
                    <a:pt x="524" y="1"/>
                  </a:moveTo>
                  <a:lnTo>
                    <a:pt x="1" y="3119"/>
                  </a:lnTo>
                  <a:lnTo>
                    <a:pt x="25330" y="7347"/>
                  </a:lnTo>
                  <a:cubicBezTo>
                    <a:pt x="25330" y="7347"/>
                    <a:pt x="25393" y="7095"/>
                    <a:pt x="25420" y="6995"/>
                  </a:cubicBezTo>
                  <a:cubicBezTo>
                    <a:pt x="25537" y="6283"/>
                    <a:pt x="25582" y="6067"/>
                    <a:pt x="25601" y="6004"/>
                  </a:cubicBezTo>
                  <a:cubicBezTo>
                    <a:pt x="25736" y="5391"/>
                    <a:pt x="25889" y="5283"/>
                    <a:pt x="25961" y="5274"/>
                  </a:cubicBezTo>
                  <a:cubicBezTo>
                    <a:pt x="25979" y="5265"/>
                    <a:pt x="25997" y="5265"/>
                    <a:pt x="26015" y="5265"/>
                  </a:cubicBezTo>
                  <a:cubicBezTo>
                    <a:pt x="26141" y="5292"/>
                    <a:pt x="26177" y="5571"/>
                    <a:pt x="26105" y="6049"/>
                  </a:cubicBezTo>
                  <a:cubicBezTo>
                    <a:pt x="26069" y="6355"/>
                    <a:pt x="25997" y="6689"/>
                    <a:pt x="25898" y="7077"/>
                  </a:cubicBezTo>
                  <a:cubicBezTo>
                    <a:pt x="25880" y="7176"/>
                    <a:pt x="25871" y="7266"/>
                    <a:pt x="25844" y="7356"/>
                  </a:cubicBezTo>
                  <a:lnTo>
                    <a:pt x="25826" y="7437"/>
                  </a:lnTo>
                  <a:lnTo>
                    <a:pt x="26412" y="7527"/>
                  </a:lnTo>
                  <a:lnTo>
                    <a:pt x="26926" y="4408"/>
                  </a:lnTo>
                  <a:lnTo>
                    <a:pt x="524" y="1"/>
                  </a:lnTo>
                  <a:close/>
                  <a:moveTo>
                    <a:pt x="28368" y="5003"/>
                  </a:moveTo>
                  <a:lnTo>
                    <a:pt x="27899" y="7780"/>
                  </a:lnTo>
                  <a:lnTo>
                    <a:pt x="74095" y="15496"/>
                  </a:lnTo>
                  <a:lnTo>
                    <a:pt x="74564" y="12719"/>
                  </a:lnTo>
                  <a:lnTo>
                    <a:pt x="28368" y="5003"/>
                  </a:lnTo>
                  <a:close/>
                </a:path>
              </a:pathLst>
            </a:custGeom>
            <a:solidFill>
              <a:srgbClr val="286F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3813475" y="2066175"/>
              <a:ext cx="56825" cy="83625"/>
            </a:xfrm>
            <a:custGeom>
              <a:avLst/>
              <a:gdLst/>
              <a:ahLst/>
              <a:cxnLst/>
              <a:rect l="l" t="t" r="r" b="b"/>
              <a:pathLst>
                <a:path w="2273" h="3345" extrusionOk="0">
                  <a:moveTo>
                    <a:pt x="244" y="0"/>
                  </a:moveTo>
                  <a:cubicBezTo>
                    <a:pt x="109" y="884"/>
                    <a:pt x="1" y="2164"/>
                    <a:pt x="46" y="3056"/>
                  </a:cubicBezTo>
                  <a:lnTo>
                    <a:pt x="1767" y="3344"/>
                  </a:lnTo>
                  <a:lnTo>
                    <a:pt x="2272" y="334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1C2F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3818000" y="2001350"/>
              <a:ext cx="177350" cy="82875"/>
            </a:xfrm>
            <a:custGeom>
              <a:avLst/>
              <a:gdLst/>
              <a:ahLst/>
              <a:cxnLst/>
              <a:rect l="l" t="t" r="r" b="b"/>
              <a:pathLst>
                <a:path w="7094" h="3315" extrusionOk="0">
                  <a:moveTo>
                    <a:pt x="3991" y="0"/>
                  </a:moveTo>
                  <a:cubicBezTo>
                    <a:pt x="3917" y="0"/>
                    <a:pt x="3852" y="5"/>
                    <a:pt x="3795" y="15"/>
                  </a:cubicBezTo>
                  <a:cubicBezTo>
                    <a:pt x="3651" y="42"/>
                    <a:pt x="3515" y="105"/>
                    <a:pt x="3389" y="223"/>
                  </a:cubicBezTo>
                  <a:cubicBezTo>
                    <a:pt x="3299" y="286"/>
                    <a:pt x="3227" y="367"/>
                    <a:pt x="3173" y="457"/>
                  </a:cubicBezTo>
                  <a:lnTo>
                    <a:pt x="7094" y="1115"/>
                  </a:lnTo>
                  <a:cubicBezTo>
                    <a:pt x="7076" y="1007"/>
                    <a:pt x="7031" y="908"/>
                    <a:pt x="6968" y="817"/>
                  </a:cubicBezTo>
                  <a:cubicBezTo>
                    <a:pt x="6887" y="673"/>
                    <a:pt x="6778" y="565"/>
                    <a:pt x="6652" y="493"/>
                  </a:cubicBezTo>
                  <a:cubicBezTo>
                    <a:pt x="6517" y="412"/>
                    <a:pt x="6319" y="358"/>
                    <a:pt x="6048" y="313"/>
                  </a:cubicBezTo>
                  <a:lnTo>
                    <a:pt x="5471" y="214"/>
                  </a:lnTo>
                  <a:lnTo>
                    <a:pt x="4426" y="42"/>
                  </a:lnTo>
                  <a:cubicBezTo>
                    <a:pt x="4257" y="14"/>
                    <a:pt x="4112" y="0"/>
                    <a:pt x="3991" y="0"/>
                  </a:cubicBezTo>
                  <a:close/>
                  <a:moveTo>
                    <a:pt x="802" y="60"/>
                  </a:moveTo>
                  <a:cubicBezTo>
                    <a:pt x="424" y="1034"/>
                    <a:pt x="153" y="1998"/>
                    <a:pt x="0" y="2981"/>
                  </a:cubicBezTo>
                  <a:lnTo>
                    <a:pt x="2028" y="3314"/>
                  </a:lnTo>
                  <a:lnTo>
                    <a:pt x="2524" y="349"/>
                  </a:lnTo>
                  <a:lnTo>
                    <a:pt x="802" y="60"/>
                  </a:lnTo>
                  <a:close/>
                </a:path>
              </a:pathLst>
            </a:custGeom>
            <a:solidFill>
              <a:srgbClr val="2940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3928625" y="1968150"/>
              <a:ext cx="484300" cy="104000"/>
            </a:xfrm>
            <a:custGeom>
              <a:avLst/>
              <a:gdLst/>
              <a:ahLst/>
              <a:cxnLst/>
              <a:rect l="l" t="t" r="r" b="b"/>
              <a:pathLst>
                <a:path w="19372" h="4160" extrusionOk="0">
                  <a:moveTo>
                    <a:pt x="1858" y="496"/>
                  </a:moveTo>
                  <a:cubicBezTo>
                    <a:pt x="1867" y="496"/>
                    <a:pt x="1894" y="505"/>
                    <a:pt x="1930" y="532"/>
                  </a:cubicBezTo>
                  <a:cubicBezTo>
                    <a:pt x="1993" y="541"/>
                    <a:pt x="2948" y="676"/>
                    <a:pt x="4814" y="929"/>
                  </a:cubicBezTo>
                  <a:lnTo>
                    <a:pt x="18606" y="3236"/>
                  </a:lnTo>
                  <a:lnTo>
                    <a:pt x="18741" y="3389"/>
                  </a:lnTo>
                  <a:cubicBezTo>
                    <a:pt x="18732" y="3462"/>
                    <a:pt x="18696" y="3498"/>
                    <a:pt x="18642" y="3516"/>
                  </a:cubicBezTo>
                  <a:cubicBezTo>
                    <a:pt x="18626" y="3517"/>
                    <a:pt x="18607" y="3518"/>
                    <a:pt x="18586" y="3518"/>
                  </a:cubicBezTo>
                  <a:cubicBezTo>
                    <a:pt x="18474" y="3518"/>
                    <a:pt x="18282" y="3497"/>
                    <a:pt x="18002" y="3443"/>
                  </a:cubicBezTo>
                  <a:lnTo>
                    <a:pt x="4760" y="1217"/>
                  </a:lnTo>
                  <a:cubicBezTo>
                    <a:pt x="3246" y="938"/>
                    <a:pt x="2263" y="739"/>
                    <a:pt x="1813" y="631"/>
                  </a:cubicBezTo>
                  <a:cubicBezTo>
                    <a:pt x="1808" y="636"/>
                    <a:pt x="1805" y="638"/>
                    <a:pt x="1803" y="638"/>
                  </a:cubicBezTo>
                  <a:cubicBezTo>
                    <a:pt x="1795" y="638"/>
                    <a:pt x="1797" y="616"/>
                    <a:pt x="1804" y="568"/>
                  </a:cubicBezTo>
                  <a:cubicBezTo>
                    <a:pt x="1813" y="514"/>
                    <a:pt x="1831" y="496"/>
                    <a:pt x="1858" y="496"/>
                  </a:cubicBezTo>
                  <a:close/>
                  <a:moveTo>
                    <a:pt x="1128" y="0"/>
                  </a:moveTo>
                  <a:cubicBezTo>
                    <a:pt x="614" y="189"/>
                    <a:pt x="235" y="649"/>
                    <a:pt x="1" y="1370"/>
                  </a:cubicBezTo>
                  <a:lnTo>
                    <a:pt x="1046" y="1542"/>
                  </a:lnTo>
                  <a:cubicBezTo>
                    <a:pt x="1083" y="1190"/>
                    <a:pt x="1254" y="974"/>
                    <a:pt x="1551" y="884"/>
                  </a:cubicBezTo>
                  <a:lnTo>
                    <a:pt x="17019" y="3462"/>
                  </a:lnTo>
                  <a:cubicBezTo>
                    <a:pt x="17425" y="3858"/>
                    <a:pt x="17776" y="4083"/>
                    <a:pt x="18083" y="4129"/>
                  </a:cubicBezTo>
                  <a:cubicBezTo>
                    <a:pt x="18204" y="4150"/>
                    <a:pt x="18314" y="4160"/>
                    <a:pt x="18414" y="4160"/>
                  </a:cubicBezTo>
                  <a:cubicBezTo>
                    <a:pt x="18657" y="4160"/>
                    <a:pt x="18841" y="4099"/>
                    <a:pt x="18975" y="3984"/>
                  </a:cubicBezTo>
                  <a:cubicBezTo>
                    <a:pt x="19164" y="3804"/>
                    <a:pt x="19291" y="3489"/>
                    <a:pt x="19372" y="3029"/>
                  </a:cubicBezTo>
                  <a:lnTo>
                    <a:pt x="1128" y="0"/>
                  </a:lnTo>
                  <a:close/>
                </a:path>
              </a:pathLst>
            </a:custGeom>
            <a:solidFill>
              <a:srgbClr val="B6B6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3973500" y="1980525"/>
              <a:ext cx="423650" cy="75575"/>
            </a:xfrm>
            <a:custGeom>
              <a:avLst/>
              <a:gdLst/>
              <a:ahLst/>
              <a:cxnLst/>
              <a:rect l="l" t="t" r="r" b="b"/>
              <a:pathLst>
                <a:path w="16946" h="3023" extrusionOk="0">
                  <a:moveTo>
                    <a:pt x="63" y="1"/>
                  </a:moveTo>
                  <a:cubicBezTo>
                    <a:pt x="36" y="1"/>
                    <a:pt x="18" y="19"/>
                    <a:pt x="9" y="73"/>
                  </a:cubicBezTo>
                  <a:cubicBezTo>
                    <a:pt x="2" y="121"/>
                    <a:pt x="0" y="143"/>
                    <a:pt x="8" y="143"/>
                  </a:cubicBezTo>
                  <a:cubicBezTo>
                    <a:pt x="10" y="143"/>
                    <a:pt x="13" y="141"/>
                    <a:pt x="18" y="136"/>
                  </a:cubicBezTo>
                  <a:cubicBezTo>
                    <a:pt x="468" y="244"/>
                    <a:pt x="1451" y="443"/>
                    <a:pt x="2965" y="722"/>
                  </a:cubicBezTo>
                  <a:lnTo>
                    <a:pt x="16207" y="2948"/>
                  </a:lnTo>
                  <a:cubicBezTo>
                    <a:pt x="16487" y="3002"/>
                    <a:pt x="16679" y="3023"/>
                    <a:pt x="16791" y="3023"/>
                  </a:cubicBezTo>
                  <a:cubicBezTo>
                    <a:pt x="16812" y="3023"/>
                    <a:pt x="16831" y="3022"/>
                    <a:pt x="16847" y="3021"/>
                  </a:cubicBezTo>
                  <a:cubicBezTo>
                    <a:pt x="16901" y="3003"/>
                    <a:pt x="16937" y="2967"/>
                    <a:pt x="16946" y="2894"/>
                  </a:cubicBezTo>
                  <a:lnTo>
                    <a:pt x="16811" y="2741"/>
                  </a:lnTo>
                  <a:lnTo>
                    <a:pt x="3019" y="434"/>
                  </a:lnTo>
                  <a:cubicBezTo>
                    <a:pt x="1153" y="181"/>
                    <a:pt x="198" y="46"/>
                    <a:pt x="135" y="37"/>
                  </a:cubicBezTo>
                  <a:cubicBezTo>
                    <a:pt x="99" y="10"/>
                    <a:pt x="72" y="1"/>
                    <a:pt x="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3855400" y="2081950"/>
              <a:ext cx="1864100" cy="370500"/>
            </a:xfrm>
            <a:custGeom>
              <a:avLst/>
              <a:gdLst/>
              <a:ahLst/>
              <a:cxnLst/>
              <a:rect l="l" t="t" r="r" b="b"/>
              <a:pathLst>
                <a:path w="74564" h="14820" extrusionOk="0">
                  <a:moveTo>
                    <a:pt x="469" y="0"/>
                  </a:moveTo>
                  <a:lnTo>
                    <a:pt x="0" y="2776"/>
                  </a:lnTo>
                  <a:lnTo>
                    <a:pt x="26411" y="7184"/>
                  </a:lnTo>
                  <a:lnTo>
                    <a:pt x="26465" y="6860"/>
                  </a:lnTo>
                  <a:lnTo>
                    <a:pt x="74158" y="14819"/>
                  </a:lnTo>
                  <a:lnTo>
                    <a:pt x="74563" y="12376"/>
                  </a:lnTo>
                  <a:lnTo>
                    <a:pt x="28520" y="4687"/>
                  </a:lnTo>
                  <a:lnTo>
                    <a:pt x="28962" y="2064"/>
                  </a:lnTo>
                  <a:lnTo>
                    <a:pt x="27159" y="1767"/>
                  </a:lnTo>
                  <a:lnTo>
                    <a:pt x="26718" y="4390"/>
                  </a:lnTo>
                  <a:lnTo>
                    <a:pt x="26294" y="4318"/>
                  </a:lnTo>
                  <a:lnTo>
                    <a:pt x="26285" y="4399"/>
                  </a:lnTo>
                  <a:cubicBezTo>
                    <a:pt x="26159" y="5418"/>
                    <a:pt x="25996" y="5733"/>
                    <a:pt x="25879" y="5823"/>
                  </a:cubicBezTo>
                  <a:cubicBezTo>
                    <a:pt x="25853" y="5836"/>
                    <a:pt x="25831" y="5845"/>
                    <a:pt x="25811" y="5845"/>
                  </a:cubicBezTo>
                  <a:cubicBezTo>
                    <a:pt x="25804" y="5845"/>
                    <a:pt x="25796" y="5844"/>
                    <a:pt x="25789" y="5841"/>
                  </a:cubicBezTo>
                  <a:cubicBezTo>
                    <a:pt x="25762" y="5841"/>
                    <a:pt x="25735" y="5823"/>
                    <a:pt x="25717" y="5796"/>
                  </a:cubicBezTo>
                  <a:cubicBezTo>
                    <a:pt x="25636" y="5670"/>
                    <a:pt x="25582" y="5318"/>
                    <a:pt x="25789" y="4309"/>
                  </a:cubicBezTo>
                  <a:lnTo>
                    <a:pt x="25807" y="4237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rgbClr val="1D5C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3809875" y="1963175"/>
              <a:ext cx="1923600" cy="492150"/>
            </a:xfrm>
            <a:custGeom>
              <a:avLst/>
              <a:gdLst/>
              <a:ahLst/>
              <a:cxnLst/>
              <a:rect l="l" t="t" r="r" b="b"/>
              <a:pathLst>
                <a:path w="76944" h="19686" extrusionOk="0">
                  <a:moveTo>
                    <a:pt x="5950" y="379"/>
                  </a:moveTo>
                  <a:lnTo>
                    <a:pt x="5851" y="388"/>
                  </a:lnTo>
                  <a:cubicBezTo>
                    <a:pt x="7383" y="578"/>
                    <a:pt x="8897" y="830"/>
                    <a:pt x="10421" y="1074"/>
                  </a:cubicBezTo>
                  <a:lnTo>
                    <a:pt x="14982" y="1840"/>
                  </a:lnTo>
                  <a:lnTo>
                    <a:pt x="19534" y="2615"/>
                  </a:lnTo>
                  <a:lnTo>
                    <a:pt x="23920" y="3388"/>
                  </a:lnTo>
                  <a:lnTo>
                    <a:pt x="23920" y="3388"/>
                  </a:lnTo>
                  <a:cubicBezTo>
                    <a:pt x="23900" y="3582"/>
                    <a:pt x="23858" y="3771"/>
                    <a:pt x="23770" y="3940"/>
                  </a:cubicBezTo>
                  <a:cubicBezTo>
                    <a:pt x="23743" y="3994"/>
                    <a:pt x="23707" y="4039"/>
                    <a:pt x="23671" y="4084"/>
                  </a:cubicBezTo>
                  <a:cubicBezTo>
                    <a:pt x="23635" y="4129"/>
                    <a:pt x="23590" y="4156"/>
                    <a:pt x="23536" y="4192"/>
                  </a:cubicBezTo>
                  <a:cubicBezTo>
                    <a:pt x="23437" y="4246"/>
                    <a:pt x="23310" y="4264"/>
                    <a:pt x="23184" y="4264"/>
                  </a:cubicBezTo>
                  <a:cubicBezTo>
                    <a:pt x="23162" y="4266"/>
                    <a:pt x="23139" y="4267"/>
                    <a:pt x="23117" y="4267"/>
                  </a:cubicBezTo>
                  <a:cubicBezTo>
                    <a:pt x="23011" y="4267"/>
                    <a:pt x="22902" y="4251"/>
                    <a:pt x="22806" y="4228"/>
                  </a:cubicBezTo>
                  <a:cubicBezTo>
                    <a:pt x="22680" y="4201"/>
                    <a:pt x="22571" y="4138"/>
                    <a:pt x="22463" y="4066"/>
                  </a:cubicBezTo>
                  <a:cubicBezTo>
                    <a:pt x="22247" y="3931"/>
                    <a:pt x="22058" y="3742"/>
                    <a:pt x="21904" y="3525"/>
                  </a:cubicBezTo>
                  <a:lnTo>
                    <a:pt x="21904" y="3516"/>
                  </a:lnTo>
                  <a:cubicBezTo>
                    <a:pt x="21886" y="3498"/>
                    <a:pt x="21850" y="3471"/>
                    <a:pt x="21823" y="3471"/>
                  </a:cubicBezTo>
                  <a:lnTo>
                    <a:pt x="21796" y="3471"/>
                  </a:lnTo>
                  <a:cubicBezTo>
                    <a:pt x="20507" y="3282"/>
                    <a:pt x="19209" y="3093"/>
                    <a:pt x="17920" y="2885"/>
                  </a:cubicBezTo>
                  <a:cubicBezTo>
                    <a:pt x="16631" y="2687"/>
                    <a:pt x="15342" y="2489"/>
                    <a:pt x="14053" y="2272"/>
                  </a:cubicBezTo>
                  <a:cubicBezTo>
                    <a:pt x="12764" y="2056"/>
                    <a:pt x="11475" y="1858"/>
                    <a:pt x="10186" y="1632"/>
                  </a:cubicBezTo>
                  <a:cubicBezTo>
                    <a:pt x="8897" y="1407"/>
                    <a:pt x="7617" y="1173"/>
                    <a:pt x="6337" y="884"/>
                  </a:cubicBezTo>
                  <a:cubicBezTo>
                    <a:pt x="6310" y="884"/>
                    <a:pt x="6283" y="884"/>
                    <a:pt x="6256" y="893"/>
                  </a:cubicBezTo>
                  <a:lnTo>
                    <a:pt x="6247" y="893"/>
                  </a:lnTo>
                  <a:cubicBezTo>
                    <a:pt x="6076" y="947"/>
                    <a:pt x="5896" y="1046"/>
                    <a:pt x="5787" y="1209"/>
                  </a:cubicBezTo>
                  <a:cubicBezTo>
                    <a:pt x="5670" y="1371"/>
                    <a:pt x="5625" y="1551"/>
                    <a:pt x="5607" y="1723"/>
                  </a:cubicBezTo>
                  <a:lnTo>
                    <a:pt x="5598" y="1759"/>
                  </a:lnTo>
                  <a:cubicBezTo>
                    <a:pt x="5598" y="1768"/>
                    <a:pt x="5598" y="1786"/>
                    <a:pt x="5598" y="1795"/>
                  </a:cubicBezTo>
                  <a:cubicBezTo>
                    <a:pt x="5607" y="1871"/>
                    <a:pt x="5670" y="1931"/>
                    <a:pt x="5752" y="1931"/>
                  </a:cubicBezTo>
                  <a:cubicBezTo>
                    <a:pt x="5758" y="1931"/>
                    <a:pt x="5764" y="1930"/>
                    <a:pt x="5769" y="1930"/>
                  </a:cubicBezTo>
                  <a:cubicBezTo>
                    <a:pt x="5812" y="1927"/>
                    <a:pt x="5853" y="1926"/>
                    <a:pt x="5894" y="1926"/>
                  </a:cubicBezTo>
                  <a:cubicBezTo>
                    <a:pt x="5994" y="1926"/>
                    <a:pt x="6091" y="1932"/>
                    <a:pt x="6193" y="1939"/>
                  </a:cubicBezTo>
                  <a:cubicBezTo>
                    <a:pt x="6337" y="1948"/>
                    <a:pt x="6472" y="1957"/>
                    <a:pt x="6599" y="1993"/>
                  </a:cubicBezTo>
                  <a:cubicBezTo>
                    <a:pt x="6725" y="2020"/>
                    <a:pt x="6860" y="2065"/>
                    <a:pt x="6950" y="2137"/>
                  </a:cubicBezTo>
                  <a:cubicBezTo>
                    <a:pt x="7049" y="2200"/>
                    <a:pt x="7121" y="2299"/>
                    <a:pt x="7167" y="2417"/>
                  </a:cubicBezTo>
                  <a:lnTo>
                    <a:pt x="7176" y="2426"/>
                  </a:lnTo>
                  <a:cubicBezTo>
                    <a:pt x="7212" y="2507"/>
                    <a:pt x="7239" y="2588"/>
                    <a:pt x="7230" y="2678"/>
                  </a:cubicBezTo>
                  <a:cubicBezTo>
                    <a:pt x="7230" y="2750"/>
                    <a:pt x="7284" y="2822"/>
                    <a:pt x="7365" y="2831"/>
                  </a:cubicBezTo>
                  <a:lnTo>
                    <a:pt x="7392" y="2831"/>
                  </a:lnTo>
                  <a:cubicBezTo>
                    <a:pt x="8293" y="2957"/>
                    <a:pt x="9204" y="3084"/>
                    <a:pt x="10105" y="3228"/>
                  </a:cubicBezTo>
                  <a:lnTo>
                    <a:pt x="11466" y="3435"/>
                  </a:lnTo>
                  <a:lnTo>
                    <a:pt x="12818" y="3652"/>
                  </a:lnTo>
                  <a:cubicBezTo>
                    <a:pt x="14630" y="3940"/>
                    <a:pt x="16433" y="4255"/>
                    <a:pt x="18245" y="4562"/>
                  </a:cubicBezTo>
                  <a:lnTo>
                    <a:pt x="20949" y="5022"/>
                  </a:lnTo>
                  <a:lnTo>
                    <a:pt x="23662" y="5490"/>
                  </a:lnTo>
                  <a:cubicBezTo>
                    <a:pt x="25395" y="5785"/>
                    <a:pt x="27129" y="6096"/>
                    <a:pt x="28862" y="6416"/>
                  </a:cubicBezTo>
                  <a:lnTo>
                    <a:pt x="28862" y="6416"/>
                  </a:lnTo>
                  <a:cubicBezTo>
                    <a:pt x="28668" y="7221"/>
                    <a:pt x="28519" y="8032"/>
                    <a:pt x="28376" y="8844"/>
                  </a:cubicBezTo>
                  <a:cubicBezTo>
                    <a:pt x="28304" y="9285"/>
                    <a:pt x="28232" y="9718"/>
                    <a:pt x="28178" y="10160"/>
                  </a:cubicBezTo>
                  <a:cubicBezTo>
                    <a:pt x="28116" y="10597"/>
                    <a:pt x="28062" y="11034"/>
                    <a:pt x="28035" y="11480"/>
                  </a:cubicBezTo>
                  <a:lnTo>
                    <a:pt x="28035" y="11480"/>
                  </a:lnTo>
                  <a:cubicBezTo>
                    <a:pt x="28034" y="11482"/>
                    <a:pt x="28034" y="11483"/>
                    <a:pt x="28034" y="11485"/>
                  </a:cubicBezTo>
                  <a:lnTo>
                    <a:pt x="28034" y="11494"/>
                  </a:lnTo>
                  <a:lnTo>
                    <a:pt x="28012" y="11627"/>
                  </a:lnTo>
                  <a:lnTo>
                    <a:pt x="28012" y="11627"/>
                  </a:lnTo>
                  <a:cubicBezTo>
                    <a:pt x="25733" y="11284"/>
                    <a:pt x="23463" y="10933"/>
                    <a:pt x="21192" y="10565"/>
                  </a:cubicBezTo>
                  <a:lnTo>
                    <a:pt x="14197" y="9420"/>
                  </a:lnTo>
                  <a:cubicBezTo>
                    <a:pt x="11863" y="9042"/>
                    <a:pt x="9528" y="8645"/>
                    <a:pt x="7203" y="8249"/>
                  </a:cubicBezTo>
                  <a:cubicBezTo>
                    <a:pt x="4917" y="7860"/>
                    <a:pt x="2632" y="7498"/>
                    <a:pt x="372" y="7018"/>
                  </a:cubicBezTo>
                  <a:lnTo>
                    <a:pt x="372" y="7018"/>
                  </a:lnTo>
                  <a:cubicBezTo>
                    <a:pt x="332" y="6599"/>
                    <a:pt x="327" y="6180"/>
                    <a:pt x="343" y="5761"/>
                  </a:cubicBezTo>
                  <a:cubicBezTo>
                    <a:pt x="361" y="5292"/>
                    <a:pt x="406" y="4823"/>
                    <a:pt x="478" y="4355"/>
                  </a:cubicBezTo>
                  <a:cubicBezTo>
                    <a:pt x="624" y="3473"/>
                    <a:pt x="875" y="2607"/>
                    <a:pt x="1248" y="1788"/>
                  </a:cubicBezTo>
                  <a:lnTo>
                    <a:pt x="1248" y="1788"/>
                  </a:lnTo>
                  <a:cubicBezTo>
                    <a:pt x="1599" y="1800"/>
                    <a:pt x="1945" y="1849"/>
                    <a:pt x="2290" y="1912"/>
                  </a:cubicBezTo>
                  <a:cubicBezTo>
                    <a:pt x="2687" y="1984"/>
                    <a:pt x="3074" y="2065"/>
                    <a:pt x="3462" y="2173"/>
                  </a:cubicBezTo>
                  <a:lnTo>
                    <a:pt x="3525" y="2191"/>
                  </a:lnTo>
                  <a:cubicBezTo>
                    <a:pt x="3534" y="2200"/>
                    <a:pt x="3552" y="2200"/>
                    <a:pt x="3561" y="2200"/>
                  </a:cubicBezTo>
                  <a:cubicBezTo>
                    <a:pt x="3624" y="2191"/>
                    <a:pt x="3669" y="2146"/>
                    <a:pt x="3669" y="2083"/>
                  </a:cubicBezTo>
                  <a:cubicBezTo>
                    <a:pt x="3660" y="1984"/>
                    <a:pt x="3705" y="1894"/>
                    <a:pt x="3768" y="1822"/>
                  </a:cubicBezTo>
                  <a:lnTo>
                    <a:pt x="3777" y="1813"/>
                  </a:lnTo>
                  <a:cubicBezTo>
                    <a:pt x="3876" y="1677"/>
                    <a:pt x="4039" y="1596"/>
                    <a:pt x="4210" y="1596"/>
                  </a:cubicBezTo>
                  <a:cubicBezTo>
                    <a:pt x="4291" y="1596"/>
                    <a:pt x="4381" y="1605"/>
                    <a:pt x="4471" y="1632"/>
                  </a:cubicBezTo>
                  <a:cubicBezTo>
                    <a:pt x="4553" y="1659"/>
                    <a:pt x="4634" y="1705"/>
                    <a:pt x="4715" y="1759"/>
                  </a:cubicBezTo>
                  <a:cubicBezTo>
                    <a:pt x="4733" y="1768"/>
                    <a:pt x="4760" y="1777"/>
                    <a:pt x="4778" y="1777"/>
                  </a:cubicBezTo>
                  <a:cubicBezTo>
                    <a:pt x="4784" y="1777"/>
                    <a:pt x="4790" y="1778"/>
                    <a:pt x="4795" y="1778"/>
                  </a:cubicBezTo>
                  <a:cubicBezTo>
                    <a:pt x="4868" y="1778"/>
                    <a:pt x="4923" y="1726"/>
                    <a:pt x="4931" y="1659"/>
                  </a:cubicBezTo>
                  <a:lnTo>
                    <a:pt x="4931" y="1623"/>
                  </a:lnTo>
                  <a:cubicBezTo>
                    <a:pt x="4940" y="1479"/>
                    <a:pt x="4976" y="1335"/>
                    <a:pt x="5030" y="1191"/>
                  </a:cubicBezTo>
                  <a:cubicBezTo>
                    <a:pt x="5084" y="1056"/>
                    <a:pt x="5147" y="929"/>
                    <a:pt x="5238" y="812"/>
                  </a:cubicBezTo>
                  <a:cubicBezTo>
                    <a:pt x="5319" y="686"/>
                    <a:pt x="5427" y="587"/>
                    <a:pt x="5544" y="506"/>
                  </a:cubicBezTo>
                  <a:cubicBezTo>
                    <a:pt x="5670" y="434"/>
                    <a:pt x="5805" y="379"/>
                    <a:pt x="5950" y="379"/>
                  </a:cubicBezTo>
                  <a:close/>
                  <a:moveTo>
                    <a:pt x="29247" y="6810"/>
                  </a:moveTo>
                  <a:cubicBezTo>
                    <a:pt x="29673" y="6840"/>
                    <a:pt x="30093" y="6910"/>
                    <a:pt x="30513" y="6987"/>
                  </a:cubicBezTo>
                  <a:lnTo>
                    <a:pt x="32000" y="7230"/>
                  </a:lnTo>
                  <a:lnTo>
                    <a:pt x="34983" y="7735"/>
                  </a:lnTo>
                  <a:lnTo>
                    <a:pt x="40942" y="8735"/>
                  </a:lnTo>
                  <a:lnTo>
                    <a:pt x="52867" y="10736"/>
                  </a:lnTo>
                  <a:lnTo>
                    <a:pt x="64783" y="12738"/>
                  </a:lnTo>
                  <a:lnTo>
                    <a:pt x="76488" y="14721"/>
                  </a:lnTo>
                  <a:lnTo>
                    <a:pt x="76488" y="14721"/>
                  </a:lnTo>
                  <a:cubicBezTo>
                    <a:pt x="76399" y="15063"/>
                    <a:pt x="76318" y="15406"/>
                    <a:pt x="76249" y="15748"/>
                  </a:cubicBezTo>
                  <a:cubicBezTo>
                    <a:pt x="76159" y="16154"/>
                    <a:pt x="76087" y="16568"/>
                    <a:pt x="76015" y="16974"/>
                  </a:cubicBezTo>
                  <a:cubicBezTo>
                    <a:pt x="75952" y="17380"/>
                    <a:pt x="75889" y="17794"/>
                    <a:pt x="75835" y="18209"/>
                  </a:cubicBezTo>
                  <a:cubicBezTo>
                    <a:pt x="75797" y="18558"/>
                    <a:pt x="75759" y="18907"/>
                    <a:pt x="75731" y="19256"/>
                  </a:cubicBezTo>
                  <a:lnTo>
                    <a:pt x="75731" y="19256"/>
                  </a:lnTo>
                  <a:lnTo>
                    <a:pt x="64017" y="17335"/>
                  </a:lnTo>
                  <a:lnTo>
                    <a:pt x="52092" y="15361"/>
                  </a:lnTo>
                  <a:lnTo>
                    <a:pt x="40166" y="13377"/>
                  </a:lnTo>
                  <a:cubicBezTo>
                    <a:pt x="36259" y="12731"/>
                    <a:pt x="32352" y="12075"/>
                    <a:pt x="28462" y="11368"/>
                  </a:cubicBezTo>
                  <a:lnTo>
                    <a:pt x="28462" y="11368"/>
                  </a:lnTo>
                  <a:cubicBezTo>
                    <a:pt x="28556" y="10998"/>
                    <a:pt x="28633" y="10627"/>
                    <a:pt x="28710" y="10250"/>
                  </a:cubicBezTo>
                  <a:cubicBezTo>
                    <a:pt x="28800" y="9817"/>
                    <a:pt x="28881" y="9375"/>
                    <a:pt x="28953" y="8943"/>
                  </a:cubicBezTo>
                  <a:cubicBezTo>
                    <a:pt x="29062" y="8231"/>
                    <a:pt x="29171" y="7524"/>
                    <a:pt x="29247" y="6810"/>
                  </a:cubicBezTo>
                  <a:close/>
                  <a:moveTo>
                    <a:pt x="5878" y="1"/>
                  </a:moveTo>
                  <a:cubicBezTo>
                    <a:pt x="5860" y="1"/>
                    <a:pt x="5833" y="1"/>
                    <a:pt x="5814" y="19"/>
                  </a:cubicBezTo>
                  <a:cubicBezTo>
                    <a:pt x="5670" y="127"/>
                    <a:pt x="5535" y="226"/>
                    <a:pt x="5409" y="334"/>
                  </a:cubicBezTo>
                  <a:cubicBezTo>
                    <a:pt x="5292" y="452"/>
                    <a:pt x="5183" y="569"/>
                    <a:pt x="5084" y="686"/>
                  </a:cubicBezTo>
                  <a:cubicBezTo>
                    <a:pt x="4985" y="812"/>
                    <a:pt x="4895" y="947"/>
                    <a:pt x="4805" y="1083"/>
                  </a:cubicBezTo>
                  <a:cubicBezTo>
                    <a:pt x="4743" y="1193"/>
                    <a:pt x="4686" y="1298"/>
                    <a:pt x="4623" y="1406"/>
                  </a:cubicBezTo>
                  <a:lnTo>
                    <a:pt x="4623" y="1406"/>
                  </a:lnTo>
                  <a:cubicBezTo>
                    <a:pt x="4480" y="1431"/>
                    <a:pt x="4340" y="1441"/>
                    <a:pt x="4201" y="1461"/>
                  </a:cubicBezTo>
                  <a:cubicBezTo>
                    <a:pt x="4003" y="1488"/>
                    <a:pt x="3822" y="1569"/>
                    <a:pt x="3651" y="1677"/>
                  </a:cubicBezTo>
                  <a:lnTo>
                    <a:pt x="3660" y="1677"/>
                  </a:lnTo>
                  <a:cubicBezTo>
                    <a:pt x="3596" y="1704"/>
                    <a:pt x="3531" y="1744"/>
                    <a:pt x="3465" y="1790"/>
                  </a:cubicBezTo>
                  <a:lnTo>
                    <a:pt x="3465" y="1790"/>
                  </a:lnTo>
                  <a:cubicBezTo>
                    <a:pt x="3089" y="1763"/>
                    <a:pt x="2712" y="1719"/>
                    <a:pt x="2335" y="1659"/>
                  </a:cubicBezTo>
                  <a:cubicBezTo>
                    <a:pt x="1938" y="1605"/>
                    <a:pt x="1542" y="1533"/>
                    <a:pt x="1154" y="1398"/>
                  </a:cubicBezTo>
                  <a:lnTo>
                    <a:pt x="1145" y="1398"/>
                  </a:lnTo>
                  <a:cubicBezTo>
                    <a:pt x="1129" y="1393"/>
                    <a:pt x="1113" y="1390"/>
                    <a:pt x="1097" y="1390"/>
                  </a:cubicBezTo>
                  <a:cubicBezTo>
                    <a:pt x="1031" y="1390"/>
                    <a:pt x="969" y="1434"/>
                    <a:pt x="947" y="1506"/>
                  </a:cubicBezTo>
                  <a:lnTo>
                    <a:pt x="947" y="1524"/>
                  </a:lnTo>
                  <a:cubicBezTo>
                    <a:pt x="659" y="2444"/>
                    <a:pt x="406" y="3372"/>
                    <a:pt x="235" y="4319"/>
                  </a:cubicBezTo>
                  <a:cubicBezTo>
                    <a:pt x="154" y="4787"/>
                    <a:pt x="100" y="5265"/>
                    <a:pt x="55" y="5743"/>
                  </a:cubicBezTo>
                  <a:cubicBezTo>
                    <a:pt x="19" y="6220"/>
                    <a:pt x="1" y="6707"/>
                    <a:pt x="1" y="7185"/>
                  </a:cubicBezTo>
                  <a:lnTo>
                    <a:pt x="1" y="7203"/>
                  </a:lnTo>
                  <a:cubicBezTo>
                    <a:pt x="10" y="7284"/>
                    <a:pt x="73" y="7356"/>
                    <a:pt x="163" y="7365"/>
                  </a:cubicBezTo>
                  <a:cubicBezTo>
                    <a:pt x="2506" y="7654"/>
                    <a:pt x="4841" y="8059"/>
                    <a:pt x="7167" y="8438"/>
                  </a:cubicBezTo>
                  <a:cubicBezTo>
                    <a:pt x="9501" y="8825"/>
                    <a:pt x="11836" y="9204"/>
                    <a:pt x="14161" y="9601"/>
                  </a:cubicBezTo>
                  <a:lnTo>
                    <a:pt x="21156" y="10800"/>
                  </a:lnTo>
                  <a:cubicBezTo>
                    <a:pt x="23482" y="11196"/>
                    <a:pt x="25807" y="11611"/>
                    <a:pt x="28133" y="12043"/>
                  </a:cubicBezTo>
                  <a:cubicBezTo>
                    <a:pt x="28144" y="12045"/>
                    <a:pt x="28155" y="12046"/>
                    <a:pt x="28166" y="12046"/>
                  </a:cubicBezTo>
                  <a:cubicBezTo>
                    <a:pt x="28261" y="12046"/>
                    <a:pt x="28342" y="11978"/>
                    <a:pt x="28358" y="11881"/>
                  </a:cubicBezTo>
                  <a:lnTo>
                    <a:pt x="28380" y="11748"/>
                  </a:lnTo>
                  <a:lnTo>
                    <a:pt x="28380" y="11748"/>
                  </a:lnTo>
                  <a:cubicBezTo>
                    <a:pt x="32300" y="12344"/>
                    <a:pt x="36211" y="12992"/>
                    <a:pt x="40121" y="13648"/>
                  </a:cubicBezTo>
                  <a:lnTo>
                    <a:pt x="52047" y="15649"/>
                  </a:lnTo>
                  <a:lnTo>
                    <a:pt x="63963" y="17650"/>
                  </a:lnTo>
                  <a:lnTo>
                    <a:pt x="75880" y="19678"/>
                  </a:lnTo>
                  <a:cubicBezTo>
                    <a:pt x="75895" y="19683"/>
                    <a:pt x="75911" y="19685"/>
                    <a:pt x="75927" y="19685"/>
                  </a:cubicBezTo>
                  <a:cubicBezTo>
                    <a:pt x="76002" y="19685"/>
                    <a:pt x="76072" y="19635"/>
                    <a:pt x="76087" y="19561"/>
                  </a:cubicBezTo>
                  <a:lnTo>
                    <a:pt x="76105" y="19516"/>
                  </a:lnTo>
                  <a:cubicBezTo>
                    <a:pt x="76222" y="19110"/>
                    <a:pt x="76312" y="18705"/>
                    <a:pt x="76393" y="18299"/>
                  </a:cubicBezTo>
                  <a:cubicBezTo>
                    <a:pt x="76484" y="17893"/>
                    <a:pt x="76556" y="17488"/>
                    <a:pt x="76628" y="17073"/>
                  </a:cubicBezTo>
                  <a:cubicBezTo>
                    <a:pt x="76691" y="16668"/>
                    <a:pt x="76754" y="16253"/>
                    <a:pt x="76808" y="15838"/>
                  </a:cubicBezTo>
                  <a:cubicBezTo>
                    <a:pt x="76862" y="15433"/>
                    <a:pt x="76898" y="15018"/>
                    <a:pt x="76925" y="14594"/>
                  </a:cubicBezTo>
                  <a:cubicBezTo>
                    <a:pt x="76943" y="14495"/>
                    <a:pt x="76871" y="14396"/>
                    <a:pt x="76763" y="14378"/>
                  </a:cubicBezTo>
                  <a:lnTo>
                    <a:pt x="64838" y="12413"/>
                  </a:lnTo>
                  <a:lnTo>
                    <a:pt x="52912" y="10439"/>
                  </a:lnTo>
                  <a:lnTo>
                    <a:pt x="40987" y="8456"/>
                  </a:lnTo>
                  <a:lnTo>
                    <a:pt x="35029" y="7464"/>
                  </a:lnTo>
                  <a:lnTo>
                    <a:pt x="32045" y="6969"/>
                  </a:lnTo>
                  <a:lnTo>
                    <a:pt x="30558" y="6725"/>
                  </a:lnTo>
                  <a:cubicBezTo>
                    <a:pt x="30130" y="6655"/>
                    <a:pt x="29702" y="6585"/>
                    <a:pt x="29281" y="6469"/>
                  </a:cubicBezTo>
                  <a:lnTo>
                    <a:pt x="29281" y="6469"/>
                  </a:lnTo>
                  <a:cubicBezTo>
                    <a:pt x="29286" y="6410"/>
                    <a:pt x="29291" y="6351"/>
                    <a:pt x="29296" y="6293"/>
                  </a:cubicBezTo>
                  <a:lnTo>
                    <a:pt x="29296" y="6275"/>
                  </a:lnTo>
                  <a:cubicBezTo>
                    <a:pt x="29305" y="6175"/>
                    <a:pt x="29233" y="6085"/>
                    <a:pt x="29133" y="6067"/>
                  </a:cubicBezTo>
                  <a:cubicBezTo>
                    <a:pt x="27322" y="5797"/>
                    <a:pt x="25510" y="5508"/>
                    <a:pt x="23698" y="5220"/>
                  </a:cubicBezTo>
                  <a:lnTo>
                    <a:pt x="20994" y="4787"/>
                  </a:lnTo>
                  <a:lnTo>
                    <a:pt x="18281" y="4346"/>
                  </a:lnTo>
                  <a:cubicBezTo>
                    <a:pt x="16469" y="4039"/>
                    <a:pt x="14666" y="3751"/>
                    <a:pt x="12854" y="3435"/>
                  </a:cubicBezTo>
                  <a:lnTo>
                    <a:pt x="11502" y="3210"/>
                  </a:lnTo>
                  <a:lnTo>
                    <a:pt x="10150" y="2957"/>
                  </a:lnTo>
                  <a:cubicBezTo>
                    <a:pt x="9281" y="2801"/>
                    <a:pt x="8413" y="2636"/>
                    <a:pt x="7552" y="2471"/>
                  </a:cubicBezTo>
                  <a:lnTo>
                    <a:pt x="7552" y="2471"/>
                  </a:lnTo>
                  <a:cubicBezTo>
                    <a:pt x="7514" y="2394"/>
                    <a:pt x="7468" y="2321"/>
                    <a:pt x="7410" y="2263"/>
                  </a:cubicBezTo>
                  <a:lnTo>
                    <a:pt x="7410" y="2263"/>
                  </a:lnTo>
                  <a:lnTo>
                    <a:pt x="7419" y="2272"/>
                  </a:lnTo>
                  <a:cubicBezTo>
                    <a:pt x="7329" y="2146"/>
                    <a:pt x="7212" y="2029"/>
                    <a:pt x="7076" y="1939"/>
                  </a:cubicBezTo>
                  <a:cubicBezTo>
                    <a:pt x="6932" y="1867"/>
                    <a:pt x="6788" y="1822"/>
                    <a:pt x="6653" y="1786"/>
                  </a:cubicBezTo>
                  <a:cubicBezTo>
                    <a:pt x="6509" y="1750"/>
                    <a:pt x="6364" y="1723"/>
                    <a:pt x="6238" y="1686"/>
                  </a:cubicBezTo>
                  <a:cubicBezTo>
                    <a:pt x="6165" y="1667"/>
                    <a:pt x="6091" y="1645"/>
                    <a:pt x="6018" y="1620"/>
                  </a:cubicBezTo>
                  <a:lnTo>
                    <a:pt x="6018" y="1620"/>
                  </a:lnTo>
                  <a:cubicBezTo>
                    <a:pt x="6036" y="1551"/>
                    <a:pt x="6064" y="1489"/>
                    <a:pt x="6103" y="1434"/>
                  </a:cubicBezTo>
                  <a:cubicBezTo>
                    <a:pt x="6150" y="1363"/>
                    <a:pt x="6225" y="1313"/>
                    <a:pt x="6322" y="1277"/>
                  </a:cubicBezTo>
                  <a:lnTo>
                    <a:pt x="6322" y="1277"/>
                  </a:lnTo>
                  <a:cubicBezTo>
                    <a:pt x="7604" y="1421"/>
                    <a:pt x="8886" y="1608"/>
                    <a:pt x="10159" y="1813"/>
                  </a:cubicBezTo>
                  <a:cubicBezTo>
                    <a:pt x="11448" y="2020"/>
                    <a:pt x="12728" y="2245"/>
                    <a:pt x="14017" y="2462"/>
                  </a:cubicBezTo>
                  <a:cubicBezTo>
                    <a:pt x="15306" y="2678"/>
                    <a:pt x="16595" y="2912"/>
                    <a:pt x="17884" y="3138"/>
                  </a:cubicBezTo>
                  <a:cubicBezTo>
                    <a:pt x="19154" y="3370"/>
                    <a:pt x="20433" y="3603"/>
                    <a:pt x="21703" y="3844"/>
                  </a:cubicBezTo>
                  <a:lnTo>
                    <a:pt x="21703" y="3844"/>
                  </a:lnTo>
                  <a:cubicBezTo>
                    <a:pt x="21913" y="3991"/>
                    <a:pt x="22119" y="4142"/>
                    <a:pt x="22355" y="4255"/>
                  </a:cubicBezTo>
                  <a:cubicBezTo>
                    <a:pt x="22481" y="4319"/>
                    <a:pt x="22616" y="4382"/>
                    <a:pt x="22761" y="4409"/>
                  </a:cubicBezTo>
                  <a:cubicBezTo>
                    <a:pt x="22905" y="4436"/>
                    <a:pt x="23040" y="4445"/>
                    <a:pt x="23184" y="4445"/>
                  </a:cubicBezTo>
                  <a:cubicBezTo>
                    <a:pt x="23329" y="4445"/>
                    <a:pt x="23482" y="4427"/>
                    <a:pt x="23626" y="4364"/>
                  </a:cubicBezTo>
                  <a:cubicBezTo>
                    <a:pt x="23698" y="4337"/>
                    <a:pt x="23761" y="4291"/>
                    <a:pt x="23824" y="4228"/>
                  </a:cubicBezTo>
                  <a:cubicBezTo>
                    <a:pt x="23878" y="4174"/>
                    <a:pt x="23923" y="4120"/>
                    <a:pt x="23968" y="4057"/>
                  </a:cubicBezTo>
                  <a:cubicBezTo>
                    <a:pt x="24140" y="3805"/>
                    <a:pt x="24221" y="3534"/>
                    <a:pt x="24311" y="3255"/>
                  </a:cubicBezTo>
                  <a:cubicBezTo>
                    <a:pt x="24311" y="3246"/>
                    <a:pt x="24320" y="3237"/>
                    <a:pt x="24320" y="3228"/>
                  </a:cubicBezTo>
                  <a:cubicBezTo>
                    <a:pt x="24329" y="3138"/>
                    <a:pt x="24266" y="3057"/>
                    <a:pt x="24176" y="3039"/>
                  </a:cubicBezTo>
                  <a:lnTo>
                    <a:pt x="24149" y="3039"/>
                  </a:lnTo>
                  <a:lnTo>
                    <a:pt x="19588" y="2317"/>
                  </a:lnTo>
                  <a:lnTo>
                    <a:pt x="15018" y="1587"/>
                  </a:lnTo>
                  <a:lnTo>
                    <a:pt x="10457" y="839"/>
                  </a:lnTo>
                  <a:cubicBezTo>
                    <a:pt x="8942" y="578"/>
                    <a:pt x="7419" y="325"/>
                    <a:pt x="5914" y="10"/>
                  </a:cubicBezTo>
                  <a:lnTo>
                    <a:pt x="587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3852475" y="2004425"/>
              <a:ext cx="33600" cy="150775"/>
            </a:xfrm>
            <a:custGeom>
              <a:avLst/>
              <a:gdLst/>
              <a:ahLst/>
              <a:cxnLst/>
              <a:rect l="l" t="t" r="r" b="b"/>
              <a:pathLst>
                <a:path w="1344" h="6031" extrusionOk="0">
                  <a:moveTo>
                    <a:pt x="1154" y="0"/>
                  </a:moveTo>
                  <a:cubicBezTo>
                    <a:pt x="1046" y="0"/>
                    <a:pt x="956" y="91"/>
                    <a:pt x="947" y="199"/>
                  </a:cubicBezTo>
                  <a:cubicBezTo>
                    <a:pt x="938" y="676"/>
                    <a:pt x="893" y="1145"/>
                    <a:pt x="829" y="1614"/>
                  </a:cubicBezTo>
                  <a:cubicBezTo>
                    <a:pt x="775" y="2083"/>
                    <a:pt x="685" y="2542"/>
                    <a:pt x="604" y="3011"/>
                  </a:cubicBezTo>
                  <a:cubicBezTo>
                    <a:pt x="442" y="3939"/>
                    <a:pt x="253" y="4868"/>
                    <a:pt x="18" y="5787"/>
                  </a:cubicBezTo>
                  <a:cubicBezTo>
                    <a:pt x="18" y="5796"/>
                    <a:pt x="9" y="5805"/>
                    <a:pt x="9" y="5814"/>
                  </a:cubicBezTo>
                  <a:cubicBezTo>
                    <a:pt x="0" y="5923"/>
                    <a:pt x="81" y="6022"/>
                    <a:pt x="189" y="6031"/>
                  </a:cubicBezTo>
                  <a:cubicBezTo>
                    <a:pt x="298" y="6031"/>
                    <a:pt x="388" y="5959"/>
                    <a:pt x="397" y="5850"/>
                  </a:cubicBezTo>
                  <a:cubicBezTo>
                    <a:pt x="478" y="4904"/>
                    <a:pt x="604" y="3967"/>
                    <a:pt x="748" y="3029"/>
                  </a:cubicBezTo>
                  <a:cubicBezTo>
                    <a:pt x="820" y="2569"/>
                    <a:pt x="893" y="2101"/>
                    <a:pt x="992" y="1641"/>
                  </a:cubicBezTo>
                  <a:cubicBezTo>
                    <a:pt x="1082" y="1172"/>
                    <a:pt x="1190" y="713"/>
                    <a:pt x="1334" y="262"/>
                  </a:cubicBezTo>
                  <a:cubicBezTo>
                    <a:pt x="1343" y="244"/>
                    <a:pt x="1343" y="226"/>
                    <a:pt x="1343" y="208"/>
                  </a:cubicBezTo>
                  <a:cubicBezTo>
                    <a:pt x="1343" y="100"/>
                    <a:pt x="1262" y="9"/>
                    <a:pt x="115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3928625" y="2002400"/>
              <a:ext cx="26175" cy="4300"/>
            </a:xfrm>
            <a:custGeom>
              <a:avLst/>
              <a:gdLst/>
              <a:ahLst/>
              <a:cxnLst/>
              <a:rect l="l" t="t" r="r" b="b"/>
              <a:pathLst>
                <a:path w="1047" h="172" fill="none" extrusionOk="0">
                  <a:moveTo>
                    <a:pt x="1" y="0"/>
                  </a:moveTo>
                  <a:lnTo>
                    <a:pt x="1046" y="172"/>
                  </a:lnTo>
                </a:path>
              </a:pathLst>
            </a:custGeom>
            <a:noFill/>
            <a:ln w="9700" cap="rnd" cmpd="sng">
              <a:solidFill>
                <a:srgbClr val="42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3897300" y="2012750"/>
              <a:ext cx="98050" cy="16475"/>
            </a:xfrm>
            <a:custGeom>
              <a:avLst/>
              <a:gdLst/>
              <a:ahLst/>
              <a:cxnLst/>
              <a:rect l="l" t="t" r="r" b="b"/>
              <a:pathLst>
                <a:path w="3922" h="659" fill="none" extrusionOk="0">
                  <a:moveTo>
                    <a:pt x="1" y="1"/>
                  </a:moveTo>
                  <a:lnTo>
                    <a:pt x="3922" y="659"/>
                  </a:lnTo>
                </a:path>
              </a:pathLst>
            </a:custGeom>
            <a:noFill/>
            <a:ln w="9700" cap="rnd" cmpd="sng">
              <a:solidFill>
                <a:srgbClr val="42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40" name="Google Shape;40;p2"/>
          <p:cNvGrpSpPr/>
          <p:nvPr/>
        </p:nvGrpSpPr>
        <p:grpSpPr>
          <a:xfrm rot="-375097">
            <a:off x="1228557" y="-253382"/>
            <a:ext cx="711742" cy="793298"/>
            <a:chOff x="6554696" y="509501"/>
            <a:chExt cx="711709" cy="793261"/>
          </a:xfrm>
        </p:grpSpPr>
        <p:sp>
          <p:nvSpPr>
            <p:cNvPr id="41" name="Google Shape;41;p2"/>
            <p:cNvSpPr/>
            <p:nvPr/>
          </p:nvSpPr>
          <p:spPr>
            <a:xfrm>
              <a:off x="6560695" y="516700"/>
              <a:ext cx="696978" cy="779230"/>
            </a:xfrm>
            <a:custGeom>
              <a:avLst/>
              <a:gdLst/>
              <a:ahLst/>
              <a:cxnLst/>
              <a:rect l="l" t="t" r="r" b="b"/>
              <a:pathLst>
                <a:path w="20913" h="23381" extrusionOk="0">
                  <a:moveTo>
                    <a:pt x="4201" y="1"/>
                  </a:moveTo>
                  <a:cubicBezTo>
                    <a:pt x="1903" y="1"/>
                    <a:pt x="28" y="1866"/>
                    <a:pt x="28" y="4165"/>
                  </a:cubicBezTo>
                  <a:lnTo>
                    <a:pt x="1" y="17073"/>
                  </a:lnTo>
                  <a:cubicBezTo>
                    <a:pt x="1" y="18903"/>
                    <a:pt x="1190" y="20516"/>
                    <a:pt x="2930" y="21057"/>
                  </a:cubicBezTo>
                  <a:lnTo>
                    <a:pt x="9736" y="23193"/>
                  </a:lnTo>
                  <a:cubicBezTo>
                    <a:pt x="10143" y="23318"/>
                    <a:pt x="10563" y="23381"/>
                    <a:pt x="10982" y="23381"/>
                  </a:cubicBezTo>
                  <a:cubicBezTo>
                    <a:pt x="11444" y="23381"/>
                    <a:pt x="11906" y="23304"/>
                    <a:pt x="12350" y="23148"/>
                  </a:cubicBezTo>
                  <a:lnTo>
                    <a:pt x="18092" y="21147"/>
                  </a:lnTo>
                  <a:cubicBezTo>
                    <a:pt x="19759" y="20570"/>
                    <a:pt x="20886" y="18993"/>
                    <a:pt x="20886" y="17217"/>
                  </a:cubicBezTo>
                  <a:lnTo>
                    <a:pt x="20913" y="4201"/>
                  </a:lnTo>
                  <a:cubicBezTo>
                    <a:pt x="20913" y="1903"/>
                    <a:pt x="19047" y="28"/>
                    <a:pt x="16748" y="28"/>
                  </a:cubicBezTo>
                  <a:lnTo>
                    <a:pt x="42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6554696" y="509501"/>
              <a:ext cx="711709" cy="793261"/>
            </a:xfrm>
            <a:custGeom>
              <a:avLst/>
              <a:gdLst/>
              <a:ahLst/>
              <a:cxnLst/>
              <a:rect l="l" t="t" r="r" b="b"/>
              <a:pathLst>
                <a:path w="21355" h="23802" extrusionOk="0">
                  <a:moveTo>
                    <a:pt x="5138" y="442"/>
                  </a:moveTo>
                  <a:lnTo>
                    <a:pt x="7572" y="451"/>
                  </a:lnTo>
                  <a:lnTo>
                    <a:pt x="12440" y="469"/>
                  </a:lnTo>
                  <a:lnTo>
                    <a:pt x="14873" y="469"/>
                  </a:lnTo>
                  <a:lnTo>
                    <a:pt x="16090" y="478"/>
                  </a:lnTo>
                  <a:cubicBezTo>
                    <a:pt x="16249" y="478"/>
                    <a:pt x="16412" y="477"/>
                    <a:pt x="16574" y="477"/>
                  </a:cubicBezTo>
                  <a:cubicBezTo>
                    <a:pt x="16817" y="477"/>
                    <a:pt x="17058" y="480"/>
                    <a:pt x="17280" y="496"/>
                  </a:cubicBezTo>
                  <a:cubicBezTo>
                    <a:pt x="17659" y="541"/>
                    <a:pt x="18037" y="622"/>
                    <a:pt x="18389" y="766"/>
                  </a:cubicBezTo>
                  <a:cubicBezTo>
                    <a:pt x="18740" y="920"/>
                    <a:pt x="19083" y="1109"/>
                    <a:pt x="19380" y="1352"/>
                  </a:cubicBezTo>
                  <a:cubicBezTo>
                    <a:pt x="19669" y="1596"/>
                    <a:pt x="19939" y="1866"/>
                    <a:pt x="20155" y="2191"/>
                  </a:cubicBezTo>
                  <a:cubicBezTo>
                    <a:pt x="20363" y="2506"/>
                    <a:pt x="20534" y="2849"/>
                    <a:pt x="20651" y="3209"/>
                  </a:cubicBezTo>
                  <a:cubicBezTo>
                    <a:pt x="20759" y="3579"/>
                    <a:pt x="20832" y="3948"/>
                    <a:pt x="20832" y="4336"/>
                  </a:cubicBezTo>
                  <a:cubicBezTo>
                    <a:pt x="20841" y="4733"/>
                    <a:pt x="20832" y="5147"/>
                    <a:pt x="20832" y="5544"/>
                  </a:cubicBezTo>
                  <a:lnTo>
                    <a:pt x="20841" y="7978"/>
                  </a:lnTo>
                  <a:lnTo>
                    <a:pt x="20850" y="12845"/>
                  </a:lnTo>
                  <a:lnTo>
                    <a:pt x="20850" y="15279"/>
                  </a:lnTo>
                  <a:lnTo>
                    <a:pt x="20850" y="16496"/>
                  </a:lnTo>
                  <a:lnTo>
                    <a:pt x="20850" y="17109"/>
                  </a:lnTo>
                  <a:lnTo>
                    <a:pt x="20859" y="17406"/>
                  </a:lnTo>
                  <a:lnTo>
                    <a:pt x="20841" y="17704"/>
                  </a:lnTo>
                  <a:cubicBezTo>
                    <a:pt x="20795" y="18470"/>
                    <a:pt x="20516" y="19218"/>
                    <a:pt x="20047" y="19831"/>
                  </a:cubicBezTo>
                  <a:cubicBezTo>
                    <a:pt x="19579" y="20453"/>
                    <a:pt x="18930" y="20921"/>
                    <a:pt x="18208" y="21183"/>
                  </a:cubicBezTo>
                  <a:lnTo>
                    <a:pt x="13602" y="22769"/>
                  </a:lnTo>
                  <a:lnTo>
                    <a:pt x="12458" y="23175"/>
                  </a:lnTo>
                  <a:cubicBezTo>
                    <a:pt x="12088" y="23292"/>
                    <a:pt x="11709" y="23364"/>
                    <a:pt x="11322" y="23382"/>
                  </a:cubicBezTo>
                  <a:cubicBezTo>
                    <a:pt x="11267" y="23385"/>
                    <a:pt x="11211" y="23386"/>
                    <a:pt x="11156" y="23386"/>
                  </a:cubicBezTo>
                  <a:cubicBezTo>
                    <a:pt x="10830" y="23386"/>
                    <a:pt x="10500" y="23342"/>
                    <a:pt x="10177" y="23265"/>
                  </a:cubicBezTo>
                  <a:cubicBezTo>
                    <a:pt x="9997" y="23211"/>
                    <a:pt x="9798" y="23148"/>
                    <a:pt x="9609" y="23085"/>
                  </a:cubicBezTo>
                  <a:lnTo>
                    <a:pt x="9023" y="22905"/>
                  </a:lnTo>
                  <a:lnTo>
                    <a:pt x="4381" y="21453"/>
                  </a:lnTo>
                  <a:lnTo>
                    <a:pt x="3218" y="21093"/>
                  </a:lnTo>
                  <a:cubicBezTo>
                    <a:pt x="2849" y="20976"/>
                    <a:pt x="2497" y="20813"/>
                    <a:pt x="2173" y="20597"/>
                  </a:cubicBezTo>
                  <a:cubicBezTo>
                    <a:pt x="1542" y="20173"/>
                    <a:pt x="1001" y="19578"/>
                    <a:pt x="676" y="18866"/>
                  </a:cubicBezTo>
                  <a:cubicBezTo>
                    <a:pt x="505" y="18515"/>
                    <a:pt x="397" y="18136"/>
                    <a:pt x="343" y="17749"/>
                  </a:cubicBezTo>
                  <a:cubicBezTo>
                    <a:pt x="298" y="17361"/>
                    <a:pt x="316" y="16955"/>
                    <a:pt x="316" y="16550"/>
                  </a:cubicBezTo>
                  <a:lnTo>
                    <a:pt x="334" y="14116"/>
                  </a:lnTo>
                  <a:lnTo>
                    <a:pt x="388" y="9248"/>
                  </a:lnTo>
                  <a:cubicBezTo>
                    <a:pt x="397" y="7626"/>
                    <a:pt x="406" y="6003"/>
                    <a:pt x="415" y="4381"/>
                  </a:cubicBezTo>
                  <a:cubicBezTo>
                    <a:pt x="424" y="3993"/>
                    <a:pt x="478" y="3606"/>
                    <a:pt x="586" y="3245"/>
                  </a:cubicBezTo>
                  <a:cubicBezTo>
                    <a:pt x="703" y="2876"/>
                    <a:pt x="866" y="2524"/>
                    <a:pt x="1082" y="2200"/>
                  </a:cubicBezTo>
                  <a:cubicBezTo>
                    <a:pt x="1298" y="1884"/>
                    <a:pt x="1551" y="1596"/>
                    <a:pt x="1848" y="1343"/>
                  </a:cubicBezTo>
                  <a:cubicBezTo>
                    <a:pt x="2155" y="1109"/>
                    <a:pt x="2479" y="902"/>
                    <a:pt x="2831" y="748"/>
                  </a:cubicBezTo>
                  <a:cubicBezTo>
                    <a:pt x="3191" y="604"/>
                    <a:pt x="3561" y="505"/>
                    <a:pt x="3948" y="460"/>
                  </a:cubicBezTo>
                  <a:cubicBezTo>
                    <a:pt x="4039" y="451"/>
                    <a:pt x="4138" y="451"/>
                    <a:pt x="4237" y="442"/>
                  </a:cubicBezTo>
                  <a:close/>
                  <a:moveTo>
                    <a:pt x="4381" y="0"/>
                  </a:moveTo>
                  <a:lnTo>
                    <a:pt x="4219" y="9"/>
                  </a:lnTo>
                  <a:cubicBezTo>
                    <a:pt x="4111" y="18"/>
                    <a:pt x="4003" y="18"/>
                    <a:pt x="3894" y="27"/>
                  </a:cubicBezTo>
                  <a:cubicBezTo>
                    <a:pt x="3471" y="81"/>
                    <a:pt x="3056" y="190"/>
                    <a:pt x="2668" y="352"/>
                  </a:cubicBezTo>
                  <a:cubicBezTo>
                    <a:pt x="2272" y="523"/>
                    <a:pt x="1911" y="748"/>
                    <a:pt x="1578" y="1019"/>
                  </a:cubicBezTo>
                  <a:cubicBezTo>
                    <a:pt x="1253" y="1289"/>
                    <a:pt x="965" y="1614"/>
                    <a:pt x="731" y="1965"/>
                  </a:cubicBezTo>
                  <a:cubicBezTo>
                    <a:pt x="496" y="2326"/>
                    <a:pt x="316" y="2713"/>
                    <a:pt x="190" y="3119"/>
                  </a:cubicBezTo>
                  <a:cubicBezTo>
                    <a:pt x="63" y="3534"/>
                    <a:pt x="9" y="3957"/>
                    <a:pt x="0" y="4381"/>
                  </a:cubicBezTo>
                  <a:cubicBezTo>
                    <a:pt x="0" y="6003"/>
                    <a:pt x="0" y="7626"/>
                    <a:pt x="9" y="9248"/>
                  </a:cubicBezTo>
                  <a:lnTo>
                    <a:pt x="54" y="14116"/>
                  </a:lnTo>
                  <a:lnTo>
                    <a:pt x="54" y="16550"/>
                  </a:lnTo>
                  <a:lnTo>
                    <a:pt x="54" y="17154"/>
                  </a:lnTo>
                  <a:cubicBezTo>
                    <a:pt x="54" y="17253"/>
                    <a:pt x="54" y="17361"/>
                    <a:pt x="63" y="17469"/>
                  </a:cubicBezTo>
                  <a:cubicBezTo>
                    <a:pt x="63" y="17568"/>
                    <a:pt x="72" y="17676"/>
                    <a:pt x="81" y="17776"/>
                  </a:cubicBezTo>
                  <a:cubicBezTo>
                    <a:pt x="127" y="18190"/>
                    <a:pt x="217" y="18605"/>
                    <a:pt x="370" y="19002"/>
                  </a:cubicBezTo>
                  <a:cubicBezTo>
                    <a:pt x="676" y="19786"/>
                    <a:pt x="1226" y="20489"/>
                    <a:pt x="1947" y="20949"/>
                  </a:cubicBezTo>
                  <a:cubicBezTo>
                    <a:pt x="2299" y="21183"/>
                    <a:pt x="2696" y="21363"/>
                    <a:pt x="3092" y="21489"/>
                  </a:cubicBezTo>
                  <a:lnTo>
                    <a:pt x="4255" y="21859"/>
                  </a:lnTo>
                  <a:lnTo>
                    <a:pt x="8897" y="23310"/>
                  </a:lnTo>
                  <a:lnTo>
                    <a:pt x="9483" y="23490"/>
                  </a:lnTo>
                  <a:cubicBezTo>
                    <a:pt x="9672" y="23554"/>
                    <a:pt x="9862" y="23617"/>
                    <a:pt x="10078" y="23671"/>
                  </a:cubicBezTo>
                  <a:cubicBezTo>
                    <a:pt x="10418" y="23761"/>
                    <a:pt x="10777" y="23801"/>
                    <a:pt x="11133" y="23801"/>
                  </a:cubicBezTo>
                  <a:cubicBezTo>
                    <a:pt x="11202" y="23801"/>
                    <a:pt x="11271" y="23800"/>
                    <a:pt x="11340" y="23797"/>
                  </a:cubicBezTo>
                  <a:cubicBezTo>
                    <a:pt x="11764" y="23779"/>
                    <a:pt x="12187" y="23698"/>
                    <a:pt x="12593" y="23563"/>
                  </a:cubicBezTo>
                  <a:lnTo>
                    <a:pt x="13738" y="23157"/>
                  </a:lnTo>
                  <a:lnTo>
                    <a:pt x="18335" y="21552"/>
                  </a:lnTo>
                  <a:cubicBezTo>
                    <a:pt x="19137" y="21273"/>
                    <a:pt x="19858" y="20759"/>
                    <a:pt x="20372" y="20083"/>
                  </a:cubicBezTo>
                  <a:cubicBezTo>
                    <a:pt x="20895" y="19407"/>
                    <a:pt x="21210" y="18578"/>
                    <a:pt x="21273" y="17731"/>
                  </a:cubicBezTo>
                  <a:lnTo>
                    <a:pt x="21282" y="17406"/>
                  </a:lnTo>
                  <a:lnTo>
                    <a:pt x="21282" y="17109"/>
                  </a:lnTo>
                  <a:lnTo>
                    <a:pt x="21291" y="16496"/>
                  </a:lnTo>
                  <a:lnTo>
                    <a:pt x="21291" y="15279"/>
                  </a:lnTo>
                  <a:lnTo>
                    <a:pt x="21309" y="12845"/>
                  </a:lnTo>
                  <a:lnTo>
                    <a:pt x="21327" y="7978"/>
                  </a:lnTo>
                  <a:lnTo>
                    <a:pt x="21345" y="5544"/>
                  </a:lnTo>
                  <a:cubicBezTo>
                    <a:pt x="21345" y="5138"/>
                    <a:pt x="21354" y="4742"/>
                    <a:pt x="21345" y="4327"/>
                  </a:cubicBezTo>
                  <a:cubicBezTo>
                    <a:pt x="21336" y="3894"/>
                    <a:pt x="21255" y="3471"/>
                    <a:pt x="21129" y="3056"/>
                  </a:cubicBezTo>
                  <a:cubicBezTo>
                    <a:pt x="20994" y="2650"/>
                    <a:pt x="20795" y="2263"/>
                    <a:pt x="20561" y="1911"/>
                  </a:cubicBezTo>
                  <a:cubicBezTo>
                    <a:pt x="20309" y="1551"/>
                    <a:pt x="20011" y="1244"/>
                    <a:pt x="19678" y="974"/>
                  </a:cubicBezTo>
                  <a:cubicBezTo>
                    <a:pt x="19344" y="694"/>
                    <a:pt x="18966" y="487"/>
                    <a:pt x="18569" y="325"/>
                  </a:cubicBezTo>
                  <a:cubicBezTo>
                    <a:pt x="18172" y="153"/>
                    <a:pt x="17749" y="72"/>
                    <a:pt x="17325" y="18"/>
                  </a:cubicBezTo>
                  <a:cubicBezTo>
                    <a:pt x="17109" y="5"/>
                    <a:pt x="16901" y="2"/>
                    <a:pt x="16698" y="2"/>
                  </a:cubicBezTo>
                  <a:cubicBezTo>
                    <a:pt x="16596" y="2"/>
                    <a:pt x="16494" y="3"/>
                    <a:pt x="16393" y="3"/>
                  </a:cubicBezTo>
                  <a:cubicBezTo>
                    <a:pt x="16292" y="3"/>
                    <a:pt x="16192" y="2"/>
                    <a:pt x="1609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43" name="Google Shape;43;p2"/>
          <p:cNvGrpSpPr/>
          <p:nvPr/>
        </p:nvGrpSpPr>
        <p:grpSpPr>
          <a:xfrm rot="807122">
            <a:off x="809300" y="4708652"/>
            <a:ext cx="2497551" cy="2401906"/>
            <a:chOff x="1857000" y="3245400"/>
            <a:chExt cx="1233825" cy="1186575"/>
          </a:xfrm>
        </p:grpSpPr>
        <p:sp>
          <p:nvSpPr>
            <p:cNvPr id="44" name="Google Shape;44;p2"/>
            <p:cNvSpPr/>
            <p:nvPr/>
          </p:nvSpPr>
          <p:spPr>
            <a:xfrm>
              <a:off x="2513000" y="4148825"/>
              <a:ext cx="463125" cy="272250"/>
            </a:xfrm>
            <a:custGeom>
              <a:avLst/>
              <a:gdLst/>
              <a:ahLst/>
              <a:cxnLst/>
              <a:rect l="l" t="t" r="r" b="b"/>
              <a:pathLst>
                <a:path w="18525" h="10890" extrusionOk="0">
                  <a:moveTo>
                    <a:pt x="12728" y="1"/>
                  </a:moveTo>
                  <a:cubicBezTo>
                    <a:pt x="12377" y="28"/>
                    <a:pt x="11899" y="1641"/>
                    <a:pt x="11664" y="2065"/>
                  </a:cubicBezTo>
                  <a:cubicBezTo>
                    <a:pt x="10979" y="3318"/>
                    <a:pt x="10015" y="4435"/>
                    <a:pt x="9005" y="5418"/>
                  </a:cubicBezTo>
                  <a:cubicBezTo>
                    <a:pt x="6527" y="7843"/>
                    <a:pt x="3263" y="9754"/>
                    <a:pt x="0" y="10889"/>
                  </a:cubicBezTo>
                  <a:cubicBezTo>
                    <a:pt x="5192" y="10331"/>
                    <a:pt x="10556" y="9114"/>
                    <a:pt x="15144" y="6626"/>
                  </a:cubicBezTo>
                  <a:cubicBezTo>
                    <a:pt x="16685" y="5788"/>
                    <a:pt x="17578" y="5409"/>
                    <a:pt x="18524" y="4066"/>
                  </a:cubicBezTo>
                  <a:cubicBezTo>
                    <a:pt x="17623" y="3976"/>
                    <a:pt x="17064" y="3038"/>
                    <a:pt x="16189" y="2651"/>
                  </a:cubicBezTo>
                  <a:cubicBezTo>
                    <a:pt x="15928" y="2543"/>
                    <a:pt x="12728" y="1"/>
                    <a:pt x="1272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2508725" y="4143800"/>
              <a:ext cx="474150" cy="281125"/>
            </a:xfrm>
            <a:custGeom>
              <a:avLst/>
              <a:gdLst/>
              <a:ahLst/>
              <a:cxnLst/>
              <a:rect l="l" t="t" r="r" b="b"/>
              <a:pathLst>
                <a:path w="18966" h="11245" extrusionOk="0">
                  <a:moveTo>
                    <a:pt x="12884" y="443"/>
                  </a:moveTo>
                  <a:lnTo>
                    <a:pt x="14486" y="1707"/>
                  </a:lnTo>
                  <a:lnTo>
                    <a:pt x="15351" y="2383"/>
                  </a:lnTo>
                  <a:lnTo>
                    <a:pt x="15793" y="2716"/>
                  </a:lnTo>
                  <a:lnTo>
                    <a:pt x="16018" y="2879"/>
                  </a:lnTo>
                  <a:lnTo>
                    <a:pt x="16135" y="2960"/>
                  </a:lnTo>
                  <a:lnTo>
                    <a:pt x="16198" y="2996"/>
                  </a:lnTo>
                  <a:lnTo>
                    <a:pt x="16225" y="3023"/>
                  </a:lnTo>
                  <a:lnTo>
                    <a:pt x="16279" y="3050"/>
                  </a:lnTo>
                  <a:cubicBezTo>
                    <a:pt x="16469" y="3131"/>
                    <a:pt x="16649" y="3248"/>
                    <a:pt x="16820" y="3393"/>
                  </a:cubicBezTo>
                  <a:cubicBezTo>
                    <a:pt x="16991" y="3528"/>
                    <a:pt x="17163" y="3681"/>
                    <a:pt x="17334" y="3834"/>
                  </a:cubicBezTo>
                  <a:cubicBezTo>
                    <a:pt x="17514" y="3987"/>
                    <a:pt x="17703" y="4141"/>
                    <a:pt x="17920" y="4267"/>
                  </a:cubicBezTo>
                  <a:cubicBezTo>
                    <a:pt x="18030" y="4333"/>
                    <a:pt x="18147" y="4389"/>
                    <a:pt x="18270" y="4431"/>
                  </a:cubicBezTo>
                  <a:lnTo>
                    <a:pt x="18270" y="4431"/>
                  </a:lnTo>
                  <a:cubicBezTo>
                    <a:pt x="18099" y="4651"/>
                    <a:pt x="17917" y="4859"/>
                    <a:pt x="17713" y="5051"/>
                  </a:cubicBezTo>
                  <a:cubicBezTo>
                    <a:pt x="17424" y="5321"/>
                    <a:pt x="17100" y="5565"/>
                    <a:pt x="16757" y="5790"/>
                  </a:cubicBezTo>
                  <a:cubicBezTo>
                    <a:pt x="16415" y="6007"/>
                    <a:pt x="16045" y="6214"/>
                    <a:pt x="15684" y="6412"/>
                  </a:cubicBezTo>
                  <a:cubicBezTo>
                    <a:pt x="15315" y="6619"/>
                    <a:pt x="14945" y="6818"/>
                    <a:pt x="14585" y="7016"/>
                  </a:cubicBezTo>
                  <a:cubicBezTo>
                    <a:pt x="13106" y="7791"/>
                    <a:pt x="11547" y="8413"/>
                    <a:pt x="9961" y="8927"/>
                  </a:cubicBezTo>
                  <a:cubicBezTo>
                    <a:pt x="8374" y="9450"/>
                    <a:pt x="6752" y="9846"/>
                    <a:pt x="5111" y="10180"/>
                  </a:cubicBezTo>
                  <a:cubicBezTo>
                    <a:pt x="3896" y="10420"/>
                    <a:pt x="2671" y="10616"/>
                    <a:pt x="1444" y="10775"/>
                  </a:cubicBezTo>
                  <a:lnTo>
                    <a:pt x="1444" y="10775"/>
                  </a:lnTo>
                  <a:cubicBezTo>
                    <a:pt x="2382" y="10395"/>
                    <a:pt x="3302" y="9962"/>
                    <a:pt x="4192" y="9477"/>
                  </a:cubicBezTo>
                  <a:cubicBezTo>
                    <a:pt x="5463" y="8783"/>
                    <a:pt x="6670" y="7981"/>
                    <a:pt x="7806" y="7070"/>
                  </a:cubicBezTo>
                  <a:cubicBezTo>
                    <a:pt x="8933" y="6160"/>
                    <a:pt x="9979" y="5150"/>
                    <a:pt x="10898" y="4005"/>
                  </a:cubicBezTo>
                  <a:cubicBezTo>
                    <a:pt x="11123" y="3726"/>
                    <a:pt x="11340" y="3429"/>
                    <a:pt x="11538" y="3122"/>
                  </a:cubicBezTo>
                  <a:cubicBezTo>
                    <a:pt x="11646" y="2969"/>
                    <a:pt x="11736" y="2816"/>
                    <a:pt x="11835" y="2662"/>
                  </a:cubicBezTo>
                  <a:cubicBezTo>
                    <a:pt x="11881" y="2581"/>
                    <a:pt x="11926" y="2500"/>
                    <a:pt x="11971" y="2419"/>
                  </a:cubicBezTo>
                  <a:lnTo>
                    <a:pt x="12007" y="2356"/>
                  </a:lnTo>
                  <a:lnTo>
                    <a:pt x="12043" y="2293"/>
                  </a:lnTo>
                  <a:cubicBezTo>
                    <a:pt x="12061" y="2248"/>
                    <a:pt x="12079" y="2203"/>
                    <a:pt x="12097" y="2158"/>
                  </a:cubicBezTo>
                  <a:cubicBezTo>
                    <a:pt x="12241" y="1824"/>
                    <a:pt x="12367" y="1482"/>
                    <a:pt x="12502" y="1157"/>
                  </a:cubicBezTo>
                  <a:cubicBezTo>
                    <a:pt x="12575" y="995"/>
                    <a:pt x="12647" y="833"/>
                    <a:pt x="12728" y="688"/>
                  </a:cubicBezTo>
                  <a:cubicBezTo>
                    <a:pt x="12764" y="616"/>
                    <a:pt x="12809" y="544"/>
                    <a:pt x="12854" y="481"/>
                  </a:cubicBezTo>
                  <a:cubicBezTo>
                    <a:pt x="12863" y="468"/>
                    <a:pt x="12874" y="455"/>
                    <a:pt x="12884" y="443"/>
                  </a:cubicBezTo>
                  <a:close/>
                  <a:moveTo>
                    <a:pt x="12906" y="1"/>
                  </a:moveTo>
                  <a:cubicBezTo>
                    <a:pt x="12897" y="1"/>
                    <a:pt x="12889" y="2"/>
                    <a:pt x="12881" y="3"/>
                  </a:cubicBezTo>
                  <a:cubicBezTo>
                    <a:pt x="12755" y="21"/>
                    <a:pt x="12701" y="75"/>
                    <a:pt x="12647" y="120"/>
                  </a:cubicBezTo>
                  <a:cubicBezTo>
                    <a:pt x="12602" y="157"/>
                    <a:pt x="12566" y="202"/>
                    <a:pt x="12539" y="247"/>
                  </a:cubicBezTo>
                  <a:cubicBezTo>
                    <a:pt x="12475" y="337"/>
                    <a:pt x="12421" y="418"/>
                    <a:pt x="12376" y="499"/>
                  </a:cubicBezTo>
                  <a:cubicBezTo>
                    <a:pt x="12286" y="670"/>
                    <a:pt x="12214" y="842"/>
                    <a:pt x="12142" y="1004"/>
                  </a:cubicBezTo>
                  <a:cubicBezTo>
                    <a:pt x="12007" y="1346"/>
                    <a:pt x="11881" y="1689"/>
                    <a:pt x="11745" y="2013"/>
                  </a:cubicBezTo>
                  <a:lnTo>
                    <a:pt x="11691" y="2122"/>
                  </a:lnTo>
                  <a:lnTo>
                    <a:pt x="11673" y="2176"/>
                  </a:lnTo>
                  <a:lnTo>
                    <a:pt x="11637" y="2239"/>
                  </a:lnTo>
                  <a:cubicBezTo>
                    <a:pt x="11592" y="2311"/>
                    <a:pt x="11556" y="2392"/>
                    <a:pt x="11502" y="2464"/>
                  </a:cubicBezTo>
                  <a:cubicBezTo>
                    <a:pt x="11421" y="2617"/>
                    <a:pt x="11322" y="2771"/>
                    <a:pt x="11222" y="2915"/>
                  </a:cubicBezTo>
                  <a:cubicBezTo>
                    <a:pt x="11033" y="3212"/>
                    <a:pt x="10826" y="3501"/>
                    <a:pt x="10601" y="3780"/>
                  </a:cubicBezTo>
                  <a:cubicBezTo>
                    <a:pt x="9717" y="4889"/>
                    <a:pt x="8690" y="5898"/>
                    <a:pt x="7590" y="6800"/>
                  </a:cubicBezTo>
                  <a:cubicBezTo>
                    <a:pt x="6472" y="7701"/>
                    <a:pt x="5282" y="8503"/>
                    <a:pt x="4029" y="9188"/>
                  </a:cubicBezTo>
                  <a:cubicBezTo>
                    <a:pt x="2776" y="9883"/>
                    <a:pt x="1469" y="10459"/>
                    <a:pt x="117" y="10937"/>
                  </a:cubicBezTo>
                  <a:cubicBezTo>
                    <a:pt x="45" y="10964"/>
                    <a:pt x="0" y="11027"/>
                    <a:pt x="9" y="11108"/>
                  </a:cubicBezTo>
                  <a:cubicBezTo>
                    <a:pt x="18" y="11184"/>
                    <a:pt x="89" y="11244"/>
                    <a:pt x="172" y="11244"/>
                  </a:cubicBezTo>
                  <a:cubicBezTo>
                    <a:pt x="178" y="11244"/>
                    <a:pt x="184" y="11244"/>
                    <a:pt x="189" y="11244"/>
                  </a:cubicBezTo>
                  <a:cubicBezTo>
                    <a:pt x="1857" y="11063"/>
                    <a:pt x="3525" y="10820"/>
                    <a:pt x="5174" y="10486"/>
                  </a:cubicBezTo>
                  <a:cubicBezTo>
                    <a:pt x="6824" y="10153"/>
                    <a:pt x="8455" y="9747"/>
                    <a:pt x="10060" y="9225"/>
                  </a:cubicBezTo>
                  <a:cubicBezTo>
                    <a:pt x="10456" y="9089"/>
                    <a:pt x="10862" y="8963"/>
                    <a:pt x="11250" y="8810"/>
                  </a:cubicBezTo>
                  <a:lnTo>
                    <a:pt x="11844" y="8594"/>
                  </a:lnTo>
                  <a:lnTo>
                    <a:pt x="12430" y="8359"/>
                  </a:lnTo>
                  <a:cubicBezTo>
                    <a:pt x="12818" y="8206"/>
                    <a:pt x="13206" y="8026"/>
                    <a:pt x="13593" y="7863"/>
                  </a:cubicBezTo>
                  <a:lnTo>
                    <a:pt x="14170" y="7593"/>
                  </a:lnTo>
                  <a:cubicBezTo>
                    <a:pt x="14359" y="7503"/>
                    <a:pt x="14549" y="7422"/>
                    <a:pt x="14738" y="7323"/>
                  </a:cubicBezTo>
                  <a:cubicBezTo>
                    <a:pt x="15117" y="7133"/>
                    <a:pt x="15495" y="6944"/>
                    <a:pt x="15865" y="6755"/>
                  </a:cubicBezTo>
                  <a:cubicBezTo>
                    <a:pt x="16234" y="6556"/>
                    <a:pt x="16613" y="6367"/>
                    <a:pt x="16982" y="6151"/>
                  </a:cubicBezTo>
                  <a:cubicBezTo>
                    <a:pt x="17352" y="5934"/>
                    <a:pt x="17713" y="5691"/>
                    <a:pt x="18037" y="5394"/>
                  </a:cubicBezTo>
                  <a:cubicBezTo>
                    <a:pt x="18362" y="5096"/>
                    <a:pt x="18650" y="4763"/>
                    <a:pt x="18902" y="4420"/>
                  </a:cubicBezTo>
                  <a:cubicBezTo>
                    <a:pt x="18929" y="4384"/>
                    <a:pt x="18947" y="4339"/>
                    <a:pt x="18947" y="4303"/>
                  </a:cubicBezTo>
                  <a:cubicBezTo>
                    <a:pt x="18965" y="4159"/>
                    <a:pt x="18866" y="4042"/>
                    <a:pt x="18731" y="4023"/>
                  </a:cubicBezTo>
                  <a:lnTo>
                    <a:pt x="18722" y="4023"/>
                  </a:lnTo>
                  <a:cubicBezTo>
                    <a:pt x="18533" y="3996"/>
                    <a:pt x="18352" y="3924"/>
                    <a:pt x="18172" y="3825"/>
                  </a:cubicBezTo>
                  <a:cubicBezTo>
                    <a:pt x="18001" y="3726"/>
                    <a:pt x="17821" y="3600"/>
                    <a:pt x="17640" y="3456"/>
                  </a:cubicBezTo>
                  <a:cubicBezTo>
                    <a:pt x="17460" y="3320"/>
                    <a:pt x="17280" y="3176"/>
                    <a:pt x="17082" y="3032"/>
                  </a:cubicBezTo>
                  <a:cubicBezTo>
                    <a:pt x="16892" y="2897"/>
                    <a:pt x="16685" y="2762"/>
                    <a:pt x="16451" y="2662"/>
                  </a:cubicBezTo>
                  <a:lnTo>
                    <a:pt x="16415" y="2644"/>
                  </a:lnTo>
                  <a:lnTo>
                    <a:pt x="16360" y="2608"/>
                  </a:lnTo>
                  <a:lnTo>
                    <a:pt x="16261" y="2536"/>
                  </a:lnTo>
                  <a:lnTo>
                    <a:pt x="16036" y="2374"/>
                  </a:lnTo>
                  <a:lnTo>
                    <a:pt x="15603" y="2049"/>
                  </a:lnTo>
                  <a:lnTo>
                    <a:pt x="14738" y="1391"/>
                  </a:lnTo>
                  <a:lnTo>
                    <a:pt x="13025" y="48"/>
                  </a:lnTo>
                  <a:lnTo>
                    <a:pt x="13016" y="39"/>
                  </a:lnTo>
                  <a:cubicBezTo>
                    <a:pt x="12987" y="17"/>
                    <a:pt x="12945" y="1"/>
                    <a:pt x="129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1867600" y="3249925"/>
              <a:ext cx="1223225" cy="1178125"/>
            </a:xfrm>
            <a:custGeom>
              <a:avLst/>
              <a:gdLst/>
              <a:ahLst/>
              <a:cxnLst/>
              <a:rect l="l" t="t" r="r" b="b"/>
              <a:pathLst>
                <a:path w="48929" h="47125" extrusionOk="0">
                  <a:moveTo>
                    <a:pt x="2615" y="0"/>
                  </a:moveTo>
                  <a:cubicBezTo>
                    <a:pt x="1335" y="7617"/>
                    <a:pt x="541" y="15315"/>
                    <a:pt x="316" y="23049"/>
                  </a:cubicBezTo>
                  <a:cubicBezTo>
                    <a:pt x="82" y="30638"/>
                    <a:pt x="803" y="38291"/>
                    <a:pt x="100" y="45863"/>
                  </a:cubicBezTo>
                  <a:cubicBezTo>
                    <a:pt x="100" y="45944"/>
                    <a:pt x="55" y="45998"/>
                    <a:pt x="1" y="46025"/>
                  </a:cubicBezTo>
                  <a:cubicBezTo>
                    <a:pt x="5231" y="46886"/>
                    <a:pt x="10526" y="47124"/>
                    <a:pt x="15820" y="47124"/>
                  </a:cubicBezTo>
                  <a:cubicBezTo>
                    <a:pt x="17678" y="47124"/>
                    <a:pt x="19536" y="47095"/>
                    <a:pt x="21391" y="47053"/>
                  </a:cubicBezTo>
                  <a:cubicBezTo>
                    <a:pt x="22815" y="47017"/>
                    <a:pt x="24257" y="46963"/>
                    <a:pt x="25708" y="46863"/>
                  </a:cubicBezTo>
                  <a:cubicBezTo>
                    <a:pt x="31351" y="45601"/>
                    <a:pt x="37354" y="42402"/>
                    <a:pt x="38589" y="36633"/>
                  </a:cubicBezTo>
                  <a:cubicBezTo>
                    <a:pt x="38618" y="36502"/>
                    <a:pt x="38725" y="36441"/>
                    <a:pt x="38838" y="36441"/>
                  </a:cubicBezTo>
                  <a:cubicBezTo>
                    <a:pt x="38935" y="36441"/>
                    <a:pt x="39036" y="36486"/>
                    <a:pt x="39094" y="36570"/>
                  </a:cubicBezTo>
                  <a:cubicBezTo>
                    <a:pt x="40374" y="38517"/>
                    <a:pt x="42222" y="39634"/>
                    <a:pt x="44502" y="39941"/>
                  </a:cubicBezTo>
                  <a:cubicBezTo>
                    <a:pt x="47396" y="35452"/>
                    <a:pt x="47197" y="28520"/>
                    <a:pt x="47585" y="23599"/>
                  </a:cubicBezTo>
                  <a:cubicBezTo>
                    <a:pt x="48135" y="16631"/>
                    <a:pt x="48928" y="9645"/>
                    <a:pt x="48468" y="2668"/>
                  </a:cubicBezTo>
                  <a:cubicBezTo>
                    <a:pt x="33280" y="54"/>
                    <a:pt x="17929" y="1352"/>
                    <a:pt x="2642" y="9"/>
                  </a:cubicBezTo>
                  <a:cubicBezTo>
                    <a:pt x="2633" y="0"/>
                    <a:pt x="2624" y="0"/>
                    <a:pt x="26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1857000" y="3245400"/>
              <a:ext cx="1232000" cy="1186575"/>
            </a:xfrm>
            <a:custGeom>
              <a:avLst/>
              <a:gdLst/>
              <a:ahLst/>
              <a:cxnLst/>
              <a:rect l="l" t="t" r="r" b="b"/>
              <a:pathLst>
                <a:path w="49280" h="47463" extrusionOk="0">
                  <a:moveTo>
                    <a:pt x="3133" y="33"/>
                  </a:moveTo>
                  <a:lnTo>
                    <a:pt x="3147" y="37"/>
                  </a:lnTo>
                  <a:cubicBezTo>
                    <a:pt x="3142" y="37"/>
                    <a:pt x="3138" y="35"/>
                    <a:pt x="3133" y="33"/>
                  </a:cubicBezTo>
                  <a:close/>
                  <a:moveTo>
                    <a:pt x="3174" y="372"/>
                  </a:moveTo>
                  <a:cubicBezTo>
                    <a:pt x="10770" y="1029"/>
                    <a:pt x="18401" y="1047"/>
                    <a:pt x="26015" y="1227"/>
                  </a:cubicBezTo>
                  <a:cubicBezTo>
                    <a:pt x="29837" y="1317"/>
                    <a:pt x="33668" y="1443"/>
                    <a:pt x="37481" y="1714"/>
                  </a:cubicBezTo>
                  <a:lnTo>
                    <a:pt x="40338" y="1948"/>
                  </a:lnTo>
                  <a:lnTo>
                    <a:pt x="43187" y="2245"/>
                  </a:lnTo>
                  <a:lnTo>
                    <a:pt x="46026" y="2606"/>
                  </a:lnTo>
                  <a:cubicBezTo>
                    <a:pt x="46927" y="2750"/>
                    <a:pt x="47829" y="2867"/>
                    <a:pt x="48739" y="2985"/>
                  </a:cubicBezTo>
                  <a:cubicBezTo>
                    <a:pt x="48730" y="3354"/>
                    <a:pt x="48730" y="3697"/>
                    <a:pt x="48739" y="4048"/>
                  </a:cubicBezTo>
                  <a:lnTo>
                    <a:pt x="48766" y="5211"/>
                  </a:lnTo>
                  <a:cubicBezTo>
                    <a:pt x="48784" y="5995"/>
                    <a:pt x="48793" y="6779"/>
                    <a:pt x="48784" y="7564"/>
                  </a:cubicBezTo>
                  <a:cubicBezTo>
                    <a:pt x="48766" y="9132"/>
                    <a:pt x="48721" y="10700"/>
                    <a:pt x="48631" y="12269"/>
                  </a:cubicBezTo>
                  <a:cubicBezTo>
                    <a:pt x="48478" y="15415"/>
                    <a:pt x="48207" y="18542"/>
                    <a:pt x="47955" y="21688"/>
                  </a:cubicBezTo>
                  <a:cubicBezTo>
                    <a:pt x="47892" y="22473"/>
                    <a:pt x="47829" y="23257"/>
                    <a:pt x="47775" y="24041"/>
                  </a:cubicBezTo>
                  <a:cubicBezTo>
                    <a:pt x="47721" y="24834"/>
                    <a:pt x="47676" y="25618"/>
                    <a:pt x="47639" y="26403"/>
                  </a:cubicBezTo>
                  <a:cubicBezTo>
                    <a:pt x="47558" y="27980"/>
                    <a:pt x="47486" y="29548"/>
                    <a:pt x="47333" y="31108"/>
                  </a:cubicBezTo>
                  <a:cubicBezTo>
                    <a:pt x="47180" y="32667"/>
                    <a:pt x="46954" y="34218"/>
                    <a:pt x="46567" y="35732"/>
                  </a:cubicBezTo>
                  <a:cubicBezTo>
                    <a:pt x="46188" y="37213"/>
                    <a:pt x="45645" y="38651"/>
                    <a:pt x="44846" y="39944"/>
                  </a:cubicBezTo>
                  <a:lnTo>
                    <a:pt x="44846" y="39944"/>
                  </a:lnTo>
                  <a:cubicBezTo>
                    <a:pt x="43883" y="39803"/>
                    <a:pt x="42948" y="39509"/>
                    <a:pt x="42105" y="39022"/>
                  </a:cubicBezTo>
                  <a:cubicBezTo>
                    <a:pt x="41240" y="38526"/>
                    <a:pt x="40482" y="37832"/>
                    <a:pt x="39887" y="37021"/>
                  </a:cubicBezTo>
                  <a:lnTo>
                    <a:pt x="39671" y="36714"/>
                  </a:lnTo>
                  <a:lnTo>
                    <a:pt x="39644" y="36669"/>
                  </a:lnTo>
                  <a:cubicBezTo>
                    <a:pt x="39635" y="36660"/>
                    <a:pt x="39617" y="36633"/>
                    <a:pt x="39608" y="36615"/>
                  </a:cubicBezTo>
                  <a:cubicBezTo>
                    <a:pt x="39572" y="36579"/>
                    <a:pt x="39527" y="36552"/>
                    <a:pt x="39491" y="36525"/>
                  </a:cubicBezTo>
                  <a:cubicBezTo>
                    <a:pt x="39416" y="36488"/>
                    <a:pt x="39341" y="36469"/>
                    <a:pt x="39260" y="36469"/>
                  </a:cubicBezTo>
                  <a:cubicBezTo>
                    <a:pt x="39244" y="36469"/>
                    <a:pt x="39228" y="36470"/>
                    <a:pt x="39211" y="36471"/>
                  </a:cubicBezTo>
                  <a:cubicBezTo>
                    <a:pt x="39112" y="36480"/>
                    <a:pt x="39013" y="36534"/>
                    <a:pt x="38941" y="36615"/>
                  </a:cubicBezTo>
                  <a:cubicBezTo>
                    <a:pt x="38905" y="36660"/>
                    <a:pt x="38887" y="36705"/>
                    <a:pt x="38869" y="36760"/>
                  </a:cubicBezTo>
                  <a:cubicBezTo>
                    <a:pt x="38860" y="36787"/>
                    <a:pt x="38860" y="36796"/>
                    <a:pt x="38860" y="36814"/>
                  </a:cubicBezTo>
                  <a:lnTo>
                    <a:pt x="38842" y="36859"/>
                  </a:lnTo>
                  <a:lnTo>
                    <a:pt x="38761" y="37228"/>
                  </a:lnTo>
                  <a:cubicBezTo>
                    <a:pt x="38626" y="37715"/>
                    <a:pt x="38463" y="38193"/>
                    <a:pt x="38256" y="38652"/>
                  </a:cubicBezTo>
                  <a:cubicBezTo>
                    <a:pt x="38058" y="39112"/>
                    <a:pt x="37823" y="39563"/>
                    <a:pt x="37544" y="39987"/>
                  </a:cubicBezTo>
                  <a:cubicBezTo>
                    <a:pt x="37273" y="40410"/>
                    <a:pt x="36976" y="40825"/>
                    <a:pt x="36652" y="41203"/>
                  </a:cubicBezTo>
                  <a:cubicBezTo>
                    <a:pt x="35344" y="42754"/>
                    <a:pt x="33650" y="43953"/>
                    <a:pt x="31838" y="44872"/>
                  </a:cubicBezTo>
                  <a:cubicBezTo>
                    <a:pt x="30026" y="45782"/>
                    <a:pt x="28079" y="46449"/>
                    <a:pt x="26096" y="46891"/>
                  </a:cubicBezTo>
                  <a:lnTo>
                    <a:pt x="26123" y="46891"/>
                  </a:lnTo>
                  <a:cubicBezTo>
                    <a:pt x="23978" y="46972"/>
                    <a:pt x="21842" y="47098"/>
                    <a:pt x="19687" y="47117"/>
                  </a:cubicBezTo>
                  <a:cubicBezTo>
                    <a:pt x="18556" y="47136"/>
                    <a:pt x="17424" y="47147"/>
                    <a:pt x="16292" y="47147"/>
                  </a:cubicBezTo>
                  <a:cubicBezTo>
                    <a:pt x="15279" y="47147"/>
                    <a:pt x="14265" y="47138"/>
                    <a:pt x="13251" y="47117"/>
                  </a:cubicBezTo>
                  <a:cubicBezTo>
                    <a:pt x="11106" y="47071"/>
                    <a:pt x="8970" y="46981"/>
                    <a:pt x="6833" y="46810"/>
                  </a:cubicBezTo>
                  <a:cubicBezTo>
                    <a:pt x="4777" y="46645"/>
                    <a:pt x="2720" y="46413"/>
                    <a:pt x="687" y="46091"/>
                  </a:cubicBezTo>
                  <a:lnTo>
                    <a:pt x="687" y="46091"/>
                  </a:lnTo>
                  <a:cubicBezTo>
                    <a:pt x="694" y="46042"/>
                    <a:pt x="686" y="46024"/>
                    <a:pt x="695" y="45990"/>
                  </a:cubicBezTo>
                  <a:lnTo>
                    <a:pt x="704" y="45900"/>
                  </a:lnTo>
                  <a:lnTo>
                    <a:pt x="731" y="45539"/>
                  </a:lnTo>
                  <a:lnTo>
                    <a:pt x="785" y="44818"/>
                  </a:lnTo>
                  <a:cubicBezTo>
                    <a:pt x="830" y="44340"/>
                    <a:pt x="848" y="43853"/>
                    <a:pt x="884" y="43376"/>
                  </a:cubicBezTo>
                  <a:cubicBezTo>
                    <a:pt x="902" y="42898"/>
                    <a:pt x="920" y="42411"/>
                    <a:pt x="947" y="41934"/>
                  </a:cubicBezTo>
                  <a:lnTo>
                    <a:pt x="983" y="40482"/>
                  </a:lnTo>
                  <a:cubicBezTo>
                    <a:pt x="1020" y="38553"/>
                    <a:pt x="1001" y="36624"/>
                    <a:pt x="974" y="34704"/>
                  </a:cubicBezTo>
                  <a:cubicBezTo>
                    <a:pt x="911" y="30846"/>
                    <a:pt x="785" y="26998"/>
                    <a:pt x="902" y="23158"/>
                  </a:cubicBezTo>
                  <a:cubicBezTo>
                    <a:pt x="1135" y="15524"/>
                    <a:pt x="1919" y="7908"/>
                    <a:pt x="3174" y="372"/>
                  </a:cubicBezTo>
                  <a:close/>
                  <a:moveTo>
                    <a:pt x="2894" y="1"/>
                  </a:moveTo>
                  <a:lnTo>
                    <a:pt x="2867" y="145"/>
                  </a:lnTo>
                  <a:cubicBezTo>
                    <a:pt x="1587" y="7753"/>
                    <a:pt x="803" y="15442"/>
                    <a:pt x="569" y="23149"/>
                  </a:cubicBezTo>
                  <a:cubicBezTo>
                    <a:pt x="452" y="27007"/>
                    <a:pt x="578" y="30855"/>
                    <a:pt x="641" y="34704"/>
                  </a:cubicBezTo>
                  <a:cubicBezTo>
                    <a:pt x="677" y="36633"/>
                    <a:pt x="695" y="38553"/>
                    <a:pt x="659" y="40473"/>
                  </a:cubicBezTo>
                  <a:lnTo>
                    <a:pt x="614" y="41916"/>
                  </a:lnTo>
                  <a:cubicBezTo>
                    <a:pt x="596" y="42402"/>
                    <a:pt x="578" y="42880"/>
                    <a:pt x="551" y="43358"/>
                  </a:cubicBezTo>
                  <a:cubicBezTo>
                    <a:pt x="524" y="43835"/>
                    <a:pt x="506" y="44313"/>
                    <a:pt x="461" y="44800"/>
                  </a:cubicBezTo>
                  <a:lnTo>
                    <a:pt x="407" y="45512"/>
                  </a:lnTo>
                  <a:lnTo>
                    <a:pt x="380" y="45873"/>
                  </a:lnTo>
                  <a:lnTo>
                    <a:pt x="361" y="46035"/>
                  </a:lnTo>
                  <a:cubicBezTo>
                    <a:pt x="361" y="46053"/>
                    <a:pt x="361" y="46062"/>
                    <a:pt x="334" y="46071"/>
                  </a:cubicBezTo>
                  <a:lnTo>
                    <a:pt x="1" y="46305"/>
                  </a:lnTo>
                  <a:lnTo>
                    <a:pt x="398" y="46368"/>
                  </a:lnTo>
                  <a:cubicBezTo>
                    <a:pt x="2525" y="46711"/>
                    <a:pt x="4661" y="46963"/>
                    <a:pt x="6806" y="47135"/>
                  </a:cubicBezTo>
                  <a:cubicBezTo>
                    <a:pt x="8952" y="47306"/>
                    <a:pt x="11097" y="47387"/>
                    <a:pt x="13251" y="47432"/>
                  </a:cubicBezTo>
                  <a:cubicBezTo>
                    <a:pt x="14265" y="47453"/>
                    <a:pt x="15281" y="47463"/>
                    <a:pt x="16296" y="47463"/>
                  </a:cubicBezTo>
                  <a:cubicBezTo>
                    <a:pt x="17430" y="47463"/>
                    <a:pt x="18565" y="47451"/>
                    <a:pt x="19696" y="47432"/>
                  </a:cubicBezTo>
                  <a:cubicBezTo>
                    <a:pt x="21842" y="47414"/>
                    <a:pt x="23996" y="47288"/>
                    <a:pt x="26141" y="47207"/>
                  </a:cubicBezTo>
                  <a:lnTo>
                    <a:pt x="26150" y="47207"/>
                  </a:lnTo>
                  <a:lnTo>
                    <a:pt x="26168" y="47198"/>
                  </a:lnTo>
                  <a:cubicBezTo>
                    <a:pt x="28178" y="46747"/>
                    <a:pt x="30143" y="46080"/>
                    <a:pt x="31982" y="45151"/>
                  </a:cubicBezTo>
                  <a:cubicBezTo>
                    <a:pt x="33821" y="44214"/>
                    <a:pt x="35543" y="42997"/>
                    <a:pt x="36886" y="41411"/>
                  </a:cubicBezTo>
                  <a:cubicBezTo>
                    <a:pt x="37228" y="41014"/>
                    <a:pt x="37535" y="40590"/>
                    <a:pt x="37805" y="40149"/>
                  </a:cubicBezTo>
                  <a:cubicBezTo>
                    <a:pt x="38094" y="39716"/>
                    <a:pt x="38328" y="39247"/>
                    <a:pt x="38544" y="38779"/>
                  </a:cubicBezTo>
                  <a:cubicBezTo>
                    <a:pt x="38761" y="38301"/>
                    <a:pt x="38914" y="37805"/>
                    <a:pt x="39058" y="37300"/>
                  </a:cubicBezTo>
                  <a:lnTo>
                    <a:pt x="39148" y="36922"/>
                  </a:lnTo>
                  <a:lnTo>
                    <a:pt x="39157" y="36877"/>
                  </a:lnTo>
                  <a:cubicBezTo>
                    <a:pt x="39166" y="36868"/>
                    <a:pt x="39166" y="36841"/>
                    <a:pt x="39166" y="36841"/>
                  </a:cubicBezTo>
                  <a:cubicBezTo>
                    <a:pt x="39175" y="36832"/>
                    <a:pt x="39175" y="36814"/>
                    <a:pt x="39184" y="36814"/>
                  </a:cubicBezTo>
                  <a:cubicBezTo>
                    <a:pt x="39193" y="36796"/>
                    <a:pt x="39220" y="36787"/>
                    <a:pt x="39248" y="36778"/>
                  </a:cubicBezTo>
                  <a:cubicBezTo>
                    <a:pt x="39275" y="36778"/>
                    <a:pt x="39311" y="36787"/>
                    <a:pt x="39338" y="36796"/>
                  </a:cubicBezTo>
                  <a:cubicBezTo>
                    <a:pt x="39356" y="36805"/>
                    <a:pt x="39365" y="36814"/>
                    <a:pt x="39374" y="36823"/>
                  </a:cubicBezTo>
                  <a:lnTo>
                    <a:pt x="39392" y="36841"/>
                  </a:lnTo>
                  <a:lnTo>
                    <a:pt x="39419" y="36886"/>
                  </a:lnTo>
                  <a:lnTo>
                    <a:pt x="39644" y="37201"/>
                  </a:lnTo>
                  <a:cubicBezTo>
                    <a:pt x="40266" y="38040"/>
                    <a:pt x="41041" y="38770"/>
                    <a:pt x="41952" y="39292"/>
                  </a:cubicBezTo>
                  <a:cubicBezTo>
                    <a:pt x="42862" y="39824"/>
                    <a:pt x="43872" y="40140"/>
                    <a:pt x="44908" y="40284"/>
                  </a:cubicBezTo>
                  <a:lnTo>
                    <a:pt x="45007" y="40293"/>
                  </a:lnTo>
                  <a:lnTo>
                    <a:pt x="45061" y="40212"/>
                  </a:lnTo>
                  <a:cubicBezTo>
                    <a:pt x="45927" y="38860"/>
                    <a:pt x="46495" y="37354"/>
                    <a:pt x="46900" y="35822"/>
                  </a:cubicBezTo>
                  <a:cubicBezTo>
                    <a:pt x="47297" y="34281"/>
                    <a:pt x="47540" y="32712"/>
                    <a:pt x="47712" y="31144"/>
                  </a:cubicBezTo>
                  <a:cubicBezTo>
                    <a:pt x="47874" y="29575"/>
                    <a:pt x="47964" y="27998"/>
                    <a:pt x="48054" y="26430"/>
                  </a:cubicBezTo>
                  <a:cubicBezTo>
                    <a:pt x="48099" y="25636"/>
                    <a:pt x="48144" y="24852"/>
                    <a:pt x="48207" y="24077"/>
                  </a:cubicBezTo>
                  <a:cubicBezTo>
                    <a:pt x="48261" y="23293"/>
                    <a:pt x="48334" y="22509"/>
                    <a:pt x="48406" y="21724"/>
                  </a:cubicBezTo>
                  <a:cubicBezTo>
                    <a:pt x="48667" y="18588"/>
                    <a:pt x="48965" y="15451"/>
                    <a:pt x="49145" y="12296"/>
                  </a:cubicBezTo>
                  <a:cubicBezTo>
                    <a:pt x="49217" y="10727"/>
                    <a:pt x="49280" y="9141"/>
                    <a:pt x="49280" y="7564"/>
                  </a:cubicBezTo>
                  <a:cubicBezTo>
                    <a:pt x="49280" y="6779"/>
                    <a:pt x="49262" y="5986"/>
                    <a:pt x="49235" y="5193"/>
                  </a:cubicBezTo>
                  <a:lnTo>
                    <a:pt x="49208" y="4607"/>
                  </a:lnTo>
                  <a:lnTo>
                    <a:pt x="49199" y="4310"/>
                  </a:lnTo>
                  <a:lnTo>
                    <a:pt x="49190" y="4165"/>
                  </a:lnTo>
                  <a:lnTo>
                    <a:pt x="49181" y="4003"/>
                  </a:lnTo>
                  <a:cubicBezTo>
                    <a:pt x="49154" y="3561"/>
                    <a:pt x="49109" y="3120"/>
                    <a:pt x="49055" y="2705"/>
                  </a:cubicBezTo>
                  <a:cubicBezTo>
                    <a:pt x="48081" y="2525"/>
                    <a:pt x="47081" y="2345"/>
                    <a:pt x="46089" y="2200"/>
                  </a:cubicBezTo>
                  <a:lnTo>
                    <a:pt x="43232" y="1840"/>
                  </a:lnTo>
                  <a:lnTo>
                    <a:pt x="40374" y="1551"/>
                  </a:lnTo>
                  <a:lnTo>
                    <a:pt x="37508" y="1317"/>
                  </a:lnTo>
                  <a:cubicBezTo>
                    <a:pt x="33686" y="1056"/>
                    <a:pt x="29855" y="938"/>
                    <a:pt x="26024" y="857"/>
                  </a:cubicBezTo>
                  <a:cubicBezTo>
                    <a:pt x="22193" y="776"/>
                    <a:pt x="18362" y="731"/>
                    <a:pt x="14540" y="632"/>
                  </a:cubicBezTo>
                  <a:cubicBezTo>
                    <a:pt x="10726" y="524"/>
                    <a:pt x="6903" y="353"/>
                    <a:pt x="3107" y="21"/>
                  </a:cubicBezTo>
                  <a:lnTo>
                    <a:pt x="3107" y="21"/>
                  </a:lnTo>
                  <a:cubicBezTo>
                    <a:pt x="3091" y="15"/>
                    <a:pt x="3070" y="10"/>
                    <a:pt x="3039" y="10"/>
                  </a:cubicBezTo>
                  <a:lnTo>
                    <a:pt x="289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2004625" y="3411050"/>
              <a:ext cx="976675" cy="36075"/>
            </a:xfrm>
            <a:custGeom>
              <a:avLst/>
              <a:gdLst/>
              <a:ahLst/>
              <a:cxnLst/>
              <a:rect l="l" t="t" r="r" b="b"/>
              <a:pathLst>
                <a:path w="39067" h="1443" extrusionOk="0">
                  <a:moveTo>
                    <a:pt x="180" y="0"/>
                  </a:moveTo>
                  <a:cubicBezTo>
                    <a:pt x="0" y="0"/>
                    <a:pt x="9" y="262"/>
                    <a:pt x="180" y="271"/>
                  </a:cubicBezTo>
                  <a:cubicBezTo>
                    <a:pt x="13025" y="748"/>
                    <a:pt x="25897" y="1253"/>
                    <a:pt x="38751" y="1442"/>
                  </a:cubicBezTo>
                  <a:cubicBezTo>
                    <a:pt x="39066" y="1442"/>
                    <a:pt x="39066" y="965"/>
                    <a:pt x="38751" y="947"/>
                  </a:cubicBezTo>
                  <a:cubicBezTo>
                    <a:pt x="25906" y="424"/>
                    <a:pt x="13025" y="234"/>
                    <a:pt x="180" y="0"/>
                  </a:cubicBezTo>
                  <a:close/>
                </a:path>
              </a:pathLst>
            </a:custGeom>
            <a:solidFill>
              <a:srgbClr val="A67A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2004625" y="3411050"/>
              <a:ext cx="976675" cy="36075"/>
            </a:xfrm>
            <a:custGeom>
              <a:avLst/>
              <a:gdLst/>
              <a:ahLst/>
              <a:cxnLst/>
              <a:rect l="l" t="t" r="r" b="b"/>
              <a:pathLst>
                <a:path w="39067" h="1443" extrusionOk="0">
                  <a:moveTo>
                    <a:pt x="180" y="0"/>
                  </a:moveTo>
                  <a:cubicBezTo>
                    <a:pt x="0" y="0"/>
                    <a:pt x="9" y="262"/>
                    <a:pt x="180" y="271"/>
                  </a:cubicBezTo>
                  <a:cubicBezTo>
                    <a:pt x="13025" y="748"/>
                    <a:pt x="25897" y="1253"/>
                    <a:pt x="38751" y="1442"/>
                  </a:cubicBezTo>
                  <a:cubicBezTo>
                    <a:pt x="39066" y="1442"/>
                    <a:pt x="39066" y="965"/>
                    <a:pt x="38751" y="947"/>
                  </a:cubicBezTo>
                  <a:cubicBezTo>
                    <a:pt x="25906" y="424"/>
                    <a:pt x="13025" y="234"/>
                    <a:pt x="180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50" name="Google Shape;50;p2"/>
          <p:cNvSpPr/>
          <p:nvPr/>
        </p:nvSpPr>
        <p:spPr>
          <a:xfrm rot="-381518">
            <a:off x="1317430" y="-146232"/>
            <a:ext cx="102933" cy="551241"/>
          </a:xfrm>
          <a:prstGeom prst="roundRect">
            <a:avLst>
              <a:gd name="adj" fmla="val 50000"/>
            </a:avLst>
          </a:prstGeom>
          <a:solidFill>
            <a:schemeClr val="lt2">
              <a:alpha val="4749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5042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3">
    <p:spTree>
      <p:nvGrpSpPr>
        <p:cNvPr id="1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29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864400" y="1287829"/>
            <a:ext cx="3410700" cy="178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849850" y="3562582"/>
            <a:ext cx="3447300" cy="9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939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"/>
          <p:cNvSpPr txBox="1">
            <a:spLocks noGrp="1"/>
          </p:cNvSpPr>
          <p:nvPr>
            <p:ph type="body" idx="1"/>
          </p:nvPr>
        </p:nvSpPr>
        <p:spPr>
          <a:xfrm>
            <a:off x="713100" y="1248300"/>
            <a:ext cx="7717800" cy="335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16829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oogle Shape;53;p5"/>
          <p:cNvGrpSpPr/>
          <p:nvPr/>
        </p:nvGrpSpPr>
        <p:grpSpPr>
          <a:xfrm>
            <a:off x="155326" y="91359"/>
            <a:ext cx="8833348" cy="4894379"/>
            <a:chOff x="375925" y="955900"/>
            <a:chExt cx="6888675" cy="3816875"/>
          </a:xfrm>
        </p:grpSpPr>
        <p:sp>
          <p:nvSpPr>
            <p:cNvPr id="54" name="Google Shape;54;p5"/>
            <p:cNvSpPr/>
            <p:nvPr/>
          </p:nvSpPr>
          <p:spPr>
            <a:xfrm>
              <a:off x="375925" y="956200"/>
              <a:ext cx="6888675" cy="3816575"/>
            </a:xfrm>
            <a:custGeom>
              <a:avLst/>
              <a:gdLst/>
              <a:ahLst/>
              <a:cxnLst/>
              <a:rect l="l" t="t" r="r" b="b"/>
              <a:pathLst>
                <a:path w="275547" h="152663" extrusionOk="0">
                  <a:moveTo>
                    <a:pt x="1108" y="0"/>
                  </a:moveTo>
                  <a:cubicBezTo>
                    <a:pt x="501" y="0"/>
                    <a:pt x="1" y="489"/>
                    <a:pt x="1" y="1108"/>
                  </a:cubicBezTo>
                  <a:lnTo>
                    <a:pt x="1" y="151543"/>
                  </a:lnTo>
                  <a:cubicBezTo>
                    <a:pt x="1" y="152162"/>
                    <a:pt x="489" y="152662"/>
                    <a:pt x="1108" y="152662"/>
                  </a:cubicBezTo>
                  <a:lnTo>
                    <a:pt x="274440" y="152662"/>
                  </a:lnTo>
                  <a:cubicBezTo>
                    <a:pt x="275047" y="152662"/>
                    <a:pt x="275547" y="152162"/>
                    <a:pt x="275547" y="151531"/>
                  </a:cubicBezTo>
                  <a:lnTo>
                    <a:pt x="275547" y="1108"/>
                  </a:lnTo>
                  <a:cubicBezTo>
                    <a:pt x="275547" y="501"/>
                    <a:pt x="275059" y="0"/>
                    <a:pt x="2744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00013" dist="66675" dir="5400000" algn="bl" rotWithShape="0">
                <a:schemeClr val="accent2">
                  <a:alpha val="32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5" name="Google Shape;55;p5"/>
            <p:cNvSpPr/>
            <p:nvPr/>
          </p:nvSpPr>
          <p:spPr>
            <a:xfrm>
              <a:off x="3607875" y="955900"/>
              <a:ext cx="424200" cy="3816875"/>
            </a:xfrm>
            <a:custGeom>
              <a:avLst/>
              <a:gdLst/>
              <a:ahLst/>
              <a:cxnLst/>
              <a:rect l="l" t="t" r="r" b="b"/>
              <a:pathLst>
                <a:path w="16968" h="152675" extrusionOk="0">
                  <a:moveTo>
                    <a:pt x="1" y="1"/>
                  </a:moveTo>
                  <a:lnTo>
                    <a:pt x="1" y="152674"/>
                  </a:lnTo>
                  <a:lnTo>
                    <a:pt x="16967" y="152674"/>
                  </a:lnTo>
                  <a:lnTo>
                    <a:pt x="16967" y="1"/>
                  </a:lnTo>
                  <a:close/>
                </a:path>
              </a:pathLst>
            </a:custGeom>
            <a:solidFill>
              <a:srgbClr val="40BF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6" name="Google Shape;56;p5"/>
            <p:cNvSpPr/>
            <p:nvPr/>
          </p:nvSpPr>
          <p:spPr>
            <a:xfrm>
              <a:off x="554821" y="1106228"/>
              <a:ext cx="3188800" cy="3530673"/>
            </a:xfrm>
            <a:custGeom>
              <a:avLst/>
              <a:gdLst/>
              <a:ahLst/>
              <a:cxnLst/>
              <a:rect l="l" t="t" r="r" b="b"/>
              <a:pathLst>
                <a:path w="127552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7552" y="135041"/>
                  </a:lnTo>
                  <a:lnTo>
                    <a:pt x="127552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7" name="Google Shape;57;p5"/>
            <p:cNvSpPr/>
            <p:nvPr/>
          </p:nvSpPr>
          <p:spPr>
            <a:xfrm>
              <a:off x="599172" y="1106228"/>
              <a:ext cx="3154275" cy="3530673"/>
            </a:xfrm>
            <a:custGeom>
              <a:avLst/>
              <a:gdLst/>
              <a:ahLst/>
              <a:cxnLst/>
              <a:rect l="l" t="t" r="r" b="b"/>
              <a:pathLst>
                <a:path w="126171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6171" y="135041"/>
                  </a:lnTo>
                  <a:lnTo>
                    <a:pt x="126171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8" name="Google Shape;58;p5"/>
            <p:cNvSpPr/>
            <p:nvPr/>
          </p:nvSpPr>
          <p:spPr>
            <a:xfrm>
              <a:off x="3763850" y="1258925"/>
              <a:ext cx="90525" cy="3263225"/>
            </a:xfrm>
            <a:custGeom>
              <a:avLst/>
              <a:gdLst/>
              <a:ahLst/>
              <a:cxnLst/>
              <a:rect l="l" t="t" r="r" b="b"/>
              <a:pathLst>
                <a:path w="3621" h="130529" extrusionOk="0">
                  <a:moveTo>
                    <a:pt x="1" y="0"/>
                  </a:moveTo>
                  <a:lnTo>
                    <a:pt x="1" y="130528"/>
                  </a:lnTo>
                  <a:lnTo>
                    <a:pt x="3620" y="130528"/>
                  </a:lnTo>
                  <a:lnTo>
                    <a:pt x="3620" y="0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9" name="Google Shape;59;p5"/>
            <p:cNvSpPr/>
            <p:nvPr/>
          </p:nvSpPr>
          <p:spPr>
            <a:xfrm>
              <a:off x="3703725" y="1074675"/>
              <a:ext cx="217900" cy="218200"/>
            </a:xfrm>
            <a:custGeom>
              <a:avLst/>
              <a:gdLst/>
              <a:ahLst/>
              <a:cxnLst/>
              <a:rect l="l" t="t" r="r" b="b"/>
              <a:pathLst>
                <a:path w="8716" h="8728" extrusionOk="0">
                  <a:moveTo>
                    <a:pt x="4358" y="0"/>
                  </a:moveTo>
                  <a:cubicBezTo>
                    <a:pt x="1941" y="0"/>
                    <a:pt x="0" y="1953"/>
                    <a:pt x="0" y="4358"/>
                  </a:cubicBezTo>
                  <a:cubicBezTo>
                    <a:pt x="0" y="6775"/>
                    <a:pt x="1941" y="8727"/>
                    <a:pt x="4358" y="8727"/>
                  </a:cubicBezTo>
                  <a:cubicBezTo>
                    <a:pt x="6763" y="8727"/>
                    <a:pt x="8716" y="6775"/>
                    <a:pt x="8716" y="4358"/>
                  </a:cubicBezTo>
                  <a:cubicBezTo>
                    <a:pt x="8716" y="1953"/>
                    <a:pt x="6763" y="0"/>
                    <a:pt x="4358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0" name="Google Shape;60;p5"/>
            <p:cNvSpPr/>
            <p:nvPr/>
          </p:nvSpPr>
          <p:spPr>
            <a:xfrm>
              <a:off x="3703734" y="1131261"/>
              <a:ext cx="217900" cy="193172"/>
            </a:xfrm>
            <a:custGeom>
              <a:avLst/>
              <a:gdLst/>
              <a:ahLst/>
              <a:cxnLst/>
              <a:rect l="l" t="t" r="r" b="b"/>
              <a:pathLst>
                <a:path w="8716" h="8728" extrusionOk="0">
                  <a:moveTo>
                    <a:pt x="4358" y="0"/>
                  </a:moveTo>
                  <a:cubicBezTo>
                    <a:pt x="1941" y="0"/>
                    <a:pt x="0" y="1953"/>
                    <a:pt x="0" y="4370"/>
                  </a:cubicBezTo>
                  <a:cubicBezTo>
                    <a:pt x="0" y="6775"/>
                    <a:pt x="1941" y="8727"/>
                    <a:pt x="4358" y="8727"/>
                  </a:cubicBezTo>
                  <a:cubicBezTo>
                    <a:pt x="6763" y="8727"/>
                    <a:pt x="8716" y="6775"/>
                    <a:pt x="8716" y="4370"/>
                  </a:cubicBezTo>
                  <a:cubicBezTo>
                    <a:pt x="8716" y="1953"/>
                    <a:pt x="6763" y="0"/>
                    <a:pt x="4358" y="0"/>
                  </a:cubicBez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1" name="Google Shape;61;p5"/>
            <p:cNvSpPr/>
            <p:nvPr/>
          </p:nvSpPr>
          <p:spPr>
            <a:xfrm>
              <a:off x="3885598" y="1106228"/>
              <a:ext cx="3176300" cy="3530673"/>
            </a:xfrm>
            <a:custGeom>
              <a:avLst/>
              <a:gdLst/>
              <a:ahLst/>
              <a:cxnLst/>
              <a:rect l="l" t="t" r="r" b="b"/>
              <a:pathLst>
                <a:path w="127052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7052" y="135041"/>
                  </a:lnTo>
                  <a:lnTo>
                    <a:pt x="127052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2" name="Google Shape;62;p5"/>
            <p:cNvSpPr/>
            <p:nvPr/>
          </p:nvSpPr>
          <p:spPr>
            <a:xfrm>
              <a:off x="3884698" y="1106228"/>
              <a:ext cx="3137325" cy="3530673"/>
            </a:xfrm>
            <a:custGeom>
              <a:avLst/>
              <a:gdLst/>
              <a:ahLst/>
              <a:cxnLst/>
              <a:rect l="l" t="t" r="r" b="b"/>
              <a:pathLst>
                <a:path w="125493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5492" y="135041"/>
                  </a:lnTo>
                  <a:lnTo>
                    <a:pt x="125492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3" name="Google Shape;63;p5"/>
            <p:cNvSpPr/>
            <p:nvPr/>
          </p:nvSpPr>
          <p:spPr>
            <a:xfrm>
              <a:off x="3842723" y="1106228"/>
              <a:ext cx="3137325" cy="3530673"/>
            </a:xfrm>
            <a:custGeom>
              <a:avLst/>
              <a:gdLst/>
              <a:ahLst/>
              <a:cxnLst/>
              <a:rect l="l" t="t" r="r" b="b"/>
              <a:pathLst>
                <a:path w="125493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125493" y="135041"/>
                  </a:lnTo>
                  <a:lnTo>
                    <a:pt x="1254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4" name="Google Shape;64;p5"/>
            <p:cNvSpPr/>
            <p:nvPr/>
          </p:nvSpPr>
          <p:spPr>
            <a:xfrm>
              <a:off x="645297" y="1106228"/>
              <a:ext cx="3137325" cy="3530673"/>
            </a:xfrm>
            <a:custGeom>
              <a:avLst/>
              <a:gdLst/>
              <a:ahLst/>
              <a:cxnLst/>
              <a:rect l="l" t="t" r="r" b="b"/>
              <a:pathLst>
                <a:path w="125493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125493" y="135041"/>
                  </a:lnTo>
                  <a:lnTo>
                    <a:pt x="1254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5" name="Google Shape;65;p5"/>
            <p:cNvSpPr/>
            <p:nvPr/>
          </p:nvSpPr>
          <p:spPr>
            <a:xfrm>
              <a:off x="3555800" y="1528600"/>
              <a:ext cx="152700" cy="152725"/>
            </a:xfrm>
            <a:custGeom>
              <a:avLst/>
              <a:gdLst/>
              <a:ahLst/>
              <a:cxnLst/>
              <a:rect l="l" t="t" r="r" b="b"/>
              <a:pathLst>
                <a:path w="6108" h="6109" extrusionOk="0">
                  <a:moveTo>
                    <a:pt x="3060" y="0"/>
                  </a:moveTo>
                  <a:cubicBezTo>
                    <a:pt x="1369" y="0"/>
                    <a:pt x="0" y="1369"/>
                    <a:pt x="0" y="3060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60"/>
                  </a:cubicBezTo>
                  <a:cubicBezTo>
                    <a:pt x="6108" y="1369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6" name="Google Shape;66;p5"/>
            <p:cNvSpPr/>
            <p:nvPr/>
          </p:nvSpPr>
          <p:spPr>
            <a:xfrm>
              <a:off x="3916850" y="1529475"/>
              <a:ext cx="152425" cy="152425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1"/>
                  </a:moveTo>
                  <a:cubicBezTo>
                    <a:pt x="1358" y="1"/>
                    <a:pt x="0" y="1358"/>
                    <a:pt x="0" y="3049"/>
                  </a:cubicBezTo>
                  <a:cubicBezTo>
                    <a:pt x="0" y="4740"/>
                    <a:pt x="1358" y="6097"/>
                    <a:pt x="3048" y="6097"/>
                  </a:cubicBezTo>
                  <a:cubicBezTo>
                    <a:pt x="4739" y="6097"/>
                    <a:pt x="6096" y="4740"/>
                    <a:pt x="6096" y="3049"/>
                  </a:cubicBezTo>
                  <a:cubicBezTo>
                    <a:pt x="6096" y="1358"/>
                    <a:pt x="4739" y="1"/>
                    <a:pt x="3048" y="1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7" name="Google Shape;67;p5"/>
            <p:cNvSpPr/>
            <p:nvPr/>
          </p:nvSpPr>
          <p:spPr>
            <a:xfrm>
              <a:off x="3555800" y="1991150"/>
              <a:ext cx="152700" cy="152725"/>
            </a:xfrm>
            <a:custGeom>
              <a:avLst/>
              <a:gdLst/>
              <a:ahLst/>
              <a:cxnLst/>
              <a:rect l="l" t="t" r="r" b="b"/>
              <a:pathLst>
                <a:path w="6108" h="6109" extrusionOk="0">
                  <a:moveTo>
                    <a:pt x="3060" y="0"/>
                  </a:moveTo>
                  <a:cubicBezTo>
                    <a:pt x="1369" y="0"/>
                    <a:pt x="0" y="1370"/>
                    <a:pt x="0" y="3048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48"/>
                  </a:cubicBezTo>
                  <a:cubicBezTo>
                    <a:pt x="6108" y="1370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8" name="Google Shape;68;p5"/>
            <p:cNvSpPr/>
            <p:nvPr/>
          </p:nvSpPr>
          <p:spPr>
            <a:xfrm>
              <a:off x="3916850" y="1991750"/>
              <a:ext cx="152425" cy="152725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69"/>
                    <a:pt x="0" y="3060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60"/>
                  </a:cubicBezTo>
                  <a:cubicBezTo>
                    <a:pt x="6096" y="1369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9" name="Google Shape;69;p5"/>
            <p:cNvSpPr/>
            <p:nvPr/>
          </p:nvSpPr>
          <p:spPr>
            <a:xfrm>
              <a:off x="3555800" y="2495375"/>
              <a:ext cx="152700" cy="152425"/>
            </a:xfrm>
            <a:custGeom>
              <a:avLst/>
              <a:gdLst/>
              <a:ahLst/>
              <a:cxnLst/>
              <a:rect l="l" t="t" r="r" b="b"/>
              <a:pathLst>
                <a:path w="6108" h="6097" extrusionOk="0">
                  <a:moveTo>
                    <a:pt x="3060" y="1"/>
                  </a:moveTo>
                  <a:cubicBezTo>
                    <a:pt x="1369" y="1"/>
                    <a:pt x="0" y="1358"/>
                    <a:pt x="0" y="3049"/>
                  </a:cubicBezTo>
                  <a:cubicBezTo>
                    <a:pt x="0" y="4739"/>
                    <a:pt x="1369" y="6097"/>
                    <a:pt x="3060" y="6097"/>
                  </a:cubicBezTo>
                  <a:cubicBezTo>
                    <a:pt x="4739" y="6097"/>
                    <a:pt x="6108" y="4739"/>
                    <a:pt x="6108" y="3049"/>
                  </a:cubicBezTo>
                  <a:cubicBezTo>
                    <a:pt x="6108" y="1358"/>
                    <a:pt x="4739" y="1"/>
                    <a:pt x="3060" y="1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0" name="Google Shape;70;p5"/>
            <p:cNvSpPr/>
            <p:nvPr/>
          </p:nvSpPr>
          <p:spPr>
            <a:xfrm>
              <a:off x="3916850" y="2495675"/>
              <a:ext cx="152425" cy="152725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70"/>
                    <a:pt x="0" y="3048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48"/>
                  </a:cubicBezTo>
                  <a:cubicBezTo>
                    <a:pt x="6096" y="1370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1" name="Google Shape;71;p5"/>
            <p:cNvSpPr/>
            <p:nvPr/>
          </p:nvSpPr>
          <p:spPr>
            <a:xfrm>
              <a:off x="3555800" y="2997225"/>
              <a:ext cx="152700" cy="152725"/>
            </a:xfrm>
            <a:custGeom>
              <a:avLst/>
              <a:gdLst/>
              <a:ahLst/>
              <a:cxnLst/>
              <a:rect l="l" t="t" r="r" b="b"/>
              <a:pathLst>
                <a:path w="6108" h="6109" extrusionOk="0">
                  <a:moveTo>
                    <a:pt x="3060" y="0"/>
                  </a:moveTo>
                  <a:cubicBezTo>
                    <a:pt x="1369" y="0"/>
                    <a:pt x="0" y="1370"/>
                    <a:pt x="0" y="3048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48"/>
                  </a:cubicBezTo>
                  <a:cubicBezTo>
                    <a:pt x="6108" y="1370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2" name="Google Shape;72;p5"/>
            <p:cNvSpPr/>
            <p:nvPr/>
          </p:nvSpPr>
          <p:spPr>
            <a:xfrm>
              <a:off x="3916850" y="2998125"/>
              <a:ext cx="152425" cy="152425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0"/>
                  </a:moveTo>
                  <a:cubicBezTo>
                    <a:pt x="1358" y="0"/>
                    <a:pt x="0" y="1358"/>
                    <a:pt x="0" y="3048"/>
                  </a:cubicBezTo>
                  <a:cubicBezTo>
                    <a:pt x="0" y="4727"/>
                    <a:pt x="1358" y="6096"/>
                    <a:pt x="3048" y="6096"/>
                  </a:cubicBezTo>
                  <a:cubicBezTo>
                    <a:pt x="4739" y="6096"/>
                    <a:pt x="6096" y="4727"/>
                    <a:pt x="6096" y="3048"/>
                  </a:cubicBezTo>
                  <a:cubicBezTo>
                    <a:pt x="6096" y="1358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3" name="Google Shape;73;p5"/>
            <p:cNvSpPr/>
            <p:nvPr/>
          </p:nvSpPr>
          <p:spPr>
            <a:xfrm>
              <a:off x="3555800" y="3503250"/>
              <a:ext cx="152700" cy="152700"/>
            </a:xfrm>
            <a:custGeom>
              <a:avLst/>
              <a:gdLst/>
              <a:ahLst/>
              <a:cxnLst/>
              <a:rect l="l" t="t" r="r" b="b"/>
              <a:pathLst>
                <a:path w="6108" h="6108" extrusionOk="0">
                  <a:moveTo>
                    <a:pt x="3060" y="0"/>
                  </a:moveTo>
                  <a:cubicBezTo>
                    <a:pt x="1369" y="0"/>
                    <a:pt x="0" y="1369"/>
                    <a:pt x="0" y="3048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48"/>
                  </a:cubicBezTo>
                  <a:cubicBezTo>
                    <a:pt x="6108" y="1369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4" name="Google Shape;74;p5"/>
            <p:cNvSpPr/>
            <p:nvPr/>
          </p:nvSpPr>
          <p:spPr>
            <a:xfrm>
              <a:off x="3916850" y="3504125"/>
              <a:ext cx="152425" cy="152425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1"/>
                  </a:moveTo>
                  <a:cubicBezTo>
                    <a:pt x="1358" y="1"/>
                    <a:pt x="0" y="1358"/>
                    <a:pt x="0" y="3049"/>
                  </a:cubicBezTo>
                  <a:cubicBezTo>
                    <a:pt x="0" y="4728"/>
                    <a:pt x="1358" y="6097"/>
                    <a:pt x="3048" y="6097"/>
                  </a:cubicBezTo>
                  <a:cubicBezTo>
                    <a:pt x="4739" y="6097"/>
                    <a:pt x="6096" y="4728"/>
                    <a:pt x="6096" y="3049"/>
                  </a:cubicBezTo>
                  <a:cubicBezTo>
                    <a:pt x="6096" y="1358"/>
                    <a:pt x="4739" y="1"/>
                    <a:pt x="3048" y="1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5" name="Google Shape;75;p5"/>
            <p:cNvSpPr/>
            <p:nvPr/>
          </p:nvSpPr>
          <p:spPr>
            <a:xfrm>
              <a:off x="3555800" y="4044975"/>
              <a:ext cx="152700" cy="152425"/>
            </a:xfrm>
            <a:custGeom>
              <a:avLst/>
              <a:gdLst/>
              <a:ahLst/>
              <a:cxnLst/>
              <a:rect l="l" t="t" r="r" b="b"/>
              <a:pathLst>
                <a:path w="6108" h="6097" extrusionOk="0">
                  <a:moveTo>
                    <a:pt x="3060" y="0"/>
                  </a:moveTo>
                  <a:cubicBezTo>
                    <a:pt x="1369" y="0"/>
                    <a:pt x="0" y="1370"/>
                    <a:pt x="0" y="3048"/>
                  </a:cubicBezTo>
                  <a:cubicBezTo>
                    <a:pt x="0" y="4739"/>
                    <a:pt x="1369" y="6096"/>
                    <a:pt x="3060" y="6096"/>
                  </a:cubicBezTo>
                  <a:cubicBezTo>
                    <a:pt x="4739" y="6096"/>
                    <a:pt x="6108" y="4739"/>
                    <a:pt x="6108" y="3048"/>
                  </a:cubicBezTo>
                  <a:cubicBezTo>
                    <a:pt x="6108" y="1370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6" name="Google Shape;76;p5"/>
            <p:cNvSpPr/>
            <p:nvPr/>
          </p:nvSpPr>
          <p:spPr>
            <a:xfrm>
              <a:off x="3916850" y="4045575"/>
              <a:ext cx="152425" cy="152725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69"/>
                    <a:pt x="0" y="3060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60"/>
                  </a:cubicBezTo>
                  <a:cubicBezTo>
                    <a:pt x="6096" y="1369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7" name="Google Shape;77;p5"/>
            <p:cNvSpPr/>
            <p:nvPr/>
          </p:nvSpPr>
          <p:spPr>
            <a:xfrm>
              <a:off x="3615325" y="1563725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8" name="Google Shape;78;p5"/>
            <p:cNvSpPr/>
            <p:nvPr/>
          </p:nvSpPr>
          <p:spPr>
            <a:xfrm>
              <a:off x="3615325" y="2026575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9" name="Google Shape;79;p5"/>
            <p:cNvSpPr/>
            <p:nvPr/>
          </p:nvSpPr>
          <p:spPr>
            <a:xfrm>
              <a:off x="3615325" y="253080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9"/>
                    <a:pt x="0" y="1643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43"/>
                  </a:cubicBezTo>
                  <a:cubicBezTo>
                    <a:pt x="15764" y="739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0" name="Google Shape;80;p5"/>
            <p:cNvSpPr/>
            <p:nvPr/>
          </p:nvSpPr>
          <p:spPr>
            <a:xfrm>
              <a:off x="3615325" y="303295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1" name="Google Shape;81;p5"/>
            <p:cNvSpPr/>
            <p:nvPr/>
          </p:nvSpPr>
          <p:spPr>
            <a:xfrm>
              <a:off x="3615325" y="353865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1"/>
                  </a:moveTo>
                  <a:cubicBezTo>
                    <a:pt x="750" y="1"/>
                    <a:pt x="0" y="739"/>
                    <a:pt x="0" y="1656"/>
                  </a:cubicBezTo>
                  <a:cubicBezTo>
                    <a:pt x="0" y="2561"/>
                    <a:pt x="750" y="3299"/>
                    <a:pt x="1655" y="3299"/>
                  </a:cubicBezTo>
                  <a:lnTo>
                    <a:pt x="14109" y="3299"/>
                  </a:lnTo>
                  <a:cubicBezTo>
                    <a:pt x="15038" y="3299"/>
                    <a:pt x="15776" y="2561"/>
                    <a:pt x="15764" y="1656"/>
                  </a:cubicBezTo>
                  <a:cubicBezTo>
                    <a:pt x="15764" y="739"/>
                    <a:pt x="15026" y="1"/>
                    <a:pt x="14109" y="1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2" name="Google Shape;82;p5"/>
            <p:cNvSpPr/>
            <p:nvPr/>
          </p:nvSpPr>
          <p:spPr>
            <a:xfrm>
              <a:off x="3615325" y="408040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3" name="Google Shape;83;p5"/>
            <p:cNvSpPr/>
            <p:nvPr/>
          </p:nvSpPr>
          <p:spPr>
            <a:xfrm>
              <a:off x="576847" y="1106228"/>
              <a:ext cx="18475" cy="3530673"/>
            </a:xfrm>
            <a:custGeom>
              <a:avLst/>
              <a:gdLst/>
              <a:ahLst/>
              <a:cxnLst/>
              <a:rect l="l" t="t" r="r" b="b"/>
              <a:pathLst>
                <a:path w="739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739" y="135041"/>
                  </a:lnTo>
                  <a:lnTo>
                    <a:pt x="739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4" name="Google Shape;84;p5"/>
            <p:cNvSpPr/>
            <p:nvPr/>
          </p:nvSpPr>
          <p:spPr>
            <a:xfrm>
              <a:off x="625072" y="1106228"/>
              <a:ext cx="18775" cy="3530673"/>
            </a:xfrm>
            <a:custGeom>
              <a:avLst/>
              <a:gdLst/>
              <a:ahLst/>
              <a:cxnLst/>
              <a:rect l="l" t="t" r="r" b="b"/>
              <a:pathLst>
                <a:path w="751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750" y="135041"/>
                  </a:lnTo>
                  <a:lnTo>
                    <a:pt x="750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5" name="Google Shape;85;p5"/>
            <p:cNvSpPr/>
            <p:nvPr/>
          </p:nvSpPr>
          <p:spPr>
            <a:xfrm>
              <a:off x="7021099" y="1106228"/>
              <a:ext cx="18475" cy="3530673"/>
            </a:xfrm>
            <a:custGeom>
              <a:avLst/>
              <a:gdLst/>
              <a:ahLst/>
              <a:cxnLst/>
              <a:rect l="l" t="t" r="r" b="b"/>
              <a:pathLst>
                <a:path w="739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739" y="135041"/>
                  </a:lnTo>
                  <a:lnTo>
                    <a:pt x="739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6" name="Google Shape;86;p5"/>
            <p:cNvSpPr/>
            <p:nvPr/>
          </p:nvSpPr>
          <p:spPr>
            <a:xfrm>
              <a:off x="6980024" y="1106228"/>
              <a:ext cx="18775" cy="3530673"/>
            </a:xfrm>
            <a:custGeom>
              <a:avLst/>
              <a:gdLst/>
              <a:ahLst/>
              <a:cxnLst/>
              <a:rect l="l" t="t" r="r" b="b"/>
              <a:pathLst>
                <a:path w="751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751" y="135041"/>
                  </a:lnTo>
                  <a:lnTo>
                    <a:pt x="751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87" name="Google Shape;87;p5"/>
          <p:cNvSpPr txBox="1">
            <a:spLocks noGrp="1"/>
          </p:cNvSpPr>
          <p:nvPr>
            <p:ph type="subTitle" idx="1"/>
          </p:nvPr>
        </p:nvSpPr>
        <p:spPr>
          <a:xfrm>
            <a:off x="713100" y="2969263"/>
            <a:ext cx="2615100" cy="4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9pPr>
          </a:lstStyle>
          <a:p>
            <a:endParaRPr/>
          </a:p>
        </p:txBody>
      </p:sp>
      <p:sp>
        <p:nvSpPr>
          <p:cNvPr id="88" name="Google Shape;88;p5"/>
          <p:cNvSpPr txBox="1">
            <a:spLocks noGrp="1"/>
          </p:cNvSpPr>
          <p:nvPr>
            <p:ph type="subTitle" idx="2"/>
          </p:nvPr>
        </p:nvSpPr>
        <p:spPr>
          <a:xfrm>
            <a:off x="713100" y="3372406"/>
            <a:ext cx="2615100" cy="106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5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3438000" cy="106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5"/>
          <p:cNvSpPr txBox="1">
            <a:spLocks noGrp="1"/>
          </p:cNvSpPr>
          <p:nvPr>
            <p:ph type="subTitle" idx="3"/>
          </p:nvPr>
        </p:nvSpPr>
        <p:spPr>
          <a:xfrm>
            <a:off x="5176725" y="2969263"/>
            <a:ext cx="2615100" cy="4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9pPr>
          </a:lstStyle>
          <a:p>
            <a:endParaRPr/>
          </a:p>
        </p:txBody>
      </p:sp>
      <p:sp>
        <p:nvSpPr>
          <p:cNvPr id="91" name="Google Shape;91;p5"/>
          <p:cNvSpPr txBox="1">
            <a:spLocks noGrp="1"/>
          </p:cNvSpPr>
          <p:nvPr>
            <p:ph type="subTitle" idx="4"/>
          </p:nvPr>
        </p:nvSpPr>
        <p:spPr>
          <a:xfrm>
            <a:off x="5176725" y="3372406"/>
            <a:ext cx="2615100" cy="106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5"/>
          <p:cNvSpPr txBox="1">
            <a:spLocks noGrp="1"/>
          </p:cNvSpPr>
          <p:nvPr>
            <p:ph type="title" idx="5" hasCustomPrompt="1"/>
          </p:nvPr>
        </p:nvSpPr>
        <p:spPr>
          <a:xfrm>
            <a:off x="786375" y="2214800"/>
            <a:ext cx="704100" cy="4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93" name="Google Shape;93;p5"/>
          <p:cNvSpPr txBox="1">
            <a:spLocks noGrp="1"/>
          </p:cNvSpPr>
          <p:nvPr>
            <p:ph type="title" idx="6" hasCustomPrompt="1"/>
          </p:nvPr>
        </p:nvSpPr>
        <p:spPr>
          <a:xfrm>
            <a:off x="5258675" y="2214800"/>
            <a:ext cx="704100" cy="4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3368357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Google Shape;207;p9"/>
          <p:cNvGrpSpPr/>
          <p:nvPr/>
        </p:nvGrpSpPr>
        <p:grpSpPr>
          <a:xfrm>
            <a:off x="155326" y="91359"/>
            <a:ext cx="8833348" cy="4894379"/>
            <a:chOff x="375925" y="955900"/>
            <a:chExt cx="6888675" cy="3816875"/>
          </a:xfrm>
        </p:grpSpPr>
        <p:sp>
          <p:nvSpPr>
            <p:cNvPr id="208" name="Google Shape;208;p9"/>
            <p:cNvSpPr/>
            <p:nvPr/>
          </p:nvSpPr>
          <p:spPr>
            <a:xfrm>
              <a:off x="375925" y="956200"/>
              <a:ext cx="6888675" cy="3816575"/>
            </a:xfrm>
            <a:custGeom>
              <a:avLst/>
              <a:gdLst/>
              <a:ahLst/>
              <a:cxnLst/>
              <a:rect l="l" t="t" r="r" b="b"/>
              <a:pathLst>
                <a:path w="275547" h="152663" extrusionOk="0">
                  <a:moveTo>
                    <a:pt x="1108" y="0"/>
                  </a:moveTo>
                  <a:cubicBezTo>
                    <a:pt x="501" y="0"/>
                    <a:pt x="1" y="489"/>
                    <a:pt x="1" y="1108"/>
                  </a:cubicBezTo>
                  <a:lnTo>
                    <a:pt x="1" y="151543"/>
                  </a:lnTo>
                  <a:cubicBezTo>
                    <a:pt x="1" y="152162"/>
                    <a:pt x="489" y="152662"/>
                    <a:pt x="1108" y="152662"/>
                  </a:cubicBezTo>
                  <a:lnTo>
                    <a:pt x="274440" y="152662"/>
                  </a:lnTo>
                  <a:cubicBezTo>
                    <a:pt x="275047" y="152662"/>
                    <a:pt x="275547" y="152162"/>
                    <a:pt x="275547" y="151531"/>
                  </a:cubicBezTo>
                  <a:lnTo>
                    <a:pt x="275547" y="1108"/>
                  </a:lnTo>
                  <a:cubicBezTo>
                    <a:pt x="275547" y="501"/>
                    <a:pt x="275059" y="0"/>
                    <a:pt x="2744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00013" dist="66675" dir="5400000" algn="bl" rotWithShape="0">
                <a:schemeClr val="accent2">
                  <a:alpha val="32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9"/>
            <p:cNvSpPr/>
            <p:nvPr/>
          </p:nvSpPr>
          <p:spPr>
            <a:xfrm>
              <a:off x="3607875" y="955900"/>
              <a:ext cx="424200" cy="3816875"/>
            </a:xfrm>
            <a:custGeom>
              <a:avLst/>
              <a:gdLst/>
              <a:ahLst/>
              <a:cxnLst/>
              <a:rect l="l" t="t" r="r" b="b"/>
              <a:pathLst>
                <a:path w="16968" h="152675" extrusionOk="0">
                  <a:moveTo>
                    <a:pt x="1" y="1"/>
                  </a:moveTo>
                  <a:lnTo>
                    <a:pt x="1" y="152674"/>
                  </a:lnTo>
                  <a:lnTo>
                    <a:pt x="16967" y="152674"/>
                  </a:lnTo>
                  <a:lnTo>
                    <a:pt x="16967" y="1"/>
                  </a:lnTo>
                  <a:close/>
                </a:path>
              </a:pathLst>
            </a:custGeom>
            <a:solidFill>
              <a:srgbClr val="40BF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9"/>
            <p:cNvSpPr/>
            <p:nvPr/>
          </p:nvSpPr>
          <p:spPr>
            <a:xfrm>
              <a:off x="554821" y="1106228"/>
              <a:ext cx="3188800" cy="3530673"/>
            </a:xfrm>
            <a:custGeom>
              <a:avLst/>
              <a:gdLst/>
              <a:ahLst/>
              <a:cxnLst/>
              <a:rect l="l" t="t" r="r" b="b"/>
              <a:pathLst>
                <a:path w="127552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7552" y="135041"/>
                  </a:lnTo>
                  <a:lnTo>
                    <a:pt x="127552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9"/>
            <p:cNvSpPr/>
            <p:nvPr/>
          </p:nvSpPr>
          <p:spPr>
            <a:xfrm>
              <a:off x="599172" y="1106228"/>
              <a:ext cx="3154275" cy="3530673"/>
            </a:xfrm>
            <a:custGeom>
              <a:avLst/>
              <a:gdLst/>
              <a:ahLst/>
              <a:cxnLst/>
              <a:rect l="l" t="t" r="r" b="b"/>
              <a:pathLst>
                <a:path w="126171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6171" y="135041"/>
                  </a:lnTo>
                  <a:lnTo>
                    <a:pt x="126171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9"/>
            <p:cNvSpPr/>
            <p:nvPr/>
          </p:nvSpPr>
          <p:spPr>
            <a:xfrm>
              <a:off x="3763850" y="1258925"/>
              <a:ext cx="90525" cy="3263225"/>
            </a:xfrm>
            <a:custGeom>
              <a:avLst/>
              <a:gdLst/>
              <a:ahLst/>
              <a:cxnLst/>
              <a:rect l="l" t="t" r="r" b="b"/>
              <a:pathLst>
                <a:path w="3621" h="130529" extrusionOk="0">
                  <a:moveTo>
                    <a:pt x="1" y="0"/>
                  </a:moveTo>
                  <a:lnTo>
                    <a:pt x="1" y="130528"/>
                  </a:lnTo>
                  <a:lnTo>
                    <a:pt x="3620" y="130528"/>
                  </a:lnTo>
                  <a:lnTo>
                    <a:pt x="3620" y="0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9"/>
            <p:cNvSpPr/>
            <p:nvPr/>
          </p:nvSpPr>
          <p:spPr>
            <a:xfrm>
              <a:off x="3703725" y="1074675"/>
              <a:ext cx="217900" cy="218200"/>
            </a:xfrm>
            <a:custGeom>
              <a:avLst/>
              <a:gdLst/>
              <a:ahLst/>
              <a:cxnLst/>
              <a:rect l="l" t="t" r="r" b="b"/>
              <a:pathLst>
                <a:path w="8716" h="8728" extrusionOk="0">
                  <a:moveTo>
                    <a:pt x="4358" y="0"/>
                  </a:moveTo>
                  <a:cubicBezTo>
                    <a:pt x="1941" y="0"/>
                    <a:pt x="0" y="1953"/>
                    <a:pt x="0" y="4358"/>
                  </a:cubicBezTo>
                  <a:cubicBezTo>
                    <a:pt x="0" y="6775"/>
                    <a:pt x="1941" y="8727"/>
                    <a:pt x="4358" y="8727"/>
                  </a:cubicBezTo>
                  <a:cubicBezTo>
                    <a:pt x="6763" y="8727"/>
                    <a:pt x="8716" y="6775"/>
                    <a:pt x="8716" y="4358"/>
                  </a:cubicBezTo>
                  <a:cubicBezTo>
                    <a:pt x="8716" y="1953"/>
                    <a:pt x="6763" y="0"/>
                    <a:pt x="4358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9"/>
            <p:cNvSpPr/>
            <p:nvPr/>
          </p:nvSpPr>
          <p:spPr>
            <a:xfrm>
              <a:off x="3703734" y="1131261"/>
              <a:ext cx="217900" cy="193172"/>
            </a:xfrm>
            <a:custGeom>
              <a:avLst/>
              <a:gdLst/>
              <a:ahLst/>
              <a:cxnLst/>
              <a:rect l="l" t="t" r="r" b="b"/>
              <a:pathLst>
                <a:path w="8716" h="8728" extrusionOk="0">
                  <a:moveTo>
                    <a:pt x="4358" y="0"/>
                  </a:moveTo>
                  <a:cubicBezTo>
                    <a:pt x="1941" y="0"/>
                    <a:pt x="0" y="1953"/>
                    <a:pt x="0" y="4370"/>
                  </a:cubicBezTo>
                  <a:cubicBezTo>
                    <a:pt x="0" y="6775"/>
                    <a:pt x="1941" y="8727"/>
                    <a:pt x="4358" y="8727"/>
                  </a:cubicBezTo>
                  <a:cubicBezTo>
                    <a:pt x="6763" y="8727"/>
                    <a:pt x="8716" y="6775"/>
                    <a:pt x="8716" y="4370"/>
                  </a:cubicBezTo>
                  <a:cubicBezTo>
                    <a:pt x="8716" y="1953"/>
                    <a:pt x="6763" y="0"/>
                    <a:pt x="4358" y="0"/>
                  </a:cubicBez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9"/>
            <p:cNvSpPr/>
            <p:nvPr/>
          </p:nvSpPr>
          <p:spPr>
            <a:xfrm>
              <a:off x="3885598" y="1106228"/>
              <a:ext cx="3176300" cy="3530673"/>
            </a:xfrm>
            <a:custGeom>
              <a:avLst/>
              <a:gdLst/>
              <a:ahLst/>
              <a:cxnLst/>
              <a:rect l="l" t="t" r="r" b="b"/>
              <a:pathLst>
                <a:path w="127052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7052" y="135041"/>
                  </a:lnTo>
                  <a:lnTo>
                    <a:pt x="127052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9"/>
            <p:cNvSpPr/>
            <p:nvPr/>
          </p:nvSpPr>
          <p:spPr>
            <a:xfrm>
              <a:off x="3884698" y="1106228"/>
              <a:ext cx="3137325" cy="3530673"/>
            </a:xfrm>
            <a:custGeom>
              <a:avLst/>
              <a:gdLst/>
              <a:ahLst/>
              <a:cxnLst/>
              <a:rect l="l" t="t" r="r" b="b"/>
              <a:pathLst>
                <a:path w="125493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5492" y="135041"/>
                  </a:lnTo>
                  <a:lnTo>
                    <a:pt x="125492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9"/>
            <p:cNvSpPr/>
            <p:nvPr/>
          </p:nvSpPr>
          <p:spPr>
            <a:xfrm>
              <a:off x="3842723" y="1106228"/>
              <a:ext cx="3137325" cy="3530673"/>
            </a:xfrm>
            <a:custGeom>
              <a:avLst/>
              <a:gdLst/>
              <a:ahLst/>
              <a:cxnLst/>
              <a:rect l="l" t="t" r="r" b="b"/>
              <a:pathLst>
                <a:path w="125493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125493" y="135041"/>
                  </a:lnTo>
                  <a:lnTo>
                    <a:pt x="1254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9"/>
            <p:cNvSpPr/>
            <p:nvPr/>
          </p:nvSpPr>
          <p:spPr>
            <a:xfrm>
              <a:off x="645297" y="1106228"/>
              <a:ext cx="3137325" cy="3530673"/>
            </a:xfrm>
            <a:custGeom>
              <a:avLst/>
              <a:gdLst/>
              <a:ahLst/>
              <a:cxnLst/>
              <a:rect l="l" t="t" r="r" b="b"/>
              <a:pathLst>
                <a:path w="125493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125493" y="135041"/>
                  </a:lnTo>
                  <a:lnTo>
                    <a:pt x="1254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9"/>
            <p:cNvSpPr/>
            <p:nvPr/>
          </p:nvSpPr>
          <p:spPr>
            <a:xfrm>
              <a:off x="3555800" y="1528600"/>
              <a:ext cx="152700" cy="152725"/>
            </a:xfrm>
            <a:custGeom>
              <a:avLst/>
              <a:gdLst/>
              <a:ahLst/>
              <a:cxnLst/>
              <a:rect l="l" t="t" r="r" b="b"/>
              <a:pathLst>
                <a:path w="6108" h="6109" extrusionOk="0">
                  <a:moveTo>
                    <a:pt x="3060" y="0"/>
                  </a:moveTo>
                  <a:cubicBezTo>
                    <a:pt x="1369" y="0"/>
                    <a:pt x="0" y="1369"/>
                    <a:pt x="0" y="3060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60"/>
                  </a:cubicBezTo>
                  <a:cubicBezTo>
                    <a:pt x="6108" y="1369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9"/>
            <p:cNvSpPr/>
            <p:nvPr/>
          </p:nvSpPr>
          <p:spPr>
            <a:xfrm>
              <a:off x="3916850" y="1529475"/>
              <a:ext cx="152425" cy="152425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1"/>
                  </a:moveTo>
                  <a:cubicBezTo>
                    <a:pt x="1358" y="1"/>
                    <a:pt x="0" y="1358"/>
                    <a:pt x="0" y="3049"/>
                  </a:cubicBezTo>
                  <a:cubicBezTo>
                    <a:pt x="0" y="4740"/>
                    <a:pt x="1358" y="6097"/>
                    <a:pt x="3048" y="6097"/>
                  </a:cubicBezTo>
                  <a:cubicBezTo>
                    <a:pt x="4739" y="6097"/>
                    <a:pt x="6096" y="4740"/>
                    <a:pt x="6096" y="3049"/>
                  </a:cubicBezTo>
                  <a:cubicBezTo>
                    <a:pt x="6096" y="1358"/>
                    <a:pt x="4739" y="1"/>
                    <a:pt x="3048" y="1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9"/>
            <p:cNvSpPr/>
            <p:nvPr/>
          </p:nvSpPr>
          <p:spPr>
            <a:xfrm>
              <a:off x="3555800" y="1991150"/>
              <a:ext cx="152700" cy="152725"/>
            </a:xfrm>
            <a:custGeom>
              <a:avLst/>
              <a:gdLst/>
              <a:ahLst/>
              <a:cxnLst/>
              <a:rect l="l" t="t" r="r" b="b"/>
              <a:pathLst>
                <a:path w="6108" h="6109" extrusionOk="0">
                  <a:moveTo>
                    <a:pt x="3060" y="0"/>
                  </a:moveTo>
                  <a:cubicBezTo>
                    <a:pt x="1369" y="0"/>
                    <a:pt x="0" y="1370"/>
                    <a:pt x="0" y="3048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48"/>
                  </a:cubicBezTo>
                  <a:cubicBezTo>
                    <a:pt x="6108" y="1370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9"/>
            <p:cNvSpPr/>
            <p:nvPr/>
          </p:nvSpPr>
          <p:spPr>
            <a:xfrm>
              <a:off x="3916850" y="1991750"/>
              <a:ext cx="152425" cy="152725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69"/>
                    <a:pt x="0" y="3060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60"/>
                  </a:cubicBezTo>
                  <a:cubicBezTo>
                    <a:pt x="6096" y="1369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9"/>
            <p:cNvSpPr/>
            <p:nvPr/>
          </p:nvSpPr>
          <p:spPr>
            <a:xfrm>
              <a:off x="3555800" y="2495375"/>
              <a:ext cx="152700" cy="152425"/>
            </a:xfrm>
            <a:custGeom>
              <a:avLst/>
              <a:gdLst/>
              <a:ahLst/>
              <a:cxnLst/>
              <a:rect l="l" t="t" r="r" b="b"/>
              <a:pathLst>
                <a:path w="6108" h="6097" extrusionOk="0">
                  <a:moveTo>
                    <a:pt x="3060" y="1"/>
                  </a:moveTo>
                  <a:cubicBezTo>
                    <a:pt x="1369" y="1"/>
                    <a:pt x="0" y="1358"/>
                    <a:pt x="0" y="3049"/>
                  </a:cubicBezTo>
                  <a:cubicBezTo>
                    <a:pt x="0" y="4739"/>
                    <a:pt x="1369" y="6097"/>
                    <a:pt x="3060" y="6097"/>
                  </a:cubicBezTo>
                  <a:cubicBezTo>
                    <a:pt x="4739" y="6097"/>
                    <a:pt x="6108" y="4739"/>
                    <a:pt x="6108" y="3049"/>
                  </a:cubicBezTo>
                  <a:cubicBezTo>
                    <a:pt x="6108" y="1358"/>
                    <a:pt x="4739" y="1"/>
                    <a:pt x="3060" y="1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9"/>
            <p:cNvSpPr/>
            <p:nvPr/>
          </p:nvSpPr>
          <p:spPr>
            <a:xfrm>
              <a:off x="3916850" y="2495675"/>
              <a:ext cx="152425" cy="152725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70"/>
                    <a:pt x="0" y="3048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48"/>
                  </a:cubicBezTo>
                  <a:cubicBezTo>
                    <a:pt x="6096" y="1370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9"/>
            <p:cNvSpPr/>
            <p:nvPr/>
          </p:nvSpPr>
          <p:spPr>
            <a:xfrm>
              <a:off x="3555800" y="2997225"/>
              <a:ext cx="152700" cy="152725"/>
            </a:xfrm>
            <a:custGeom>
              <a:avLst/>
              <a:gdLst/>
              <a:ahLst/>
              <a:cxnLst/>
              <a:rect l="l" t="t" r="r" b="b"/>
              <a:pathLst>
                <a:path w="6108" h="6109" extrusionOk="0">
                  <a:moveTo>
                    <a:pt x="3060" y="0"/>
                  </a:moveTo>
                  <a:cubicBezTo>
                    <a:pt x="1369" y="0"/>
                    <a:pt x="0" y="1370"/>
                    <a:pt x="0" y="3048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48"/>
                  </a:cubicBezTo>
                  <a:cubicBezTo>
                    <a:pt x="6108" y="1370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9"/>
            <p:cNvSpPr/>
            <p:nvPr/>
          </p:nvSpPr>
          <p:spPr>
            <a:xfrm>
              <a:off x="3916850" y="2998125"/>
              <a:ext cx="152425" cy="152425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0"/>
                  </a:moveTo>
                  <a:cubicBezTo>
                    <a:pt x="1358" y="0"/>
                    <a:pt x="0" y="1358"/>
                    <a:pt x="0" y="3048"/>
                  </a:cubicBezTo>
                  <a:cubicBezTo>
                    <a:pt x="0" y="4727"/>
                    <a:pt x="1358" y="6096"/>
                    <a:pt x="3048" y="6096"/>
                  </a:cubicBezTo>
                  <a:cubicBezTo>
                    <a:pt x="4739" y="6096"/>
                    <a:pt x="6096" y="4727"/>
                    <a:pt x="6096" y="3048"/>
                  </a:cubicBezTo>
                  <a:cubicBezTo>
                    <a:pt x="6096" y="1358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9"/>
            <p:cNvSpPr/>
            <p:nvPr/>
          </p:nvSpPr>
          <p:spPr>
            <a:xfrm>
              <a:off x="3555800" y="3503250"/>
              <a:ext cx="152700" cy="152700"/>
            </a:xfrm>
            <a:custGeom>
              <a:avLst/>
              <a:gdLst/>
              <a:ahLst/>
              <a:cxnLst/>
              <a:rect l="l" t="t" r="r" b="b"/>
              <a:pathLst>
                <a:path w="6108" h="6108" extrusionOk="0">
                  <a:moveTo>
                    <a:pt x="3060" y="0"/>
                  </a:moveTo>
                  <a:cubicBezTo>
                    <a:pt x="1369" y="0"/>
                    <a:pt x="0" y="1369"/>
                    <a:pt x="0" y="3048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48"/>
                  </a:cubicBezTo>
                  <a:cubicBezTo>
                    <a:pt x="6108" y="1369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9"/>
            <p:cNvSpPr/>
            <p:nvPr/>
          </p:nvSpPr>
          <p:spPr>
            <a:xfrm>
              <a:off x="3916850" y="3504125"/>
              <a:ext cx="152425" cy="152425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1"/>
                  </a:moveTo>
                  <a:cubicBezTo>
                    <a:pt x="1358" y="1"/>
                    <a:pt x="0" y="1358"/>
                    <a:pt x="0" y="3049"/>
                  </a:cubicBezTo>
                  <a:cubicBezTo>
                    <a:pt x="0" y="4728"/>
                    <a:pt x="1358" y="6097"/>
                    <a:pt x="3048" y="6097"/>
                  </a:cubicBezTo>
                  <a:cubicBezTo>
                    <a:pt x="4739" y="6097"/>
                    <a:pt x="6096" y="4728"/>
                    <a:pt x="6096" y="3049"/>
                  </a:cubicBezTo>
                  <a:cubicBezTo>
                    <a:pt x="6096" y="1358"/>
                    <a:pt x="4739" y="1"/>
                    <a:pt x="3048" y="1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9"/>
            <p:cNvSpPr/>
            <p:nvPr/>
          </p:nvSpPr>
          <p:spPr>
            <a:xfrm>
              <a:off x="3555800" y="4044975"/>
              <a:ext cx="152700" cy="152425"/>
            </a:xfrm>
            <a:custGeom>
              <a:avLst/>
              <a:gdLst/>
              <a:ahLst/>
              <a:cxnLst/>
              <a:rect l="l" t="t" r="r" b="b"/>
              <a:pathLst>
                <a:path w="6108" h="6097" extrusionOk="0">
                  <a:moveTo>
                    <a:pt x="3060" y="0"/>
                  </a:moveTo>
                  <a:cubicBezTo>
                    <a:pt x="1369" y="0"/>
                    <a:pt x="0" y="1370"/>
                    <a:pt x="0" y="3048"/>
                  </a:cubicBezTo>
                  <a:cubicBezTo>
                    <a:pt x="0" y="4739"/>
                    <a:pt x="1369" y="6096"/>
                    <a:pt x="3060" y="6096"/>
                  </a:cubicBezTo>
                  <a:cubicBezTo>
                    <a:pt x="4739" y="6096"/>
                    <a:pt x="6108" y="4739"/>
                    <a:pt x="6108" y="3048"/>
                  </a:cubicBezTo>
                  <a:cubicBezTo>
                    <a:pt x="6108" y="1370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9"/>
            <p:cNvSpPr/>
            <p:nvPr/>
          </p:nvSpPr>
          <p:spPr>
            <a:xfrm>
              <a:off x="3916850" y="4045575"/>
              <a:ext cx="152425" cy="152725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69"/>
                    <a:pt x="0" y="3060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60"/>
                  </a:cubicBezTo>
                  <a:cubicBezTo>
                    <a:pt x="6096" y="1369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9"/>
            <p:cNvSpPr/>
            <p:nvPr/>
          </p:nvSpPr>
          <p:spPr>
            <a:xfrm>
              <a:off x="3615325" y="1563725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9"/>
            <p:cNvSpPr/>
            <p:nvPr/>
          </p:nvSpPr>
          <p:spPr>
            <a:xfrm>
              <a:off x="3615325" y="2026575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9"/>
            <p:cNvSpPr/>
            <p:nvPr/>
          </p:nvSpPr>
          <p:spPr>
            <a:xfrm>
              <a:off x="3615325" y="253080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9"/>
                    <a:pt x="0" y="1643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43"/>
                  </a:cubicBezTo>
                  <a:cubicBezTo>
                    <a:pt x="15764" y="739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9"/>
            <p:cNvSpPr/>
            <p:nvPr/>
          </p:nvSpPr>
          <p:spPr>
            <a:xfrm>
              <a:off x="3615325" y="303295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9"/>
            <p:cNvSpPr/>
            <p:nvPr/>
          </p:nvSpPr>
          <p:spPr>
            <a:xfrm>
              <a:off x="3615325" y="353865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1"/>
                  </a:moveTo>
                  <a:cubicBezTo>
                    <a:pt x="750" y="1"/>
                    <a:pt x="0" y="739"/>
                    <a:pt x="0" y="1656"/>
                  </a:cubicBezTo>
                  <a:cubicBezTo>
                    <a:pt x="0" y="2561"/>
                    <a:pt x="750" y="3299"/>
                    <a:pt x="1655" y="3299"/>
                  </a:cubicBezTo>
                  <a:lnTo>
                    <a:pt x="14109" y="3299"/>
                  </a:lnTo>
                  <a:cubicBezTo>
                    <a:pt x="15038" y="3299"/>
                    <a:pt x="15776" y="2561"/>
                    <a:pt x="15764" y="1656"/>
                  </a:cubicBezTo>
                  <a:cubicBezTo>
                    <a:pt x="15764" y="739"/>
                    <a:pt x="15026" y="1"/>
                    <a:pt x="14109" y="1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9"/>
            <p:cNvSpPr/>
            <p:nvPr/>
          </p:nvSpPr>
          <p:spPr>
            <a:xfrm>
              <a:off x="3615325" y="408040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9"/>
            <p:cNvSpPr/>
            <p:nvPr/>
          </p:nvSpPr>
          <p:spPr>
            <a:xfrm>
              <a:off x="576847" y="1106228"/>
              <a:ext cx="18475" cy="3530673"/>
            </a:xfrm>
            <a:custGeom>
              <a:avLst/>
              <a:gdLst/>
              <a:ahLst/>
              <a:cxnLst/>
              <a:rect l="l" t="t" r="r" b="b"/>
              <a:pathLst>
                <a:path w="739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739" y="135041"/>
                  </a:lnTo>
                  <a:lnTo>
                    <a:pt x="739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9"/>
            <p:cNvSpPr/>
            <p:nvPr/>
          </p:nvSpPr>
          <p:spPr>
            <a:xfrm>
              <a:off x="625072" y="1106228"/>
              <a:ext cx="18775" cy="3530673"/>
            </a:xfrm>
            <a:custGeom>
              <a:avLst/>
              <a:gdLst/>
              <a:ahLst/>
              <a:cxnLst/>
              <a:rect l="l" t="t" r="r" b="b"/>
              <a:pathLst>
                <a:path w="751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750" y="135041"/>
                  </a:lnTo>
                  <a:lnTo>
                    <a:pt x="750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9"/>
            <p:cNvSpPr/>
            <p:nvPr/>
          </p:nvSpPr>
          <p:spPr>
            <a:xfrm>
              <a:off x="7021099" y="1106228"/>
              <a:ext cx="18475" cy="3530673"/>
            </a:xfrm>
            <a:custGeom>
              <a:avLst/>
              <a:gdLst/>
              <a:ahLst/>
              <a:cxnLst/>
              <a:rect l="l" t="t" r="r" b="b"/>
              <a:pathLst>
                <a:path w="739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739" y="135041"/>
                  </a:lnTo>
                  <a:lnTo>
                    <a:pt x="739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9"/>
            <p:cNvSpPr/>
            <p:nvPr/>
          </p:nvSpPr>
          <p:spPr>
            <a:xfrm>
              <a:off x="6980024" y="1106228"/>
              <a:ext cx="18775" cy="3530673"/>
            </a:xfrm>
            <a:custGeom>
              <a:avLst/>
              <a:gdLst/>
              <a:ahLst/>
              <a:cxnLst/>
              <a:rect l="l" t="t" r="r" b="b"/>
              <a:pathLst>
                <a:path w="751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751" y="135041"/>
                  </a:lnTo>
                  <a:lnTo>
                    <a:pt x="751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241" name="Google Shape;241;p9"/>
          <p:cNvSpPr txBox="1">
            <a:spLocks noGrp="1"/>
          </p:cNvSpPr>
          <p:nvPr>
            <p:ph type="title"/>
          </p:nvPr>
        </p:nvSpPr>
        <p:spPr>
          <a:xfrm>
            <a:off x="952797" y="1520863"/>
            <a:ext cx="2971800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2" name="Google Shape;242;p9"/>
          <p:cNvSpPr txBox="1">
            <a:spLocks noGrp="1"/>
          </p:cNvSpPr>
          <p:nvPr>
            <p:ph type="subTitle" idx="1"/>
          </p:nvPr>
        </p:nvSpPr>
        <p:spPr>
          <a:xfrm>
            <a:off x="952675" y="2266831"/>
            <a:ext cx="2971800" cy="12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4287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044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" name="Google Shape;250;p13"/>
          <p:cNvGrpSpPr/>
          <p:nvPr/>
        </p:nvGrpSpPr>
        <p:grpSpPr>
          <a:xfrm>
            <a:off x="155326" y="91359"/>
            <a:ext cx="8833348" cy="4894379"/>
            <a:chOff x="375925" y="955900"/>
            <a:chExt cx="6888675" cy="3816875"/>
          </a:xfrm>
        </p:grpSpPr>
        <p:sp>
          <p:nvSpPr>
            <p:cNvPr id="251" name="Google Shape;251;p13"/>
            <p:cNvSpPr/>
            <p:nvPr/>
          </p:nvSpPr>
          <p:spPr>
            <a:xfrm>
              <a:off x="375925" y="956200"/>
              <a:ext cx="6888675" cy="3816575"/>
            </a:xfrm>
            <a:custGeom>
              <a:avLst/>
              <a:gdLst/>
              <a:ahLst/>
              <a:cxnLst/>
              <a:rect l="l" t="t" r="r" b="b"/>
              <a:pathLst>
                <a:path w="275547" h="152663" extrusionOk="0">
                  <a:moveTo>
                    <a:pt x="1108" y="0"/>
                  </a:moveTo>
                  <a:cubicBezTo>
                    <a:pt x="501" y="0"/>
                    <a:pt x="1" y="489"/>
                    <a:pt x="1" y="1108"/>
                  </a:cubicBezTo>
                  <a:lnTo>
                    <a:pt x="1" y="151543"/>
                  </a:lnTo>
                  <a:cubicBezTo>
                    <a:pt x="1" y="152162"/>
                    <a:pt x="489" y="152662"/>
                    <a:pt x="1108" y="152662"/>
                  </a:cubicBezTo>
                  <a:lnTo>
                    <a:pt x="274440" y="152662"/>
                  </a:lnTo>
                  <a:cubicBezTo>
                    <a:pt x="275047" y="152662"/>
                    <a:pt x="275547" y="152162"/>
                    <a:pt x="275547" y="151531"/>
                  </a:cubicBezTo>
                  <a:lnTo>
                    <a:pt x="275547" y="1108"/>
                  </a:lnTo>
                  <a:cubicBezTo>
                    <a:pt x="275547" y="501"/>
                    <a:pt x="275059" y="0"/>
                    <a:pt x="2744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00013" dist="66675" dir="5400000" algn="bl" rotWithShape="0">
                <a:schemeClr val="accent2">
                  <a:alpha val="32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13"/>
            <p:cNvSpPr/>
            <p:nvPr/>
          </p:nvSpPr>
          <p:spPr>
            <a:xfrm>
              <a:off x="3607875" y="955900"/>
              <a:ext cx="424200" cy="3816875"/>
            </a:xfrm>
            <a:custGeom>
              <a:avLst/>
              <a:gdLst/>
              <a:ahLst/>
              <a:cxnLst/>
              <a:rect l="l" t="t" r="r" b="b"/>
              <a:pathLst>
                <a:path w="16968" h="152675" extrusionOk="0">
                  <a:moveTo>
                    <a:pt x="1" y="1"/>
                  </a:moveTo>
                  <a:lnTo>
                    <a:pt x="1" y="152674"/>
                  </a:lnTo>
                  <a:lnTo>
                    <a:pt x="16967" y="152674"/>
                  </a:lnTo>
                  <a:lnTo>
                    <a:pt x="16967" y="1"/>
                  </a:lnTo>
                  <a:close/>
                </a:path>
              </a:pathLst>
            </a:custGeom>
            <a:solidFill>
              <a:srgbClr val="40BF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13"/>
            <p:cNvSpPr/>
            <p:nvPr/>
          </p:nvSpPr>
          <p:spPr>
            <a:xfrm>
              <a:off x="554821" y="1106228"/>
              <a:ext cx="3188800" cy="3530673"/>
            </a:xfrm>
            <a:custGeom>
              <a:avLst/>
              <a:gdLst/>
              <a:ahLst/>
              <a:cxnLst/>
              <a:rect l="l" t="t" r="r" b="b"/>
              <a:pathLst>
                <a:path w="127552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7552" y="135041"/>
                  </a:lnTo>
                  <a:lnTo>
                    <a:pt x="127552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13"/>
            <p:cNvSpPr/>
            <p:nvPr/>
          </p:nvSpPr>
          <p:spPr>
            <a:xfrm>
              <a:off x="599172" y="1106228"/>
              <a:ext cx="3154275" cy="3530673"/>
            </a:xfrm>
            <a:custGeom>
              <a:avLst/>
              <a:gdLst/>
              <a:ahLst/>
              <a:cxnLst/>
              <a:rect l="l" t="t" r="r" b="b"/>
              <a:pathLst>
                <a:path w="126171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6171" y="135041"/>
                  </a:lnTo>
                  <a:lnTo>
                    <a:pt x="126171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13"/>
            <p:cNvSpPr/>
            <p:nvPr/>
          </p:nvSpPr>
          <p:spPr>
            <a:xfrm>
              <a:off x="3763850" y="1258925"/>
              <a:ext cx="90525" cy="3263225"/>
            </a:xfrm>
            <a:custGeom>
              <a:avLst/>
              <a:gdLst/>
              <a:ahLst/>
              <a:cxnLst/>
              <a:rect l="l" t="t" r="r" b="b"/>
              <a:pathLst>
                <a:path w="3621" h="130529" extrusionOk="0">
                  <a:moveTo>
                    <a:pt x="1" y="0"/>
                  </a:moveTo>
                  <a:lnTo>
                    <a:pt x="1" y="130528"/>
                  </a:lnTo>
                  <a:lnTo>
                    <a:pt x="3620" y="130528"/>
                  </a:lnTo>
                  <a:lnTo>
                    <a:pt x="3620" y="0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13"/>
            <p:cNvSpPr/>
            <p:nvPr/>
          </p:nvSpPr>
          <p:spPr>
            <a:xfrm>
              <a:off x="3703725" y="1074675"/>
              <a:ext cx="217900" cy="218200"/>
            </a:xfrm>
            <a:custGeom>
              <a:avLst/>
              <a:gdLst/>
              <a:ahLst/>
              <a:cxnLst/>
              <a:rect l="l" t="t" r="r" b="b"/>
              <a:pathLst>
                <a:path w="8716" h="8728" extrusionOk="0">
                  <a:moveTo>
                    <a:pt x="4358" y="0"/>
                  </a:moveTo>
                  <a:cubicBezTo>
                    <a:pt x="1941" y="0"/>
                    <a:pt x="0" y="1953"/>
                    <a:pt x="0" y="4358"/>
                  </a:cubicBezTo>
                  <a:cubicBezTo>
                    <a:pt x="0" y="6775"/>
                    <a:pt x="1941" y="8727"/>
                    <a:pt x="4358" y="8727"/>
                  </a:cubicBezTo>
                  <a:cubicBezTo>
                    <a:pt x="6763" y="8727"/>
                    <a:pt x="8716" y="6775"/>
                    <a:pt x="8716" y="4358"/>
                  </a:cubicBezTo>
                  <a:cubicBezTo>
                    <a:pt x="8716" y="1953"/>
                    <a:pt x="6763" y="0"/>
                    <a:pt x="4358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13"/>
            <p:cNvSpPr/>
            <p:nvPr/>
          </p:nvSpPr>
          <p:spPr>
            <a:xfrm>
              <a:off x="3703734" y="1131261"/>
              <a:ext cx="217900" cy="193172"/>
            </a:xfrm>
            <a:custGeom>
              <a:avLst/>
              <a:gdLst/>
              <a:ahLst/>
              <a:cxnLst/>
              <a:rect l="l" t="t" r="r" b="b"/>
              <a:pathLst>
                <a:path w="8716" h="8728" extrusionOk="0">
                  <a:moveTo>
                    <a:pt x="4358" y="0"/>
                  </a:moveTo>
                  <a:cubicBezTo>
                    <a:pt x="1941" y="0"/>
                    <a:pt x="0" y="1953"/>
                    <a:pt x="0" y="4370"/>
                  </a:cubicBezTo>
                  <a:cubicBezTo>
                    <a:pt x="0" y="6775"/>
                    <a:pt x="1941" y="8727"/>
                    <a:pt x="4358" y="8727"/>
                  </a:cubicBezTo>
                  <a:cubicBezTo>
                    <a:pt x="6763" y="8727"/>
                    <a:pt x="8716" y="6775"/>
                    <a:pt x="8716" y="4370"/>
                  </a:cubicBezTo>
                  <a:cubicBezTo>
                    <a:pt x="8716" y="1953"/>
                    <a:pt x="6763" y="0"/>
                    <a:pt x="4358" y="0"/>
                  </a:cubicBez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13"/>
            <p:cNvSpPr/>
            <p:nvPr/>
          </p:nvSpPr>
          <p:spPr>
            <a:xfrm>
              <a:off x="3885598" y="1106228"/>
              <a:ext cx="3176300" cy="3530673"/>
            </a:xfrm>
            <a:custGeom>
              <a:avLst/>
              <a:gdLst/>
              <a:ahLst/>
              <a:cxnLst/>
              <a:rect l="l" t="t" r="r" b="b"/>
              <a:pathLst>
                <a:path w="127052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7052" y="135041"/>
                  </a:lnTo>
                  <a:lnTo>
                    <a:pt x="127052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13"/>
            <p:cNvSpPr/>
            <p:nvPr/>
          </p:nvSpPr>
          <p:spPr>
            <a:xfrm>
              <a:off x="3884698" y="1106228"/>
              <a:ext cx="3137325" cy="3530673"/>
            </a:xfrm>
            <a:custGeom>
              <a:avLst/>
              <a:gdLst/>
              <a:ahLst/>
              <a:cxnLst/>
              <a:rect l="l" t="t" r="r" b="b"/>
              <a:pathLst>
                <a:path w="125493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5492" y="135041"/>
                  </a:lnTo>
                  <a:lnTo>
                    <a:pt x="125492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13"/>
            <p:cNvSpPr/>
            <p:nvPr/>
          </p:nvSpPr>
          <p:spPr>
            <a:xfrm>
              <a:off x="3842723" y="1106228"/>
              <a:ext cx="3137325" cy="3530673"/>
            </a:xfrm>
            <a:custGeom>
              <a:avLst/>
              <a:gdLst/>
              <a:ahLst/>
              <a:cxnLst/>
              <a:rect l="l" t="t" r="r" b="b"/>
              <a:pathLst>
                <a:path w="125493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125493" y="135041"/>
                  </a:lnTo>
                  <a:lnTo>
                    <a:pt x="1254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13"/>
            <p:cNvSpPr/>
            <p:nvPr/>
          </p:nvSpPr>
          <p:spPr>
            <a:xfrm>
              <a:off x="645297" y="1106228"/>
              <a:ext cx="3137325" cy="3530673"/>
            </a:xfrm>
            <a:custGeom>
              <a:avLst/>
              <a:gdLst/>
              <a:ahLst/>
              <a:cxnLst/>
              <a:rect l="l" t="t" r="r" b="b"/>
              <a:pathLst>
                <a:path w="125493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125493" y="135041"/>
                  </a:lnTo>
                  <a:lnTo>
                    <a:pt x="1254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13"/>
            <p:cNvSpPr/>
            <p:nvPr/>
          </p:nvSpPr>
          <p:spPr>
            <a:xfrm>
              <a:off x="3555800" y="1528600"/>
              <a:ext cx="152700" cy="152725"/>
            </a:xfrm>
            <a:custGeom>
              <a:avLst/>
              <a:gdLst/>
              <a:ahLst/>
              <a:cxnLst/>
              <a:rect l="l" t="t" r="r" b="b"/>
              <a:pathLst>
                <a:path w="6108" h="6109" extrusionOk="0">
                  <a:moveTo>
                    <a:pt x="3060" y="0"/>
                  </a:moveTo>
                  <a:cubicBezTo>
                    <a:pt x="1369" y="0"/>
                    <a:pt x="0" y="1369"/>
                    <a:pt x="0" y="3060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60"/>
                  </a:cubicBezTo>
                  <a:cubicBezTo>
                    <a:pt x="6108" y="1369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13"/>
            <p:cNvSpPr/>
            <p:nvPr/>
          </p:nvSpPr>
          <p:spPr>
            <a:xfrm>
              <a:off x="3916850" y="1529475"/>
              <a:ext cx="152425" cy="152425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1"/>
                  </a:moveTo>
                  <a:cubicBezTo>
                    <a:pt x="1358" y="1"/>
                    <a:pt x="0" y="1358"/>
                    <a:pt x="0" y="3049"/>
                  </a:cubicBezTo>
                  <a:cubicBezTo>
                    <a:pt x="0" y="4740"/>
                    <a:pt x="1358" y="6097"/>
                    <a:pt x="3048" y="6097"/>
                  </a:cubicBezTo>
                  <a:cubicBezTo>
                    <a:pt x="4739" y="6097"/>
                    <a:pt x="6096" y="4740"/>
                    <a:pt x="6096" y="3049"/>
                  </a:cubicBezTo>
                  <a:cubicBezTo>
                    <a:pt x="6096" y="1358"/>
                    <a:pt x="4739" y="1"/>
                    <a:pt x="3048" y="1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13"/>
            <p:cNvSpPr/>
            <p:nvPr/>
          </p:nvSpPr>
          <p:spPr>
            <a:xfrm>
              <a:off x="3555800" y="1991150"/>
              <a:ext cx="152700" cy="152725"/>
            </a:xfrm>
            <a:custGeom>
              <a:avLst/>
              <a:gdLst/>
              <a:ahLst/>
              <a:cxnLst/>
              <a:rect l="l" t="t" r="r" b="b"/>
              <a:pathLst>
                <a:path w="6108" h="6109" extrusionOk="0">
                  <a:moveTo>
                    <a:pt x="3060" y="0"/>
                  </a:moveTo>
                  <a:cubicBezTo>
                    <a:pt x="1369" y="0"/>
                    <a:pt x="0" y="1370"/>
                    <a:pt x="0" y="3048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48"/>
                  </a:cubicBezTo>
                  <a:cubicBezTo>
                    <a:pt x="6108" y="1370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13"/>
            <p:cNvSpPr/>
            <p:nvPr/>
          </p:nvSpPr>
          <p:spPr>
            <a:xfrm>
              <a:off x="3916850" y="1991750"/>
              <a:ext cx="152425" cy="152725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69"/>
                    <a:pt x="0" y="3060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60"/>
                  </a:cubicBezTo>
                  <a:cubicBezTo>
                    <a:pt x="6096" y="1369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13"/>
            <p:cNvSpPr/>
            <p:nvPr/>
          </p:nvSpPr>
          <p:spPr>
            <a:xfrm>
              <a:off x="3555800" y="2495375"/>
              <a:ext cx="152700" cy="152425"/>
            </a:xfrm>
            <a:custGeom>
              <a:avLst/>
              <a:gdLst/>
              <a:ahLst/>
              <a:cxnLst/>
              <a:rect l="l" t="t" r="r" b="b"/>
              <a:pathLst>
                <a:path w="6108" h="6097" extrusionOk="0">
                  <a:moveTo>
                    <a:pt x="3060" y="1"/>
                  </a:moveTo>
                  <a:cubicBezTo>
                    <a:pt x="1369" y="1"/>
                    <a:pt x="0" y="1358"/>
                    <a:pt x="0" y="3049"/>
                  </a:cubicBezTo>
                  <a:cubicBezTo>
                    <a:pt x="0" y="4739"/>
                    <a:pt x="1369" y="6097"/>
                    <a:pt x="3060" y="6097"/>
                  </a:cubicBezTo>
                  <a:cubicBezTo>
                    <a:pt x="4739" y="6097"/>
                    <a:pt x="6108" y="4739"/>
                    <a:pt x="6108" y="3049"/>
                  </a:cubicBezTo>
                  <a:cubicBezTo>
                    <a:pt x="6108" y="1358"/>
                    <a:pt x="4739" y="1"/>
                    <a:pt x="3060" y="1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13"/>
            <p:cNvSpPr/>
            <p:nvPr/>
          </p:nvSpPr>
          <p:spPr>
            <a:xfrm>
              <a:off x="3916850" y="2495675"/>
              <a:ext cx="152425" cy="152725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70"/>
                    <a:pt x="0" y="3048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48"/>
                  </a:cubicBezTo>
                  <a:cubicBezTo>
                    <a:pt x="6096" y="1370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13"/>
            <p:cNvSpPr/>
            <p:nvPr/>
          </p:nvSpPr>
          <p:spPr>
            <a:xfrm>
              <a:off x="3555800" y="2997225"/>
              <a:ext cx="152700" cy="152725"/>
            </a:xfrm>
            <a:custGeom>
              <a:avLst/>
              <a:gdLst/>
              <a:ahLst/>
              <a:cxnLst/>
              <a:rect l="l" t="t" r="r" b="b"/>
              <a:pathLst>
                <a:path w="6108" h="6109" extrusionOk="0">
                  <a:moveTo>
                    <a:pt x="3060" y="0"/>
                  </a:moveTo>
                  <a:cubicBezTo>
                    <a:pt x="1369" y="0"/>
                    <a:pt x="0" y="1370"/>
                    <a:pt x="0" y="3048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48"/>
                  </a:cubicBezTo>
                  <a:cubicBezTo>
                    <a:pt x="6108" y="1370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13"/>
            <p:cNvSpPr/>
            <p:nvPr/>
          </p:nvSpPr>
          <p:spPr>
            <a:xfrm>
              <a:off x="3916850" y="2998125"/>
              <a:ext cx="152425" cy="152425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0"/>
                  </a:moveTo>
                  <a:cubicBezTo>
                    <a:pt x="1358" y="0"/>
                    <a:pt x="0" y="1358"/>
                    <a:pt x="0" y="3048"/>
                  </a:cubicBezTo>
                  <a:cubicBezTo>
                    <a:pt x="0" y="4727"/>
                    <a:pt x="1358" y="6096"/>
                    <a:pt x="3048" y="6096"/>
                  </a:cubicBezTo>
                  <a:cubicBezTo>
                    <a:pt x="4739" y="6096"/>
                    <a:pt x="6096" y="4727"/>
                    <a:pt x="6096" y="3048"/>
                  </a:cubicBezTo>
                  <a:cubicBezTo>
                    <a:pt x="6096" y="1358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13"/>
            <p:cNvSpPr/>
            <p:nvPr/>
          </p:nvSpPr>
          <p:spPr>
            <a:xfrm>
              <a:off x="3555800" y="3503250"/>
              <a:ext cx="152700" cy="152700"/>
            </a:xfrm>
            <a:custGeom>
              <a:avLst/>
              <a:gdLst/>
              <a:ahLst/>
              <a:cxnLst/>
              <a:rect l="l" t="t" r="r" b="b"/>
              <a:pathLst>
                <a:path w="6108" h="6108" extrusionOk="0">
                  <a:moveTo>
                    <a:pt x="3060" y="0"/>
                  </a:moveTo>
                  <a:cubicBezTo>
                    <a:pt x="1369" y="0"/>
                    <a:pt x="0" y="1369"/>
                    <a:pt x="0" y="3048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48"/>
                  </a:cubicBezTo>
                  <a:cubicBezTo>
                    <a:pt x="6108" y="1369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13"/>
            <p:cNvSpPr/>
            <p:nvPr/>
          </p:nvSpPr>
          <p:spPr>
            <a:xfrm>
              <a:off x="3916850" y="3504125"/>
              <a:ext cx="152425" cy="152425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1"/>
                  </a:moveTo>
                  <a:cubicBezTo>
                    <a:pt x="1358" y="1"/>
                    <a:pt x="0" y="1358"/>
                    <a:pt x="0" y="3049"/>
                  </a:cubicBezTo>
                  <a:cubicBezTo>
                    <a:pt x="0" y="4728"/>
                    <a:pt x="1358" y="6097"/>
                    <a:pt x="3048" y="6097"/>
                  </a:cubicBezTo>
                  <a:cubicBezTo>
                    <a:pt x="4739" y="6097"/>
                    <a:pt x="6096" y="4728"/>
                    <a:pt x="6096" y="3049"/>
                  </a:cubicBezTo>
                  <a:cubicBezTo>
                    <a:pt x="6096" y="1358"/>
                    <a:pt x="4739" y="1"/>
                    <a:pt x="3048" y="1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13"/>
            <p:cNvSpPr/>
            <p:nvPr/>
          </p:nvSpPr>
          <p:spPr>
            <a:xfrm>
              <a:off x="3555800" y="4044975"/>
              <a:ext cx="152700" cy="152425"/>
            </a:xfrm>
            <a:custGeom>
              <a:avLst/>
              <a:gdLst/>
              <a:ahLst/>
              <a:cxnLst/>
              <a:rect l="l" t="t" r="r" b="b"/>
              <a:pathLst>
                <a:path w="6108" h="6097" extrusionOk="0">
                  <a:moveTo>
                    <a:pt x="3060" y="0"/>
                  </a:moveTo>
                  <a:cubicBezTo>
                    <a:pt x="1369" y="0"/>
                    <a:pt x="0" y="1370"/>
                    <a:pt x="0" y="3048"/>
                  </a:cubicBezTo>
                  <a:cubicBezTo>
                    <a:pt x="0" y="4739"/>
                    <a:pt x="1369" y="6096"/>
                    <a:pt x="3060" y="6096"/>
                  </a:cubicBezTo>
                  <a:cubicBezTo>
                    <a:pt x="4739" y="6096"/>
                    <a:pt x="6108" y="4739"/>
                    <a:pt x="6108" y="3048"/>
                  </a:cubicBezTo>
                  <a:cubicBezTo>
                    <a:pt x="6108" y="1370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13"/>
            <p:cNvSpPr/>
            <p:nvPr/>
          </p:nvSpPr>
          <p:spPr>
            <a:xfrm>
              <a:off x="3916850" y="4045575"/>
              <a:ext cx="152425" cy="152725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69"/>
                    <a:pt x="0" y="3060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60"/>
                  </a:cubicBezTo>
                  <a:cubicBezTo>
                    <a:pt x="6096" y="1369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13"/>
            <p:cNvSpPr/>
            <p:nvPr/>
          </p:nvSpPr>
          <p:spPr>
            <a:xfrm>
              <a:off x="3615325" y="1563725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13"/>
            <p:cNvSpPr/>
            <p:nvPr/>
          </p:nvSpPr>
          <p:spPr>
            <a:xfrm>
              <a:off x="3615325" y="2026575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13"/>
            <p:cNvSpPr/>
            <p:nvPr/>
          </p:nvSpPr>
          <p:spPr>
            <a:xfrm>
              <a:off x="3615325" y="253080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9"/>
                    <a:pt x="0" y="1643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43"/>
                  </a:cubicBezTo>
                  <a:cubicBezTo>
                    <a:pt x="15764" y="739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13"/>
            <p:cNvSpPr/>
            <p:nvPr/>
          </p:nvSpPr>
          <p:spPr>
            <a:xfrm>
              <a:off x="3615325" y="303295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13"/>
            <p:cNvSpPr/>
            <p:nvPr/>
          </p:nvSpPr>
          <p:spPr>
            <a:xfrm>
              <a:off x="3615325" y="353865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1"/>
                  </a:moveTo>
                  <a:cubicBezTo>
                    <a:pt x="750" y="1"/>
                    <a:pt x="0" y="739"/>
                    <a:pt x="0" y="1656"/>
                  </a:cubicBezTo>
                  <a:cubicBezTo>
                    <a:pt x="0" y="2561"/>
                    <a:pt x="750" y="3299"/>
                    <a:pt x="1655" y="3299"/>
                  </a:cubicBezTo>
                  <a:lnTo>
                    <a:pt x="14109" y="3299"/>
                  </a:lnTo>
                  <a:cubicBezTo>
                    <a:pt x="15038" y="3299"/>
                    <a:pt x="15776" y="2561"/>
                    <a:pt x="15764" y="1656"/>
                  </a:cubicBezTo>
                  <a:cubicBezTo>
                    <a:pt x="15764" y="739"/>
                    <a:pt x="15026" y="1"/>
                    <a:pt x="14109" y="1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9" name="Google Shape;279;p13"/>
            <p:cNvSpPr/>
            <p:nvPr/>
          </p:nvSpPr>
          <p:spPr>
            <a:xfrm>
              <a:off x="3615325" y="408040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13"/>
            <p:cNvSpPr/>
            <p:nvPr/>
          </p:nvSpPr>
          <p:spPr>
            <a:xfrm>
              <a:off x="576847" y="1106228"/>
              <a:ext cx="18475" cy="3530673"/>
            </a:xfrm>
            <a:custGeom>
              <a:avLst/>
              <a:gdLst/>
              <a:ahLst/>
              <a:cxnLst/>
              <a:rect l="l" t="t" r="r" b="b"/>
              <a:pathLst>
                <a:path w="739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739" y="135041"/>
                  </a:lnTo>
                  <a:lnTo>
                    <a:pt x="739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13"/>
            <p:cNvSpPr/>
            <p:nvPr/>
          </p:nvSpPr>
          <p:spPr>
            <a:xfrm>
              <a:off x="625072" y="1106228"/>
              <a:ext cx="18775" cy="3530673"/>
            </a:xfrm>
            <a:custGeom>
              <a:avLst/>
              <a:gdLst/>
              <a:ahLst/>
              <a:cxnLst/>
              <a:rect l="l" t="t" r="r" b="b"/>
              <a:pathLst>
                <a:path w="751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750" y="135041"/>
                  </a:lnTo>
                  <a:lnTo>
                    <a:pt x="750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13"/>
            <p:cNvSpPr/>
            <p:nvPr/>
          </p:nvSpPr>
          <p:spPr>
            <a:xfrm>
              <a:off x="7021099" y="1106228"/>
              <a:ext cx="18475" cy="3530673"/>
            </a:xfrm>
            <a:custGeom>
              <a:avLst/>
              <a:gdLst/>
              <a:ahLst/>
              <a:cxnLst/>
              <a:rect l="l" t="t" r="r" b="b"/>
              <a:pathLst>
                <a:path w="739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739" y="135041"/>
                  </a:lnTo>
                  <a:lnTo>
                    <a:pt x="739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13"/>
            <p:cNvSpPr/>
            <p:nvPr/>
          </p:nvSpPr>
          <p:spPr>
            <a:xfrm>
              <a:off x="6980024" y="1106228"/>
              <a:ext cx="18775" cy="3530673"/>
            </a:xfrm>
            <a:custGeom>
              <a:avLst/>
              <a:gdLst/>
              <a:ahLst/>
              <a:cxnLst/>
              <a:rect l="l" t="t" r="r" b="b"/>
              <a:pathLst>
                <a:path w="751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751" y="135041"/>
                  </a:lnTo>
                  <a:lnTo>
                    <a:pt x="751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284" name="Google Shape;284;p13"/>
          <p:cNvSpPr txBox="1">
            <a:spLocks noGrp="1"/>
          </p:cNvSpPr>
          <p:nvPr>
            <p:ph type="title"/>
          </p:nvPr>
        </p:nvSpPr>
        <p:spPr>
          <a:xfrm>
            <a:off x="1513125" y="1893750"/>
            <a:ext cx="1993500" cy="110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5" name="Google Shape;285;p13"/>
          <p:cNvSpPr txBox="1">
            <a:spLocks noGrp="1"/>
          </p:cNvSpPr>
          <p:nvPr>
            <p:ph type="subTitle" idx="1"/>
          </p:nvPr>
        </p:nvSpPr>
        <p:spPr>
          <a:xfrm>
            <a:off x="6119527" y="425358"/>
            <a:ext cx="2046900" cy="4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9pPr>
          </a:lstStyle>
          <a:p>
            <a:endParaRPr/>
          </a:p>
        </p:txBody>
      </p:sp>
      <p:sp>
        <p:nvSpPr>
          <p:cNvPr id="286" name="Google Shape;286;p13"/>
          <p:cNvSpPr txBox="1">
            <a:spLocks noGrp="1"/>
          </p:cNvSpPr>
          <p:nvPr>
            <p:ph type="title" idx="2" hasCustomPrompt="1"/>
          </p:nvPr>
        </p:nvSpPr>
        <p:spPr>
          <a:xfrm>
            <a:off x="5229300" y="716400"/>
            <a:ext cx="704100" cy="4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87" name="Google Shape;287;p13"/>
          <p:cNvSpPr txBox="1">
            <a:spLocks noGrp="1"/>
          </p:cNvSpPr>
          <p:nvPr>
            <p:ph type="subTitle" idx="3"/>
          </p:nvPr>
        </p:nvSpPr>
        <p:spPr>
          <a:xfrm>
            <a:off x="6119527" y="792148"/>
            <a:ext cx="2046900" cy="6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13"/>
          <p:cNvSpPr txBox="1">
            <a:spLocks noGrp="1"/>
          </p:cNvSpPr>
          <p:nvPr>
            <p:ph type="subTitle" idx="4"/>
          </p:nvPr>
        </p:nvSpPr>
        <p:spPr>
          <a:xfrm>
            <a:off x="6119527" y="1482252"/>
            <a:ext cx="2046900" cy="4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9pPr>
          </a:lstStyle>
          <a:p>
            <a:endParaRPr/>
          </a:p>
        </p:txBody>
      </p:sp>
      <p:sp>
        <p:nvSpPr>
          <p:cNvPr id="289" name="Google Shape;289;p13"/>
          <p:cNvSpPr txBox="1">
            <a:spLocks noGrp="1"/>
          </p:cNvSpPr>
          <p:nvPr>
            <p:ph type="title" idx="5" hasCustomPrompt="1"/>
          </p:nvPr>
        </p:nvSpPr>
        <p:spPr>
          <a:xfrm>
            <a:off x="5229300" y="1781930"/>
            <a:ext cx="704100" cy="4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90" name="Google Shape;290;p13"/>
          <p:cNvSpPr txBox="1">
            <a:spLocks noGrp="1"/>
          </p:cNvSpPr>
          <p:nvPr>
            <p:ph type="subTitle" idx="6"/>
          </p:nvPr>
        </p:nvSpPr>
        <p:spPr>
          <a:xfrm>
            <a:off x="6119527" y="1853908"/>
            <a:ext cx="2046900" cy="6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1" name="Google Shape;291;p13"/>
          <p:cNvSpPr txBox="1">
            <a:spLocks noGrp="1"/>
          </p:cNvSpPr>
          <p:nvPr>
            <p:ph type="subTitle" idx="7"/>
          </p:nvPr>
        </p:nvSpPr>
        <p:spPr>
          <a:xfrm>
            <a:off x="6119527" y="2539146"/>
            <a:ext cx="2046900" cy="4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9pPr>
          </a:lstStyle>
          <a:p>
            <a:endParaRPr/>
          </a:p>
        </p:txBody>
      </p:sp>
      <p:sp>
        <p:nvSpPr>
          <p:cNvPr id="292" name="Google Shape;292;p13"/>
          <p:cNvSpPr txBox="1">
            <a:spLocks noGrp="1"/>
          </p:cNvSpPr>
          <p:nvPr>
            <p:ph type="title" idx="8" hasCustomPrompt="1"/>
          </p:nvPr>
        </p:nvSpPr>
        <p:spPr>
          <a:xfrm>
            <a:off x="5229300" y="2847460"/>
            <a:ext cx="704100" cy="4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93" name="Google Shape;293;p13"/>
          <p:cNvSpPr txBox="1">
            <a:spLocks noGrp="1"/>
          </p:cNvSpPr>
          <p:nvPr>
            <p:ph type="subTitle" idx="9"/>
          </p:nvPr>
        </p:nvSpPr>
        <p:spPr>
          <a:xfrm>
            <a:off x="6119527" y="2915668"/>
            <a:ext cx="2046900" cy="6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4" name="Google Shape;294;p13"/>
          <p:cNvSpPr txBox="1">
            <a:spLocks noGrp="1"/>
          </p:cNvSpPr>
          <p:nvPr>
            <p:ph type="subTitle" idx="13"/>
          </p:nvPr>
        </p:nvSpPr>
        <p:spPr>
          <a:xfrm>
            <a:off x="6119527" y="3596040"/>
            <a:ext cx="2046900" cy="4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9pPr>
          </a:lstStyle>
          <a:p>
            <a:endParaRPr/>
          </a:p>
        </p:txBody>
      </p:sp>
      <p:sp>
        <p:nvSpPr>
          <p:cNvPr id="295" name="Google Shape;295;p13"/>
          <p:cNvSpPr txBox="1">
            <a:spLocks noGrp="1"/>
          </p:cNvSpPr>
          <p:nvPr>
            <p:ph type="title" idx="14" hasCustomPrompt="1"/>
          </p:nvPr>
        </p:nvSpPr>
        <p:spPr>
          <a:xfrm>
            <a:off x="5229300" y="3912989"/>
            <a:ext cx="704100" cy="4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96" name="Google Shape;296;p13"/>
          <p:cNvSpPr txBox="1">
            <a:spLocks noGrp="1"/>
          </p:cNvSpPr>
          <p:nvPr>
            <p:ph type="subTitle" idx="15"/>
          </p:nvPr>
        </p:nvSpPr>
        <p:spPr>
          <a:xfrm>
            <a:off x="6119527" y="3977428"/>
            <a:ext cx="2046900" cy="6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940301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8" name="Google Shape;298;p14"/>
          <p:cNvGrpSpPr/>
          <p:nvPr/>
        </p:nvGrpSpPr>
        <p:grpSpPr>
          <a:xfrm>
            <a:off x="155326" y="91359"/>
            <a:ext cx="8833348" cy="4894379"/>
            <a:chOff x="375925" y="955900"/>
            <a:chExt cx="6888675" cy="3816875"/>
          </a:xfrm>
        </p:grpSpPr>
        <p:sp>
          <p:nvSpPr>
            <p:cNvPr id="299" name="Google Shape;299;p14"/>
            <p:cNvSpPr/>
            <p:nvPr/>
          </p:nvSpPr>
          <p:spPr>
            <a:xfrm>
              <a:off x="375925" y="956200"/>
              <a:ext cx="6888675" cy="3816575"/>
            </a:xfrm>
            <a:custGeom>
              <a:avLst/>
              <a:gdLst/>
              <a:ahLst/>
              <a:cxnLst/>
              <a:rect l="l" t="t" r="r" b="b"/>
              <a:pathLst>
                <a:path w="275547" h="152663" extrusionOk="0">
                  <a:moveTo>
                    <a:pt x="1108" y="0"/>
                  </a:moveTo>
                  <a:cubicBezTo>
                    <a:pt x="501" y="0"/>
                    <a:pt x="1" y="489"/>
                    <a:pt x="1" y="1108"/>
                  </a:cubicBezTo>
                  <a:lnTo>
                    <a:pt x="1" y="151543"/>
                  </a:lnTo>
                  <a:cubicBezTo>
                    <a:pt x="1" y="152162"/>
                    <a:pt x="489" y="152662"/>
                    <a:pt x="1108" y="152662"/>
                  </a:cubicBezTo>
                  <a:lnTo>
                    <a:pt x="274440" y="152662"/>
                  </a:lnTo>
                  <a:cubicBezTo>
                    <a:pt x="275047" y="152662"/>
                    <a:pt x="275547" y="152162"/>
                    <a:pt x="275547" y="151531"/>
                  </a:cubicBezTo>
                  <a:lnTo>
                    <a:pt x="275547" y="1108"/>
                  </a:lnTo>
                  <a:cubicBezTo>
                    <a:pt x="275547" y="501"/>
                    <a:pt x="275059" y="0"/>
                    <a:pt x="2744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00013" dist="66675" dir="5400000" algn="bl" rotWithShape="0">
                <a:schemeClr val="accent2">
                  <a:alpha val="32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14"/>
            <p:cNvSpPr/>
            <p:nvPr/>
          </p:nvSpPr>
          <p:spPr>
            <a:xfrm>
              <a:off x="3607875" y="955900"/>
              <a:ext cx="424200" cy="3816875"/>
            </a:xfrm>
            <a:custGeom>
              <a:avLst/>
              <a:gdLst/>
              <a:ahLst/>
              <a:cxnLst/>
              <a:rect l="l" t="t" r="r" b="b"/>
              <a:pathLst>
                <a:path w="16968" h="152675" extrusionOk="0">
                  <a:moveTo>
                    <a:pt x="1" y="1"/>
                  </a:moveTo>
                  <a:lnTo>
                    <a:pt x="1" y="152674"/>
                  </a:lnTo>
                  <a:lnTo>
                    <a:pt x="16967" y="152674"/>
                  </a:lnTo>
                  <a:lnTo>
                    <a:pt x="16967" y="1"/>
                  </a:lnTo>
                  <a:close/>
                </a:path>
              </a:pathLst>
            </a:custGeom>
            <a:solidFill>
              <a:srgbClr val="40BF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14"/>
            <p:cNvSpPr/>
            <p:nvPr/>
          </p:nvSpPr>
          <p:spPr>
            <a:xfrm>
              <a:off x="554821" y="1106228"/>
              <a:ext cx="3188800" cy="3530673"/>
            </a:xfrm>
            <a:custGeom>
              <a:avLst/>
              <a:gdLst/>
              <a:ahLst/>
              <a:cxnLst/>
              <a:rect l="l" t="t" r="r" b="b"/>
              <a:pathLst>
                <a:path w="127552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7552" y="135041"/>
                  </a:lnTo>
                  <a:lnTo>
                    <a:pt x="127552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14"/>
            <p:cNvSpPr/>
            <p:nvPr/>
          </p:nvSpPr>
          <p:spPr>
            <a:xfrm>
              <a:off x="599172" y="1106228"/>
              <a:ext cx="3154275" cy="3530673"/>
            </a:xfrm>
            <a:custGeom>
              <a:avLst/>
              <a:gdLst/>
              <a:ahLst/>
              <a:cxnLst/>
              <a:rect l="l" t="t" r="r" b="b"/>
              <a:pathLst>
                <a:path w="126171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6171" y="135041"/>
                  </a:lnTo>
                  <a:lnTo>
                    <a:pt x="126171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14"/>
            <p:cNvSpPr/>
            <p:nvPr/>
          </p:nvSpPr>
          <p:spPr>
            <a:xfrm>
              <a:off x="3763850" y="1258925"/>
              <a:ext cx="90525" cy="3263225"/>
            </a:xfrm>
            <a:custGeom>
              <a:avLst/>
              <a:gdLst/>
              <a:ahLst/>
              <a:cxnLst/>
              <a:rect l="l" t="t" r="r" b="b"/>
              <a:pathLst>
                <a:path w="3621" h="130529" extrusionOk="0">
                  <a:moveTo>
                    <a:pt x="1" y="0"/>
                  </a:moveTo>
                  <a:lnTo>
                    <a:pt x="1" y="130528"/>
                  </a:lnTo>
                  <a:lnTo>
                    <a:pt x="3620" y="130528"/>
                  </a:lnTo>
                  <a:lnTo>
                    <a:pt x="3620" y="0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14"/>
            <p:cNvSpPr/>
            <p:nvPr/>
          </p:nvSpPr>
          <p:spPr>
            <a:xfrm>
              <a:off x="3703725" y="1074675"/>
              <a:ext cx="217900" cy="218200"/>
            </a:xfrm>
            <a:custGeom>
              <a:avLst/>
              <a:gdLst/>
              <a:ahLst/>
              <a:cxnLst/>
              <a:rect l="l" t="t" r="r" b="b"/>
              <a:pathLst>
                <a:path w="8716" h="8728" extrusionOk="0">
                  <a:moveTo>
                    <a:pt x="4358" y="0"/>
                  </a:moveTo>
                  <a:cubicBezTo>
                    <a:pt x="1941" y="0"/>
                    <a:pt x="0" y="1953"/>
                    <a:pt x="0" y="4358"/>
                  </a:cubicBezTo>
                  <a:cubicBezTo>
                    <a:pt x="0" y="6775"/>
                    <a:pt x="1941" y="8727"/>
                    <a:pt x="4358" y="8727"/>
                  </a:cubicBezTo>
                  <a:cubicBezTo>
                    <a:pt x="6763" y="8727"/>
                    <a:pt x="8716" y="6775"/>
                    <a:pt x="8716" y="4358"/>
                  </a:cubicBezTo>
                  <a:cubicBezTo>
                    <a:pt x="8716" y="1953"/>
                    <a:pt x="6763" y="0"/>
                    <a:pt x="4358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14"/>
            <p:cNvSpPr/>
            <p:nvPr/>
          </p:nvSpPr>
          <p:spPr>
            <a:xfrm>
              <a:off x="3703734" y="1131261"/>
              <a:ext cx="217900" cy="193172"/>
            </a:xfrm>
            <a:custGeom>
              <a:avLst/>
              <a:gdLst/>
              <a:ahLst/>
              <a:cxnLst/>
              <a:rect l="l" t="t" r="r" b="b"/>
              <a:pathLst>
                <a:path w="8716" h="8728" extrusionOk="0">
                  <a:moveTo>
                    <a:pt x="4358" y="0"/>
                  </a:moveTo>
                  <a:cubicBezTo>
                    <a:pt x="1941" y="0"/>
                    <a:pt x="0" y="1953"/>
                    <a:pt x="0" y="4370"/>
                  </a:cubicBezTo>
                  <a:cubicBezTo>
                    <a:pt x="0" y="6775"/>
                    <a:pt x="1941" y="8727"/>
                    <a:pt x="4358" y="8727"/>
                  </a:cubicBezTo>
                  <a:cubicBezTo>
                    <a:pt x="6763" y="8727"/>
                    <a:pt x="8716" y="6775"/>
                    <a:pt x="8716" y="4370"/>
                  </a:cubicBezTo>
                  <a:cubicBezTo>
                    <a:pt x="8716" y="1953"/>
                    <a:pt x="6763" y="0"/>
                    <a:pt x="4358" y="0"/>
                  </a:cubicBez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14"/>
            <p:cNvSpPr/>
            <p:nvPr/>
          </p:nvSpPr>
          <p:spPr>
            <a:xfrm>
              <a:off x="3885598" y="1106228"/>
              <a:ext cx="3176300" cy="3530673"/>
            </a:xfrm>
            <a:custGeom>
              <a:avLst/>
              <a:gdLst/>
              <a:ahLst/>
              <a:cxnLst/>
              <a:rect l="l" t="t" r="r" b="b"/>
              <a:pathLst>
                <a:path w="127052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7052" y="135041"/>
                  </a:lnTo>
                  <a:lnTo>
                    <a:pt x="127052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14"/>
            <p:cNvSpPr/>
            <p:nvPr/>
          </p:nvSpPr>
          <p:spPr>
            <a:xfrm>
              <a:off x="3884698" y="1106228"/>
              <a:ext cx="3137325" cy="3530673"/>
            </a:xfrm>
            <a:custGeom>
              <a:avLst/>
              <a:gdLst/>
              <a:ahLst/>
              <a:cxnLst/>
              <a:rect l="l" t="t" r="r" b="b"/>
              <a:pathLst>
                <a:path w="125493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5492" y="135041"/>
                  </a:lnTo>
                  <a:lnTo>
                    <a:pt x="125492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14"/>
            <p:cNvSpPr/>
            <p:nvPr/>
          </p:nvSpPr>
          <p:spPr>
            <a:xfrm>
              <a:off x="3842723" y="1106228"/>
              <a:ext cx="3137325" cy="3530673"/>
            </a:xfrm>
            <a:custGeom>
              <a:avLst/>
              <a:gdLst/>
              <a:ahLst/>
              <a:cxnLst/>
              <a:rect l="l" t="t" r="r" b="b"/>
              <a:pathLst>
                <a:path w="125493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125493" y="135041"/>
                  </a:lnTo>
                  <a:lnTo>
                    <a:pt x="1254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14"/>
            <p:cNvSpPr/>
            <p:nvPr/>
          </p:nvSpPr>
          <p:spPr>
            <a:xfrm>
              <a:off x="645297" y="1106228"/>
              <a:ext cx="3137325" cy="3530673"/>
            </a:xfrm>
            <a:custGeom>
              <a:avLst/>
              <a:gdLst/>
              <a:ahLst/>
              <a:cxnLst/>
              <a:rect l="l" t="t" r="r" b="b"/>
              <a:pathLst>
                <a:path w="125493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125493" y="135041"/>
                  </a:lnTo>
                  <a:lnTo>
                    <a:pt x="1254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14"/>
            <p:cNvSpPr/>
            <p:nvPr/>
          </p:nvSpPr>
          <p:spPr>
            <a:xfrm>
              <a:off x="3555800" y="1528600"/>
              <a:ext cx="152700" cy="152725"/>
            </a:xfrm>
            <a:custGeom>
              <a:avLst/>
              <a:gdLst/>
              <a:ahLst/>
              <a:cxnLst/>
              <a:rect l="l" t="t" r="r" b="b"/>
              <a:pathLst>
                <a:path w="6108" h="6109" extrusionOk="0">
                  <a:moveTo>
                    <a:pt x="3060" y="0"/>
                  </a:moveTo>
                  <a:cubicBezTo>
                    <a:pt x="1369" y="0"/>
                    <a:pt x="0" y="1369"/>
                    <a:pt x="0" y="3060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60"/>
                  </a:cubicBezTo>
                  <a:cubicBezTo>
                    <a:pt x="6108" y="1369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14"/>
            <p:cNvSpPr/>
            <p:nvPr/>
          </p:nvSpPr>
          <p:spPr>
            <a:xfrm>
              <a:off x="3916850" y="1529475"/>
              <a:ext cx="152425" cy="152425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1"/>
                  </a:moveTo>
                  <a:cubicBezTo>
                    <a:pt x="1358" y="1"/>
                    <a:pt x="0" y="1358"/>
                    <a:pt x="0" y="3049"/>
                  </a:cubicBezTo>
                  <a:cubicBezTo>
                    <a:pt x="0" y="4740"/>
                    <a:pt x="1358" y="6097"/>
                    <a:pt x="3048" y="6097"/>
                  </a:cubicBezTo>
                  <a:cubicBezTo>
                    <a:pt x="4739" y="6097"/>
                    <a:pt x="6096" y="4740"/>
                    <a:pt x="6096" y="3049"/>
                  </a:cubicBezTo>
                  <a:cubicBezTo>
                    <a:pt x="6096" y="1358"/>
                    <a:pt x="4739" y="1"/>
                    <a:pt x="3048" y="1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14"/>
            <p:cNvSpPr/>
            <p:nvPr/>
          </p:nvSpPr>
          <p:spPr>
            <a:xfrm>
              <a:off x="3555800" y="1991150"/>
              <a:ext cx="152700" cy="152725"/>
            </a:xfrm>
            <a:custGeom>
              <a:avLst/>
              <a:gdLst/>
              <a:ahLst/>
              <a:cxnLst/>
              <a:rect l="l" t="t" r="r" b="b"/>
              <a:pathLst>
                <a:path w="6108" h="6109" extrusionOk="0">
                  <a:moveTo>
                    <a:pt x="3060" y="0"/>
                  </a:moveTo>
                  <a:cubicBezTo>
                    <a:pt x="1369" y="0"/>
                    <a:pt x="0" y="1370"/>
                    <a:pt x="0" y="3048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48"/>
                  </a:cubicBezTo>
                  <a:cubicBezTo>
                    <a:pt x="6108" y="1370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14"/>
            <p:cNvSpPr/>
            <p:nvPr/>
          </p:nvSpPr>
          <p:spPr>
            <a:xfrm>
              <a:off x="3916850" y="1991750"/>
              <a:ext cx="152425" cy="152725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69"/>
                    <a:pt x="0" y="3060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60"/>
                  </a:cubicBezTo>
                  <a:cubicBezTo>
                    <a:pt x="6096" y="1369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14"/>
            <p:cNvSpPr/>
            <p:nvPr/>
          </p:nvSpPr>
          <p:spPr>
            <a:xfrm>
              <a:off x="3555800" y="2495375"/>
              <a:ext cx="152700" cy="152425"/>
            </a:xfrm>
            <a:custGeom>
              <a:avLst/>
              <a:gdLst/>
              <a:ahLst/>
              <a:cxnLst/>
              <a:rect l="l" t="t" r="r" b="b"/>
              <a:pathLst>
                <a:path w="6108" h="6097" extrusionOk="0">
                  <a:moveTo>
                    <a:pt x="3060" y="1"/>
                  </a:moveTo>
                  <a:cubicBezTo>
                    <a:pt x="1369" y="1"/>
                    <a:pt x="0" y="1358"/>
                    <a:pt x="0" y="3049"/>
                  </a:cubicBezTo>
                  <a:cubicBezTo>
                    <a:pt x="0" y="4739"/>
                    <a:pt x="1369" y="6097"/>
                    <a:pt x="3060" y="6097"/>
                  </a:cubicBezTo>
                  <a:cubicBezTo>
                    <a:pt x="4739" y="6097"/>
                    <a:pt x="6108" y="4739"/>
                    <a:pt x="6108" y="3049"/>
                  </a:cubicBezTo>
                  <a:cubicBezTo>
                    <a:pt x="6108" y="1358"/>
                    <a:pt x="4739" y="1"/>
                    <a:pt x="3060" y="1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14"/>
            <p:cNvSpPr/>
            <p:nvPr/>
          </p:nvSpPr>
          <p:spPr>
            <a:xfrm>
              <a:off x="3916850" y="2495675"/>
              <a:ext cx="152425" cy="152725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70"/>
                    <a:pt x="0" y="3048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48"/>
                  </a:cubicBezTo>
                  <a:cubicBezTo>
                    <a:pt x="6096" y="1370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14"/>
            <p:cNvSpPr/>
            <p:nvPr/>
          </p:nvSpPr>
          <p:spPr>
            <a:xfrm>
              <a:off x="3555800" y="2997225"/>
              <a:ext cx="152700" cy="152725"/>
            </a:xfrm>
            <a:custGeom>
              <a:avLst/>
              <a:gdLst/>
              <a:ahLst/>
              <a:cxnLst/>
              <a:rect l="l" t="t" r="r" b="b"/>
              <a:pathLst>
                <a:path w="6108" h="6109" extrusionOk="0">
                  <a:moveTo>
                    <a:pt x="3060" y="0"/>
                  </a:moveTo>
                  <a:cubicBezTo>
                    <a:pt x="1369" y="0"/>
                    <a:pt x="0" y="1370"/>
                    <a:pt x="0" y="3048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48"/>
                  </a:cubicBezTo>
                  <a:cubicBezTo>
                    <a:pt x="6108" y="1370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14"/>
            <p:cNvSpPr/>
            <p:nvPr/>
          </p:nvSpPr>
          <p:spPr>
            <a:xfrm>
              <a:off x="3916850" y="2998125"/>
              <a:ext cx="152425" cy="152425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0"/>
                  </a:moveTo>
                  <a:cubicBezTo>
                    <a:pt x="1358" y="0"/>
                    <a:pt x="0" y="1358"/>
                    <a:pt x="0" y="3048"/>
                  </a:cubicBezTo>
                  <a:cubicBezTo>
                    <a:pt x="0" y="4727"/>
                    <a:pt x="1358" y="6096"/>
                    <a:pt x="3048" y="6096"/>
                  </a:cubicBezTo>
                  <a:cubicBezTo>
                    <a:pt x="4739" y="6096"/>
                    <a:pt x="6096" y="4727"/>
                    <a:pt x="6096" y="3048"/>
                  </a:cubicBezTo>
                  <a:cubicBezTo>
                    <a:pt x="6096" y="1358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14"/>
            <p:cNvSpPr/>
            <p:nvPr/>
          </p:nvSpPr>
          <p:spPr>
            <a:xfrm>
              <a:off x="3555800" y="3503250"/>
              <a:ext cx="152700" cy="152700"/>
            </a:xfrm>
            <a:custGeom>
              <a:avLst/>
              <a:gdLst/>
              <a:ahLst/>
              <a:cxnLst/>
              <a:rect l="l" t="t" r="r" b="b"/>
              <a:pathLst>
                <a:path w="6108" h="6108" extrusionOk="0">
                  <a:moveTo>
                    <a:pt x="3060" y="0"/>
                  </a:moveTo>
                  <a:cubicBezTo>
                    <a:pt x="1369" y="0"/>
                    <a:pt x="0" y="1369"/>
                    <a:pt x="0" y="3048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48"/>
                  </a:cubicBezTo>
                  <a:cubicBezTo>
                    <a:pt x="6108" y="1369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14"/>
            <p:cNvSpPr/>
            <p:nvPr/>
          </p:nvSpPr>
          <p:spPr>
            <a:xfrm>
              <a:off x="3916850" y="3504125"/>
              <a:ext cx="152425" cy="152425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1"/>
                  </a:moveTo>
                  <a:cubicBezTo>
                    <a:pt x="1358" y="1"/>
                    <a:pt x="0" y="1358"/>
                    <a:pt x="0" y="3049"/>
                  </a:cubicBezTo>
                  <a:cubicBezTo>
                    <a:pt x="0" y="4728"/>
                    <a:pt x="1358" y="6097"/>
                    <a:pt x="3048" y="6097"/>
                  </a:cubicBezTo>
                  <a:cubicBezTo>
                    <a:pt x="4739" y="6097"/>
                    <a:pt x="6096" y="4728"/>
                    <a:pt x="6096" y="3049"/>
                  </a:cubicBezTo>
                  <a:cubicBezTo>
                    <a:pt x="6096" y="1358"/>
                    <a:pt x="4739" y="1"/>
                    <a:pt x="3048" y="1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14"/>
            <p:cNvSpPr/>
            <p:nvPr/>
          </p:nvSpPr>
          <p:spPr>
            <a:xfrm>
              <a:off x="3555800" y="4044975"/>
              <a:ext cx="152700" cy="152425"/>
            </a:xfrm>
            <a:custGeom>
              <a:avLst/>
              <a:gdLst/>
              <a:ahLst/>
              <a:cxnLst/>
              <a:rect l="l" t="t" r="r" b="b"/>
              <a:pathLst>
                <a:path w="6108" h="6097" extrusionOk="0">
                  <a:moveTo>
                    <a:pt x="3060" y="0"/>
                  </a:moveTo>
                  <a:cubicBezTo>
                    <a:pt x="1369" y="0"/>
                    <a:pt x="0" y="1370"/>
                    <a:pt x="0" y="3048"/>
                  </a:cubicBezTo>
                  <a:cubicBezTo>
                    <a:pt x="0" y="4739"/>
                    <a:pt x="1369" y="6096"/>
                    <a:pt x="3060" y="6096"/>
                  </a:cubicBezTo>
                  <a:cubicBezTo>
                    <a:pt x="4739" y="6096"/>
                    <a:pt x="6108" y="4739"/>
                    <a:pt x="6108" y="3048"/>
                  </a:cubicBezTo>
                  <a:cubicBezTo>
                    <a:pt x="6108" y="1370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14"/>
            <p:cNvSpPr/>
            <p:nvPr/>
          </p:nvSpPr>
          <p:spPr>
            <a:xfrm>
              <a:off x="3916850" y="4045575"/>
              <a:ext cx="152425" cy="152725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69"/>
                    <a:pt x="0" y="3060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60"/>
                  </a:cubicBezTo>
                  <a:cubicBezTo>
                    <a:pt x="6096" y="1369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14"/>
            <p:cNvSpPr/>
            <p:nvPr/>
          </p:nvSpPr>
          <p:spPr>
            <a:xfrm>
              <a:off x="3615325" y="1563725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14"/>
            <p:cNvSpPr/>
            <p:nvPr/>
          </p:nvSpPr>
          <p:spPr>
            <a:xfrm>
              <a:off x="3615325" y="2026575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14"/>
            <p:cNvSpPr/>
            <p:nvPr/>
          </p:nvSpPr>
          <p:spPr>
            <a:xfrm>
              <a:off x="3615325" y="253080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9"/>
                    <a:pt x="0" y="1643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43"/>
                  </a:cubicBezTo>
                  <a:cubicBezTo>
                    <a:pt x="15764" y="739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14"/>
            <p:cNvSpPr/>
            <p:nvPr/>
          </p:nvSpPr>
          <p:spPr>
            <a:xfrm>
              <a:off x="3615325" y="303295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14"/>
            <p:cNvSpPr/>
            <p:nvPr/>
          </p:nvSpPr>
          <p:spPr>
            <a:xfrm>
              <a:off x="3615325" y="353865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1"/>
                  </a:moveTo>
                  <a:cubicBezTo>
                    <a:pt x="750" y="1"/>
                    <a:pt x="0" y="739"/>
                    <a:pt x="0" y="1656"/>
                  </a:cubicBezTo>
                  <a:cubicBezTo>
                    <a:pt x="0" y="2561"/>
                    <a:pt x="750" y="3299"/>
                    <a:pt x="1655" y="3299"/>
                  </a:cubicBezTo>
                  <a:lnTo>
                    <a:pt x="14109" y="3299"/>
                  </a:lnTo>
                  <a:cubicBezTo>
                    <a:pt x="15038" y="3299"/>
                    <a:pt x="15776" y="2561"/>
                    <a:pt x="15764" y="1656"/>
                  </a:cubicBezTo>
                  <a:cubicBezTo>
                    <a:pt x="15764" y="739"/>
                    <a:pt x="15026" y="1"/>
                    <a:pt x="14109" y="1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14"/>
            <p:cNvSpPr/>
            <p:nvPr/>
          </p:nvSpPr>
          <p:spPr>
            <a:xfrm>
              <a:off x="3615325" y="408040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14"/>
            <p:cNvSpPr/>
            <p:nvPr/>
          </p:nvSpPr>
          <p:spPr>
            <a:xfrm>
              <a:off x="576847" y="1106228"/>
              <a:ext cx="18475" cy="3530673"/>
            </a:xfrm>
            <a:custGeom>
              <a:avLst/>
              <a:gdLst/>
              <a:ahLst/>
              <a:cxnLst/>
              <a:rect l="l" t="t" r="r" b="b"/>
              <a:pathLst>
                <a:path w="739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739" y="135041"/>
                  </a:lnTo>
                  <a:lnTo>
                    <a:pt x="739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14"/>
            <p:cNvSpPr/>
            <p:nvPr/>
          </p:nvSpPr>
          <p:spPr>
            <a:xfrm>
              <a:off x="625072" y="1106228"/>
              <a:ext cx="18775" cy="3530673"/>
            </a:xfrm>
            <a:custGeom>
              <a:avLst/>
              <a:gdLst/>
              <a:ahLst/>
              <a:cxnLst/>
              <a:rect l="l" t="t" r="r" b="b"/>
              <a:pathLst>
                <a:path w="751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750" y="135041"/>
                  </a:lnTo>
                  <a:lnTo>
                    <a:pt x="750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14"/>
            <p:cNvSpPr/>
            <p:nvPr/>
          </p:nvSpPr>
          <p:spPr>
            <a:xfrm>
              <a:off x="7021099" y="1106228"/>
              <a:ext cx="18475" cy="3530673"/>
            </a:xfrm>
            <a:custGeom>
              <a:avLst/>
              <a:gdLst/>
              <a:ahLst/>
              <a:cxnLst/>
              <a:rect l="l" t="t" r="r" b="b"/>
              <a:pathLst>
                <a:path w="739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739" y="135041"/>
                  </a:lnTo>
                  <a:lnTo>
                    <a:pt x="739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14"/>
            <p:cNvSpPr/>
            <p:nvPr/>
          </p:nvSpPr>
          <p:spPr>
            <a:xfrm>
              <a:off x="6980024" y="1106228"/>
              <a:ext cx="18775" cy="3530673"/>
            </a:xfrm>
            <a:custGeom>
              <a:avLst/>
              <a:gdLst/>
              <a:ahLst/>
              <a:cxnLst/>
              <a:rect l="l" t="t" r="r" b="b"/>
              <a:pathLst>
                <a:path w="751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751" y="135041"/>
                  </a:lnTo>
                  <a:lnTo>
                    <a:pt x="751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332" name="Google Shape;332;p14"/>
          <p:cNvSpPr txBox="1">
            <a:spLocks noGrp="1"/>
          </p:cNvSpPr>
          <p:nvPr>
            <p:ph type="title"/>
          </p:nvPr>
        </p:nvSpPr>
        <p:spPr>
          <a:xfrm>
            <a:off x="2715750" y="3894713"/>
            <a:ext cx="3712500" cy="42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33" name="Google Shape;333;p14"/>
          <p:cNvSpPr txBox="1">
            <a:spLocks noGrp="1"/>
          </p:cNvSpPr>
          <p:nvPr>
            <p:ph type="subTitle" idx="1"/>
          </p:nvPr>
        </p:nvSpPr>
        <p:spPr>
          <a:xfrm>
            <a:off x="2569500" y="1475992"/>
            <a:ext cx="4005000" cy="20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Delius"/>
              <a:buNone/>
              <a:defRPr sz="2800">
                <a:latin typeface="Delius"/>
                <a:ea typeface="Delius"/>
                <a:cs typeface="Delius"/>
                <a:sym typeface="Deliu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Delius"/>
              <a:buNone/>
              <a:defRPr sz="2400">
                <a:latin typeface="Delius"/>
                <a:ea typeface="Delius"/>
                <a:cs typeface="Delius"/>
                <a:sym typeface="Deliu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Delius"/>
              <a:buNone/>
              <a:defRPr sz="2400">
                <a:latin typeface="Delius"/>
                <a:ea typeface="Delius"/>
                <a:cs typeface="Delius"/>
                <a:sym typeface="Deliu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Delius"/>
              <a:buNone/>
              <a:defRPr sz="2400">
                <a:latin typeface="Delius"/>
                <a:ea typeface="Delius"/>
                <a:cs typeface="Delius"/>
                <a:sym typeface="Deliu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Delius"/>
              <a:buNone/>
              <a:defRPr sz="2400">
                <a:latin typeface="Delius"/>
                <a:ea typeface="Delius"/>
                <a:cs typeface="Delius"/>
                <a:sym typeface="Deliu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Delius"/>
              <a:buNone/>
              <a:defRPr sz="2400">
                <a:latin typeface="Delius"/>
                <a:ea typeface="Delius"/>
                <a:cs typeface="Delius"/>
                <a:sym typeface="Deliu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Delius"/>
              <a:buNone/>
              <a:defRPr sz="2400">
                <a:latin typeface="Delius"/>
                <a:ea typeface="Delius"/>
                <a:cs typeface="Delius"/>
                <a:sym typeface="Deliu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Delius"/>
              <a:buNone/>
              <a:defRPr sz="2400">
                <a:latin typeface="Delius"/>
                <a:ea typeface="Delius"/>
                <a:cs typeface="Delius"/>
                <a:sym typeface="Deliu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Delius"/>
              <a:buNone/>
              <a:defRPr sz="2400">
                <a:latin typeface="Delius"/>
                <a:ea typeface="Delius"/>
                <a:cs typeface="Delius"/>
                <a:sym typeface="Deliu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8788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spTree>
      <p:nvGrpSpPr>
        <p:cNvPr id="1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29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14966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11307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6" name="Google Shape;396;p15"/>
          <p:cNvGrpSpPr/>
          <p:nvPr/>
        </p:nvGrpSpPr>
        <p:grpSpPr>
          <a:xfrm>
            <a:off x="-1700" y="329"/>
            <a:ext cx="9147400" cy="5142843"/>
            <a:chOff x="238125" y="854700"/>
            <a:chExt cx="7142500" cy="4015650"/>
          </a:xfrm>
        </p:grpSpPr>
        <p:sp>
          <p:nvSpPr>
            <p:cNvPr id="397" name="Google Shape;397;p15"/>
            <p:cNvSpPr/>
            <p:nvPr/>
          </p:nvSpPr>
          <p:spPr>
            <a:xfrm>
              <a:off x="238125" y="854700"/>
              <a:ext cx="7142500" cy="4015650"/>
            </a:xfrm>
            <a:custGeom>
              <a:avLst/>
              <a:gdLst/>
              <a:ahLst/>
              <a:cxnLst/>
              <a:rect l="l" t="t" r="r" b="b"/>
              <a:pathLst>
                <a:path w="285700" h="160626" extrusionOk="0">
                  <a:moveTo>
                    <a:pt x="5823" y="8897"/>
                  </a:moveTo>
                  <a:cubicBezTo>
                    <a:pt x="6990" y="8897"/>
                    <a:pt x="7943" y="9851"/>
                    <a:pt x="7943" y="11018"/>
                  </a:cubicBezTo>
                  <a:cubicBezTo>
                    <a:pt x="7943" y="12185"/>
                    <a:pt x="6990" y="13139"/>
                    <a:pt x="5823" y="13139"/>
                  </a:cubicBezTo>
                  <a:cubicBezTo>
                    <a:pt x="4656" y="13139"/>
                    <a:pt x="3714" y="12185"/>
                    <a:pt x="3714" y="11018"/>
                  </a:cubicBezTo>
                  <a:cubicBezTo>
                    <a:pt x="3714" y="9851"/>
                    <a:pt x="4656" y="8897"/>
                    <a:pt x="5823" y="8897"/>
                  </a:cubicBezTo>
                  <a:close/>
                  <a:moveTo>
                    <a:pt x="5823" y="20718"/>
                  </a:moveTo>
                  <a:cubicBezTo>
                    <a:pt x="6990" y="20718"/>
                    <a:pt x="7943" y="21660"/>
                    <a:pt x="7943" y="22839"/>
                  </a:cubicBezTo>
                  <a:cubicBezTo>
                    <a:pt x="7943" y="24006"/>
                    <a:pt x="6990" y="24960"/>
                    <a:pt x="5823" y="24960"/>
                  </a:cubicBezTo>
                  <a:cubicBezTo>
                    <a:pt x="4656" y="24960"/>
                    <a:pt x="3714" y="24006"/>
                    <a:pt x="3714" y="22839"/>
                  </a:cubicBezTo>
                  <a:cubicBezTo>
                    <a:pt x="3714" y="21660"/>
                    <a:pt x="4656" y="20718"/>
                    <a:pt x="5823" y="20718"/>
                  </a:cubicBezTo>
                  <a:close/>
                  <a:moveTo>
                    <a:pt x="5823" y="32527"/>
                  </a:moveTo>
                  <a:cubicBezTo>
                    <a:pt x="6990" y="32527"/>
                    <a:pt x="7943" y="33481"/>
                    <a:pt x="7943" y="34648"/>
                  </a:cubicBezTo>
                  <a:cubicBezTo>
                    <a:pt x="7943" y="35827"/>
                    <a:pt x="6990" y="36768"/>
                    <a:pt x="5823" y="36768"/>
                  </a:cubicBezTo>
                  <a:cubicBezTo>
                    <a:pt x="4656" y="36768"/>
                    <a:pt x="3714" y="35827"/>
                    <a:pt x="3714" y="34648"/>
                  </a:cubicBezTo>
                  <a:cubicBezTo>
                    <a:pt x="3714" y="33481"/>
                    <a:pt x="4656" y="32527"/>
                    <a:pt x="5823" y="32527"/>
                  </a:cubicBezTo>
                  <a:close/>
                  <a:moveTo>
                    <a:pt x="5823" y="44348"/>
                  </a:moveTo>
                  <a:cubicBezTo>
                    <a:pt x="6990" y="44348"/>
                    <a:pt x="7943" y="45302"/>
                    <a:pt x="7943" y="46469"/>
                  </a:cubicBezTo>
                  <a:cubicBezTo>
                    <a:pt x="7943" y="47636"/>
                    <a:pt x="6990" y="48589"/>
                    <a:pt x="5823" y="48589"/>
                  </a:cubicBezTo>
                  <a:cubicBezTo>
                    <a:pt x="4656" y="48589"/>
                    <a:pt x="3714" y="47636"/>
                    <a:pt x="3714" y="46469"/>
                  </a:cubicBezTo>
                  <a:cubicBezTo>
                    <a:pt x="3714" y="45302"/>
                    <a:pt x="4656" y="44348"/>
                    <a:pt x="5823" y="44348"/>
                  </a:cubicBezTo>
                  <a:close/>
                  <a:moveTo>
                    <a:pt x="5823" y="56169"/>
                  </a:moveTo>
                  <a:cubicBezTo>
                    <a:pt x="6990" y="56169"/>
                    <a:pt x="7943" y="57110"/>
                    <a:pt x="7943" y="58277"/>
                  </a:cubicBezTo>
                  <a:cubicBezTo>
                    <a:pt x="7943" y="59457"/>
                    <a:pt x="6990" y="60398"/>
                    <a:pt x="5823" y="60398"/>
                  </a:cubicBezTo>
                  <a:cubicBezTo>
                    <a:pt x="4656" y="60398"/>
                    <a:pt x="3714" y="59457"/>
                    <a:pt x="3714" y="58277"/>
                  </a:cubicBezTo>
                  <a:cubicBezTo>
                    <a:pt x="3714" y="57110"/>
                    <a:pt x="4656" y="56169"/>
                    <a:pt x="5823" y="56169"/>
                  </a:cubicBezTo>
                  <a:close/>
                  <a:moveTo>
                    <a:pt x="5823" y="67977"/>
                  </a:moveTo>
                  <a:cubicBezTo>
                    <a:pt x="6990" y="67977"/>
                    <a:pt x="7943" y="68931"/>
                    <a:pt x="7943" y="70098"/>
                  </a:cubicBezTo>
                  <a:cubicBezTo>
                    <a:pt x="7943" y="71265"/>
                    <a:pt x="6990" y="72219"/>
                    <a:pt x="5823" y="72219"/>
                  </a:cubicBezTo>
                  <a:cubicBezTo>
                    <a:pt x="4656" y="72219"/>
                    <a:pt x="3714" y="71265"/>
                    <a:pt x="3714" y="70098"/>
                  </a:cubicBezTo>
                  <a:cubicBezTo>
                    <a:pt x="3714" y="68931"/>
                    <a:pt x="4656" y="67977"/>
                    <a:pt x="5823" y="67977"/>
                  </a:cubicBezTo>
                  <a:close/>
                  <a:moveTo>
                    <a:pt x="5823" y="79798"/>
                  </a:moveTo>
                  <a:cubicBezTo>
                    <a:pt x="6990" y="79798"/>
                    <a:pt x="7943" y="80739"/>
                    <a:pt x="7943" y="81919"/>
                  </a:cubicBezTo>
                  <a:cubicBezTo>
                    <a:pt x="7943" y="83086"/>
                    <a:pt x="6990" y="84027"/>
                    <a:pt x="5823" y="84027"/>
                  </a:cubicBezTo>
                  <a:cubicBezTo>
                    <a:pt x="4656" y="84027"/>
                    <a:pt x="3714" y="83086"/>
                    <a:pt x="3714" y="81919"/>
                  </a:cubicBezTo>
                  <a:cubicBezTo>
                    <a:pt x="3714" y="80739"/>
                    <a:pt x="4656" y="79798"/>
                    <a:pt x="5823" y="79798"/>
                  </a:cubicBezTo>
                  <a:close/>
                  <a:moveTo>
                    <a:pt x="5823" y="91607"/>
                  </a:moveTo>
                  <a:cubicBezTo>
                    <a:pt x="6990" y="91607"/>
                    <a:pt x="7943" y="92560"/>
                    <a:pt x="7943" y="93727"/>
                  </a:cubicBezTo>
                  <a:cubicBezTo>
                    <a:pt x="7943" y="94895"/>
                    <a:pt x="6990" y="95848"/>
                    <a:pt x="5823" y="95848"/>
                  </a:cubicBezTo>
                  <a:cubicBezTo>
                    <a:pt x="4656" y="95848"/>
                    <a:pt x="3714" y="94895"/>
                    <a:pt x="3714" y="93727"/>
                  </a:cubicBezTo>
                  <a:cubicBezTo>
                    <a:pt x="3714" y="92560"/>
                    <a:pt x="4656" y="91607"/>
                    <a:pt x="5823" y="91607"/>
                  </a:cubicBezTo>
                  <a:close/>
                  <a:moveTo>
                    <a:pt x="5823" y="103428"/>
                  </a:moveTo>
                  <a:cubicBezTo>
                    <a:pt x="6990" y="103428"/>
                    <a:pt x="7943" y="104381"/>
                    <a:pt x="7943" y="105548"/>
                  </a:cubicBezTo>
                  <a:cubicBezTo>
                    <a:pt x="7943" y="106716"/>
                    <a:pt x="6990" y="107669"/>
                    <a:pt x="5823" y="107669"/>
                  </a:cubicBezTo>
                  <a:cubicBezTo>
                    <a:pt x="4656" y="107669"/>
                    <a:pt x="3714" y="106716"/>
                    <a:pt x="3714" y="105548"/>
                  </a:cubicBezTo>
                  <a:cubicBezTo>
                    <a:pt x="3714" y="104381"/>
                    <a:pt x="4656" y="103428"/>
                    <a:pt x="5823" y="103428"/>
                  </a:cubicBezTo>
                  <a:close/>
                  <a:moveTo>
                    <a:pt x="5823" y="115249"/>
                  </a:moveTo>
                  <a:cubicBezTo>
                    <a:pt x="6990" y="115249"/>
                    <a:pt x="7943" y="116190"/>
                    <a:pt x="7943" y="117357"/>
                  </a:cubicBezTo>
                  <a:cubicBezTo>
                    <a:pt x="7943" y="118536"/>
                    <a:pt x="6990" y="119478"/>
                    <a:pt x="5823" y="119478"/>
                  </a:cubicBezTo>
                  <a:cubicBezTo>
                    <a:pt x="4656" y="119478"/>
                    <a:pt x="3714" y="118536"/>
                    <a:pt x="3714" y="117357"/>
                  </a:cubicBezTo>
                  <a:cubicBezTo>
                    <a:pt x="3714" y="116190"/>
                    <a:pt x="4656" y="115249"/>
                    <a:pt x="5823" y="115249"/>
                  </a:cubicBezTo>
                  <a:close/>
                  <a:moveTo>
                    <a:pt x="5823" y="127057"/>
                  </a:moveTo>
                  <a:cubicBezTo>
                    <a:pt x="6990" y="127057"/>
                    <a:pt x="7943" y="128011"/>
                    <a:pt x="7943" y="129178"/>
                  </a:cubicBezTo>
                  <a:cubicBezTo>
                    <a:pt x="7943" y="130345"/>
                    <a:pt x="6990" y="131299"/>
                    <a:pt x="5823" y="131299"/>
                  </a:cubicBezTo>
                  <a:cubicBezTo>
                    <a:pt x="4656" y="131299"/>
                    <a:pt x="3714" y="130345"/>
                    <a:pt x="3714" y="129178"/>
                  </a:cubicBezTo>
                  <a:cubicBezTo>
                    <a:pt x="3714" y="128011"/>
                    <a:pt x="4656" y="127057"/>
                    <a:pt x="5823" y="127057"/>
                  </a:cubicBezTo>
                  <a:close/>
                  <a:moveTo>
                    <a:pt x="5823" y="138878"/>
                  </a:moveTo>
                  <a:cubicBezTo>
                    <a:pt x="6990" y="138878"/>
                    <a:pt x="7943" y="139819"/>
                    <a:pt x="7943" y="140999"/>
                  </a:cubicBezTo>
                  <a:cubicBezTo>
                    <a:pt x="7943" y="142166"/>
                    <a:pt x="6990" y="143107"/>
                    <a:pt x="5823" y="143107"/>
                  </a:cubicBezTo>
                  <a:cubicBezTo>
                    <a:pt x="4656" y="143107"/>
                    <a:pt x="3714" y="142166"/>
                    <a:pt x="3714" y="140999"/>
                  </a:cubicBezTo>
                  <a:cubicBezTo>
                    <a:pt x="3714" y="139819"/>
                    <a:pt x="4656" y="138878"/>
                    <a:pt x="5823" y="138878"/>
                  </a:cubicBezTo>
                  <a:close/>
                  <a:moveTo>
                    <a:pt x="5823" y="150687"/>
                  </a:moveTo>
                  <a:cubicBezTo>
                    <a:pt x="6990" y="150687"/>
                    <a:pt x="7943" y="151640"/>
                    <a:pt x="7943" y="152807"/>
                  </a:cubicBezTo>
                  <a:cubicBezTo>
                    <a:pt x="7943" y="153974"/>
                    <a:pt x="6990" y="154928"/>
                    <a:pt x="5823" y="154928"/>
                  </a:cubicBezTo>
                  <a:cubicBezTo>
                    <a:pt x="4656" y="154928"/>
                    <a:pt x="3714" y="153974"/>
                    <a:pt x="3714" y="152807"/>
                  </a:cubicBezTo>
                  <a:cubicBezTo>
                    <a:pt x="3714" y="151640"/>
                    <a:pt x="4656" y="150687"/>
                    <a:pt x="5823" y="150687"/>
                  </a:cubicBezTo>
                  <a:close/>
                  <a:moveTo>
                    <a:pt x="0" y="0"/>
                  </a:moveTo>
                  <a:lnTo>
                    <a:pt x="0" y="160625"/>
                  </a:lnTo>
                  <a:lnTo>
                    <a:pt x="285700" y="160625"/>
                  </a:lnTo>
                  <a:lnTo>
                    <a:pt x="28570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15"/>
            <p:cNvSpPr/>
            <p:nvPr/>
          </p:nvSpPr>
          <p:spPr>
            <a:xfrm>
              <a:off x="561875" y="2486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15"/>
            <p:cNvSpPr/>
            <p:nvPr/>
          </p:nvSpPr>
          <p:spPr>
            <a:xfrm>
              <a:off x="561875" y="2694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15"/>
            <p:cNvSpPr/>
            <p:nvPr/>
          </p:nvSpPr>
          <p:spPr>
            <a:xfrm>
              <a:off x="561875" y="28923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15"/>
            <p:cNvSpPr/>
            <p:nvPr/>
          </p:nvSpPr>
          <p:spPr>
            <a:xfrm>
              <a:off x="561875" y="31000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15"/>
            <p:cNvSpPr/>
            <p:nvPr/>
          </p:nvSpPr>
          <p:spPr>
            <a:xfrm>
              <a:off x="561875" y="1675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15"/>
            <p:cNvSpPr/>
            <p:nvPr/>
          </p:nvSpPr>
          <p:spPr>
            <a:xfrm>
              <a:off x="561875" y="1883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15"/>
            <p:cNvSpPr/>
            <p:nvPr/>
          </p:nvSpPr>
          <p:spPr>
            <a:xfrm>
              <a:off x="561875" y="20813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15"/>
            <p:cNvSpPr/>
            <p:nvPr/>
          </p:nvSpPr>
          <p:spPr>
            <a:xfrm>
              <a:off x="561875" y="22890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15"/>
            <p:cNvSpPr/>
            <p:nvPr/>
          </p:nvSpPr>
          <p:spPr>
            <a:xfrm>
              <a:off x="561875" y="14780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15"/>
            <p:cNvSpPr/>
            <p:nvPr/>
          </p:nvSpPr>
          <p:spPr>
            <a:xfrm>
              <a:off x="561875" y="4108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15"/>
            <p:cNvSpPr/>
            <p:nvPr/>
          </p:nvSpPr>
          <p:spPr>
            <a:xfrm>
              <a:off x="561875" y="4316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15"/>
            <p:cNvSpPr/>
            <p:nvPr/>
          </p:nvSpPr>
          <p:spPr>
            <a:xfrm>
              <a:off x="561875" y="45142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15"/>
            <p:cNvSpPr/>
            <p:nvPr/>
          </p:nvSpPr>
          <p:spPr>
            <a:xfrm>
              <a:off x="561875" y="3297650"/>
              <a:ext cx="6818750" cy="0"/>
            </a:xfrm>
            <a:custGeom>
              <a:avLst/>
              <a:gdLst/>
              <a:ahLst/>
              <a:cxnLst/>
              <a:rect l="l" t="t" r="r" b="b"/>
              <a:pathLst>
                <a:path w="272750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15"/>
            <p:cNvSpPr/>
            <p:nvPr/>
          </p:nvSpPr>
          <p:spPr>
            <a:xfrm>
              <a:off x="561875" y="35056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15"/>
            <p:cNvSpPr/>
            <p:nvPr/>
          </p:nvSpPr>
          <p:spPr>
            <a:xfrm>
              <a:off x="561875" y="37032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3" name="Google Shape;413;p15"/>
            <p:cNvSpPr/>
            <p:nvPr/>
          </p:nvSpPr>
          <p:spPr>
            <a:xfrm>
              <a:off x="561875" y="39109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15"/>
            <p:cNvSpPr/>
            <p:nvPr/>
          </p:nvSpPr>
          <p:spPr>
            <a:xfrm>
              <a:off x="514825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0" y="0"/>
                  </a:moveTo>
                  <a:lnTo>
                    <a:pt x="0" y="160211"/>
                  </a:lnTo>
                </a:path>
              </a:pathLst>
            </a:custGeom>
            <a:noFill/>
            <a:ln w="7850" cap="flat" cmpd="sng">
              <a:solidFill>
                <a:srgbClr val="6D9EEB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15"/>
            <p:cNvSpPr/>
            <p:nvPr/>
          </p:nvSpPr>
          <p:spPr>
            <a:xfrm>
              <a:off x="563750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1" y="0"/>
                  </a:moveTo>
                  <a:lnTo>
                    <a:pt x="1" y="160211"/>
                  </a:lnTo>
                </a:path>
              </a:pathLst>
            </a:custGeom>
            <a:noFill/>
            <a:ln w="7850" cap="flat" cmpd="sng">
              <a:solidFill>
                <a:srgbClr val="6D9EEB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cxnSp>
        <p:nvCxnSpPr>
          <p:cNvPr id="416" name="Google Shape;416;p15"/>
          <p:cNvCxnSpPr/>
          <p:nvPr/>
        </p:nvCxnSpPr>
        <p:spPr>
          <a:xfrm>
            <a:off x="-62550" y="540000"/>
            <a:ext cx="9269100" cy="0"/>
          </a:xfrm>
          <a:prstGeom prst="straightConnector1">
            <a:avLst/>
          </a:prstGeom>
          <a:noFill/>
          <a:ln w="9525" cap="flat" cmpd="sng">
            <a:solidFill>
              <a:srgbClr val="6D9EEB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7" name="Google Shape;417;p15"/>
          <p:cNvSpPr/>
          <p:nvPr/>
        </p:nvSpPr>
        <p:spPr>
          <a:xfrm>
            <a:off x="-14550" y="5010825"/>
            <a:ext cx="9160200" cy="1563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18" name="Google Shape;418;p15"/>
          <p:cNvSpPr txBox="1">
            <a:spLocks noGrp="1"/>
          </p:cNvSpPr>
          <p:nvPr>
            <p:ph type="title"/>
          </p:nvPr>
        </p:nvSpPr>
        <p:spPr>
          <a:xfrm>
            <a:off x="720000" y="1484450"/>
            <a:ext cx="3519300" cy="167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55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19" name="Google Shape;419;p15"/>
          <p:cNvSpPr txBox="1">
            <a:spLocks noGrp="1"/>
          </p:cNvSpPr>
          <p:nvPr>
            <p:ph type="subTitle" idx="1"/>
          </p:nvPr>
        </p:nvSpPr>
        <p:spPr>
          <a:xfrm rot="684086">
            <a:off x="5795182" y="1704721"/>
            <a:ext cx="1878775" cy="178816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7974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2" name="Google Shape;472;p17"/>
          <p:cNvGrpSpPr/>
          <p:nvPr/>
        </p:nvGrpSpPr>
        <p:grpSpPr>
          <a:xfrm>
            <a:off x="-1700" y="329"/>
            <a:ext cx="9147400" cy="5142843"/>
            <a:chOff x="238125" y="854700"/>
            <a:chExt cx="7142500" cy="4015650"/>
          </a:xfrm>
        </p:grpSpPr>
        <p:sp>
          <p:nvSpPr>
            <p:cNvPr id="473" name="Google Shape;473;p17"/>
            <p:cNvSpPr/>
            <p:nvPr/>
          </p:nvSpPr>
          <p:spPr>
            <a:xfrm>
              <a:off x="238125" y="854700"/>
              <a:ext cx="7142500" cy="4015650"/>
            </a:xfrm>
            <a:custGeom>
              <a:avLst/>
              <a:gdLst/>
              <a:ahLst/>
              <a:cxnLst/>
              <a:rect l="l" t="t" r="r" b="b"/>
              <a:pathLst>
                <a:path w="285700" h="160626" extrusionOk="0">
                  <a:moveTo>
                    <a:pt x="5823" y="8897"/>
                  </a:moveTo>
                  <a:cubicBezTo>
                    <a:pt x="6990" y="8897"/>
                    <a:pt x="7943" y="9851"/>
                    <a:pt x="7943" y="11018"/>
                  </a:cubicBezTo>
                  <a:cubicBezTo>
                    <a:pt x="7943" y="12185"/>
                    <a:pt x="6990" y="13139"/>
                    <a:pt x="5823" y="13139"/>
                  </a:cubicBezTo>
                  <a:cubicBezTo>
                    <a:pt x="4656" y="13139"/>
                    <a:pt x="3714" y="12185"/>
                    <a:pt x="3714" y="11018"/>
                  </a:cubicBezTo>
                  <a:cubicBezTo>
                    <a:pt x="3714" y="9851"/>
                    <a:pt x="4656" y="8897"/>
                    <a:pt x="5823" y="8897"/>
                  </a:cubicBezTo>
                  <a:close/>
                  <a:moveTo>
                    <a:pt x="5823" y="20718"/>
                  </a:moveTo>
                  <a:cubicBezTo>
                    <a:pt x="6990" y="20718"/>
                    <a:pt x="7943" y="21660"/>
                    <a:pt x="7943" y="22839"/>
                  </a:cubicBezTo>
                  <a:cubicBezTo>
                    <a:pt x="7943" y="24006"/>
                    <a:pt x="6990" y="24960"/>
                    <a:pt x="5823" y="24960"/>
                  </a:cubicBezTo>
                  <a:cubicBezTo>
                    <a:pt x="4656" y="24960"/>
                    <a:pt x="3714" y="24006"/>
                    <a:pt x="3714" y="22839"/>
                  </a:cubicBezTo>
                  <a:cubicBezTo>
                    <a:pt x="3714" y="21660"/>
                    <a:pt x="4656" y="20718"/>
                    <a:pt x="5823" y="20718"/>
                  </a:cubicBezTo>
                  <a:close/>
                  <a:moveTo>
                    <a:pt x="5823" y="32527"/>
                  </a:moveTo>
                  <a:cubicBezTo>
                    <a:pt x="6990" y="32527"/>
                    <a:pt x="7943" y="33481"/>
                    <a:pt x="7943" y="34648"/>
                  </a:cubicBezTo>
                  <a:cubicBezTo>
                    <a:pt x="7943" y="35827"/>
                    <a:pt x="6990" y="36768"/>
                    <a:pt x="5823" y="36768"/>
                  </a:cubicBezTo>
                  <a:cubicBezTo>
                    <a:pt x="4656" y="36768"/>
                    <a:pt x="3714" y="35827"/>
                    <a:pt x="3714" y="34648"/>
                  </a:cubicBezTo>
                  <a:cubicBezTo>
                    <a:pt x="3714" y="33481"/>
                    <a:pt x="4656" y="32527"/>
                    <a:pt x="5823" y="32527"/>
                  </a:cubicBezTo>
                  <a:close/>
                  <a:moveTo>
                    <a:pt x="5823" y="44348"/>
                  </a:moveTo>
                  <a:cubicBezTo>
                    <a:pt x="6990" y="44348"/>
                    <a:pt x="7943" y="45302"/>
                    <a:pt x="7943" y="46469"/>
                  </a:cubicBezTo>
                  <a:cubicBezTo>
                    <a:pt x="7943" y="47636"/>
                    <a:pt x="6990" y="48589"/>
                    <a:pt x="5823" y="48589"/>
                  </a:cubicBezTo>
                  <a:cubicBezTo>
                    <a:pt x="4656" y="48589"/>
                    <a:pt x="3714" y="47636"/>
                    <a:pt x="3714" y="46469"/>
                  </a:cubicBezTo>
                  <a:cubicBezTo>
                    <a:pt x="3714" y="45302"/>
                    <a:pt x="4656" y="44348"/>
                    <a:pt x="5823" y="44348"/>
                  </a:cubicBezTo>
                  <a:close/>
                  <a:moveTo>
                    <a:pt x="5823" y="56169"/>
                  </a:moveTo>
                  <a:cubicBezTo>
                    <a:pt x="6990" y="56169"/>
                    <a:pt x="7943" y="57110"/>
                    <a:pt x="7943" y="58277"/>
                  </a:cubicBezTo>
                  <a:cubicBezTo>
                    <a:pt x="7943" y="59457"/>
                    <a:pt x="6990" y="60398"/>
                    <a:pt x="5823" y="60398"/>
                  </a:cubicBezTo>
                  <a:cubicBezTo>
                    <a:pt x="4656" y="60398"/>
                    <a:pt x="3714" y="59457"/>
                    <a:pt x="3714" y="58277"/>
                  </a:cubicBezTo>
                  <a:cubicBezTo>
                    <a:pt x="3714" y="57110"/>
                    <a:pt x="4656" y="56169"/>
                    <a:pt x="5823" y="56169"/>
                  </a:cubicBezTo>
                  <a:close/>
                  <a:moveTo>
                    <a:pt x="5823" y="67977"/>
                  </a:moveTo>
                  <a:cubicBezTo>
                    <a:pt x="6990" y="67977"/>
                    <a:pt x="7943" y="68931"/>
                    <a:pt x="7943" y="70098"/>
                  </a:cubicBezTo>
                  <a:cubicBezTo>
                    <a:pt x="7943" y="71265"/>
                    <a:pt x="6990" y="72219"/>
                    <a:pt x="5823" y="72219"/>
                  </a:cubicBezTo>
                  <a:cubicBezTo>
                    <a:pt x="4656" y="72219"/>
                    <a:pt x="3714" y="71265"/>
                    <a:pt x="3714" y="70098"/>
                  </a:cubicBezTo>
                  <a:cubicBezTo>
                    <a:pt x="3714" y="68931"/>
                    <a:pt x="4656" y="67977"/>
                    <a:pt x="5823" y="67977"/>
                  </a:cubicBezTo>
                  <a:close/>
                  <a:moveTo>
                    <a:pt x="5823" y="79798"/>
                  </a:moveTo>
                  <a:cubicBezTo>
                    <a:pt x="6990" y="79798"/>
                    <a:pt x="7943" y="80739"/>
                    <a:pt x="7943" y="81919"/>
                  </a:cubicBezTo>
                  <a:cubicBezTo>
                    <a:pt x="7943" y="83086"/>
                    <a:pt x="6990" y="84027"/>
                    <a:pt x="5823" y="84027"/>
                  </a:cubicBezTo>
                  <a:cubicBezTo>
                    <a:pt x="4656" y="84027"/>
                    <a:pt x="3714" y="83086"/>
                    <a:pt x="3714" y="81919"/>
                  </a:cubicBezTo>
                  <a:cubicBezTo>
                    <a:pt x="3714" y="80739"/>
                    <a:pt x="4656" y="79798"/>
                    <a:pt x="5823" y="79798"/>
                  </a:cubicBezTo>
                  <a:close/>
                  <a:moveTo>
                    <a:pt x="5823" y="91607"/>
                  </a:moveTo>
                  <a:cubicBezTo>
                    <a:pt x="6990" y="91607"/>
                    <a:pt x="7943" y="92560"/>
                    <a:pt x="7943" y="93727"/>
                  </a:cubicBezTo>
                  <a:cubicBezTo>
                    <a:pt x="7943" y="94895"/>
                    <a:pt x="6990" y="95848"/>
                    <a:pt x="5823" y="95848"/>
                  </a:cubicBezTo>
                  <a:cubicBezTo>
                    <a:pt x="4656" y="95848"/>
                    <a:pt x="3714" y="94895"/>
                    <a:pt x="3714" y="93727"/>
                  </a:cubicBezTo>
                  <a:cubicBezTo>
                    <a:pt x="3714" y="92560"/>
                    <a:pt x="4656" y="91607"/>
                    <a:pt x="5823" y="91607"/>
                  </a:cubicBezTo>
                  <a:close/>
                  <a:moveTo>
                    <a:pt x="5823" y="103428"/>
                  </a:moveTo>
                  <a:cubicBezTo>
                    <a:pt x="6990" y="103428"/>
                    <a:pt x="7943" y="104381"/>
                    <a:pt x="7943" y="105548"/>
                  </a:cubicBezTo>
                  <a:cubicBezTo>
                    <a:pt x="7943" y="106716"/>
                    <a:pt x="6990" y="107669"/>
                    <a:pt x="5823" y="107669"/>
                  </a:cubicBezTo>
                  <a:cubicBezTo>
                    <a:pt x="4656" y="107669"/>
                    <a:pt x="3714" y="106716"/>
                    <a:pt x="3714" y="105548"/>
                  </a:cubicBezTo>
                  <a:cubicBezTo>
                    <a:pt x="3714" y="104381"/>
                    <a:pt x="4656" y="103428"/>
                    <a:pt x="5823" y="103428"/>
                  </a:cubicBezTo>
                  <a:close/>
                  <a:moveTo>
                    <a:pt x="5823" y="115249"/>
                  </a:moveTo>
                  <a:cubicBezTo>
                    <a:pt x="6990" y="115249"/>
                    <a:pt x="7943" y="116190"/>
                    <a:pt x="7943" y="117357"/>
                  </a:cubicBezTo>
                  <a:cubicBezTo>
                    <a:pt x="7943" y="118536"/>
                    <a:pt x="6990" y="119478"/>
                    <a:pt x="5823" y="119478"/>
                  </a:cubicBezTo>
                  <a:cubicBezTo>
                    <a:pt x="4656" y="119478"/>
                    <a:pt x="3714" y="118536"/>
                    <a:pt x="3714" y="117357"/>
                  </a:cubicBezTo>
                  <a:cubicBezTo>
                    <a:pt x="3714" y="116190"/>
                    <a:pt x="4656" y="115249"/>
                    <a:pt x="5823" y="115249"/>
                  </a:cubicBezTo>
                  <a:close/>
                  <a:moveTo>
                    <a:pt x="5823" y="127057"/>
                  </a:moveTo>
                  <a:cubicBezTo>
                    <a:pt x="6990" y="127057"/>
                    <a:pt x="7943" y="128011"/>
                    <a:pt x="7943" y="129178"/>
                  </a:cubicBezTo>
                  <a:cubicBezTo>
                    <a:pt x="7943" y="130345"/>
                    <a:pt x="6990" y="131299"/>
                    <a:pt x="5823" y="131299"/>
                  </a:cubicBezTo>
                  <a:cubicBezTo>
                    <a:pt x="4656" y="131299"/>
                    <a:pt x="3714" y="130345"/>
                    <a:pt x="3714" y="129178"/>
                  </a:cubicBezTo>
                  <a:cubicBezTo>
                    <a:pt x="3714" y="128011"/>
                    <a:pt x="4656" y="127057"/>
                    <a:pt x="5823" y="127057"/>
                  </a:cubicBezTo>
                  <a:close/>
                  <a:moveTo>
                    <a:pt x="5823" y="138878"/>
                  </a:moveTo>
                  <a:cubicBezTo>
                    <a:pt x="6990" y="138878"/>
                    <a:pt x="7943" y="139819"/>
                    <a:pt x="7943" y="140999"/>
                  </a:cubicBezTo>
                  <a:cubicBezTo>
                    <a:pt x="7943" y="142166"/>
                    <a:pt x="6990" y="143107"/>
                    <a:pt x="5823" y="143107"/>
                  </a:cubicBezTo>
                  <a:cubicBezTo>
                    <a:pt x="4656" y="143107"/>
                    <a:pt x="3714" y="142166"/>
                    <a:pt x="3714" y="140999"/>
                  </a:cubicBezTo>
                  <a:cubicBezTo>
                    <a:pt x="3714" y="139819"/>
                    <a:pt x="4656" y="138878"/>
                    <a:pt x="5823" y="138878"/>
                  </a:cubicBezTo>
                  <a:close/>
                  <a:moveTo>
                    <a:pt x="5823" y="150687"/>
                  </a:moveTo>
                  <a:cubicBezTo>
                    <a:pt x="6990" y="150687"/>
                    <a:pt x="7943" y="151640"/>
                    <a:pt x="7943" y="152807"/>
                  </a:cubicBezTo>
                  <a:cubicBezTo>
                    <a:pt x="7943" y="153974"/>
                    <a:pt x="6990" y="154928"/>
                    <a:pt x="5823" y="154928"/>
                  </a:cubicBezTo>
                  <a:cubicBezTo>
                    <a:pt x="4656" y="154928"/>
                    <a:pt x="3714" y="153974"/>
                    <a:pt x="3714" y="152807"/>
                  </a:cubicBezTo>
                  <a:cubicBezTo>
                    <a:pt x="3714" y="151640"/>
                    <a:pt x="4656" y="150687"/>
                    <a:pt x="5823" y="150687"/>
                  </a:cubicBezTo>
                  <a:close/>
                  <a:moveTo>
                    <a:pt x="0" y="0"/>
                  </a:moveTo>
                  <a:lnTo>
                    <a:pt x="0" y="160625"/>
                  </a:lnTo>
                  <a:lnTo>
                    <a:pt x="285700" y="160625"/>
                  </a:lnTo>
                  <a:lnTo>
                    <a:pt x="28570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17"/>
            <p:cNvSpPr/>
            <p:nvPr/>
          </p:nvSpPr>
          <p:spPr>
            <a:xfrm>
              <a:off x="561875" y="2486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17"/>
            <p:cNvSpPr/>
            <p:nvPr/>
          </p:nvSpPr>
          <p:spPr>
            <a:xfrm>
              <a:off x="561875" y="26946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17"/>
            <p:cNvSpPr/>
            <p:nvPr/>
          </p:nvSpPr>
          <p:spPr>
            <a:xfrm>
              <a:off x="561875" y="28923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17"/>
            <p:cNvSpPr/>
            <p:nvPr/>
          </p:nvSpPr>
          <p:spPr>
            <a:xfrm>
              <a:off x="561875" y="31000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17"/>
            <p:cNvSpPr/>
            <p:nvPr/>
          </p:nvSpPr>
          <p:spPr>
            <a:xfrm>
              <a:off x="561875" y="1675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17"/>
            <p:cNvSpPr/>
            <p:nvPr/>
          </p:nvSpPr>
          <p:spPr>
            <a:xfrm>
              <a:off x="561875" y="18837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17"/>
            <p:cNvSpPr/>
            <p:nvPr/>
          </p:nvSpPr>
          <p:spPr>
            <a:xfrm>
              <a:off x="561875" y="20813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17"/>
            <p:cNvSpPr/>
            <p:nvPr/>
          </p:nvSpPr>
          <p:spPr>
            <a:xfrm>
              <a:off x="561875" y="22890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17"/>
            <p:cNvSpPr/>
            <p:nvPr/>
          </p:nvSpPr>
          <p:spPr>
            <a:xfrm>
              <a:off x="561875" y="10727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17"/>
            <p:cNvSpPr/>
            <p:nvPr/>
          </p:nvSpPr>
          <p:spPr>
            <a:xfrm>
              <a:off x="561875" y="12703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17"/>
            <p:cNvSpPr/>
            <p:nvPr/>
          </p:nvSpPr>
          <p:spPr>
            <a:xfrm>
              <a:off x="561875" y="14780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17"/>
            <p:cNvSpPr/>
            <p:nvPr/>
          </p:nvSpPr>
          <p:spPr>
            <a:xfrm>
              <a:off x="561875" y="4108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17"/>
            <p:cNvSpPr/>
            <p:nvPr/>
          </p:nvSpPr>
          <p:spPr>
            <a:xfrm>
              <a:off x="561875" y="431660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17"/>
            <p:cNvSpPr/>
            <p:nvPr/>
          </p:nvSpPr>
          <p:spPr>
            <a:xfrm>
              <a:off x="561875" y="45142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17"/>
            <p:cNvSpPr/>
            <p:nvPr/>
          </p:nvSpPr>
          <p:spPr>
            <a:xfrm>
              <a:off x="561875" y="47219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17"/>
            <p:cNvSpPr/>
            <p:nvPr/>
          </p:nvSpPr>
          <p:spPr>
            <a:xfrm>
              <a:off x="561875" y="3297650"/>
              <a:ext cx="6818750" cy="0"/>
            </a:xfrm>
            <a:custGeom>
              <a:avLst/>
              <a:gdLst/>
              <a:ahLst/>
              <a:cxnLst/>
              <a:rect l="l" t="t" r="r" b="b"/>
              <a:pathLst>
                <a:path w="272750" fill="none" extrusionOk="0">
                  <a:moveTo>
                    <a:pt x="272750" y="0"/>
                  </a:moveTo>
                  <a:lnTo>
                    <a:pt x="0" y="0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17"/>
            <p:cNvSpPr/>
            <p:nvPr/>
          </p:nvSpPr>
          <p:spPr>
            <a:xfrm>
              <a:off x="561875" y="350562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17"/>
            <p:cNvSpPr/>
            <p:nvPr/>
          </p:nvSpPr>
          <p:spPr>
            <a:xfrm>
              <a:off x="561875" y="3703275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17"/>
            <p:cNvSpPr/>
            <p:nvPr/>
          </p:nvSpPr>
          <p:spPr>
            <a:xfrm>
              <a:off x="561875" y="3910950"/>
              <a:ext cx="6818750" cy="25"/>
            </a:xfrm>
            <a:custGeom>
              <a:avLst/>
              <a:gdLst/>
              <a:ahLst/>
              <a:cxnLst/>
              <a:rect l="l" t="t" r="r" b="b"/>
              <a:pathLst>
                <a:path w="272750" h="1" fill="none" extrusionOk="0">
                  <a:moveTo>
                    <a:pt x="272750" y="1"/>
                  </a:moveTo>
                  <a:lnTo>
                    <a:pt x="0" y="1"/>
                  </a:lnTo>
                </a:path>
              </a:pathLst>
            </a:custGeom>
            <a:noFill/>
            <a:ln w="10975" cap="flat" cmpd="sng">
              <a:solidFill>
                <a:srgbClr val="D9D9D9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17"/>
            <p:cNvSpPr/>
            <p:nvPr/>
          </p:nvSpPr>
          <p:spPr>
            <a:xfrm>
              <a:off x="514825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0" y="0"/>
                  </a:moveTo>
                  <a:lnTo>
                    <a:pt x="0" y="160211"/>
                  </a:lnTo>
                </a:path>
              </a:pathLst>
            </a:custGeom>
            <a:noFill/>
            <a:ln w="7850" cap="flat" cmpd="sng">
              <a:solidFill>
                <a:schemeClr val="dk1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17"/>
            <p:cNvSpPr/>
            <p:nvPr/>
          </p:nvSpPr>
          <p:spPr>
            <a:xfrm>
              <a:off x="563750" y="859725"/>
              <a:ext cx="25" cy="4005275"/>
            </a:xfrm>
            <a:custGeom>
              <a:avLst/>
              <a:gdLst/>
              <a:ahLst/>
              <a:cxnLst/>
              <a:rect l="l" t="t" r="r" b="b"/>
              <a:pathLst>
                <a:path w="1" h="160211" fill="none" extrusionOk="0">
                  <a:moveTo>
                    <a:pt x="1" y="0"/>
                  </a:moveTo>
                  <a:lnTo>
                    <a:pt x="1" y="160211"/>
                  </a:lnTo>
                </a:path>
              </a:pathLst>
            </a:custGeom>
            <a:noFill/>
            <a:ln w="7850" cap="flat" cmpd="sng">
              <a:solidFill>
                <a:schemeClr val="dk1"/>
              </a:solidFill>
              <a:prstDash val="solid"/>
              <a:miter lim="1254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495" name="Google Shape;495;p17"/>
          <p:cNvSpPr txBox="1">
            <a:spLocks noGrp="1"/>
          </p:cNvSpPr>
          <p:nvPr>
            <p:ph type="subTitle" idx="1"/>
          </p:nvPr>
        </p:nvSpPr>
        <p:spPr>
          <a:xfrm>
            <a:off x="3117150" y="3648238"/>
            <a:ext cx="2909700" cy="90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96" name="Google Shape;496;p17"/>
          <p:cNvSpPr txBox="1">
            <a:spLocks noGrp="1"/>
          </p:cNvSpPr>
          <p:nvPr>
            <p:ph type="title"/>
          </p:nvPr>
        </p:nvSpPr>
        <p:spPr>
          <a:xfrm>
            <a:off x="1918650" y="1613838"/>
            <a:ext cx="5306700" cy="1482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7" name="Google Shape;497;p17"/>
          <p:cNvSpPr txBox="1">
            <a:spLocks noGrp="1"/>
          </p:cNvSpPr>
          <p:nvPr>
            <p:ph type="title" idx="2" hasCustomPrompt="1"/>
          </p:nvPr>
        </p:nvSpPr>
        <p:spPr>
          <a:xfrm>
            <a:off x="3843750" y="591063"/>
            <a:ext cx="1456500" cy="675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grpSp>
        <p:nvGrpSpPr>
          <p:cNvPr id="498" name="Google Shape;498;p17"/>
          <p:cNvGrpSpPr/>
          <p:nvPr/>
        </p:nvGrpSpPr>
        <p:grpSpPr>
          <a:xfrm rot="-697126" flipH="1">
            <a:off x="569287" y="-351303"/>
            <a:ext cx="1305393" cy="1346461"/>
            <a:chOff x="1492000" y="427450"/>
            <a:chExt cx="1188000" cy="1225375"/>
          </a:xfrm>
        </p:grpSpPr>
        <p:sp>
          <p:nvSpPr>
            <p:cNvPr id="499" name="Google Shape;499;p17"/>
            <p:cNvSpPr/>
            <p:nvPr/>
          </p:nvSpPr>
          <p:spPr>
            <a:xfrm>
              <a:off x="1492000" y="427450"/>
              <a:ext cx="1188000" cy="1225375"/>
            </a:xfrm>
            <a:custGeom>
              <a:avLst/>
              <a:gdLst/>
              <a:ahLst/>
              <a:cxnLst/>
              <a:rect l="l" t="t" r="r" b="b"/>
              <a:pathLst>
                <a:path w="47520" h="49015" extrusionOk="0">
                  <a:moveTo>
                    <a:pt x="44863" y="698"/>
                  </a:moveTo>
                  <a:lnTo>
                    <a:pt x="44863" y="698"/>
                  </a:lnTo>
                  <a:cubicBezTo>
                    <a:pt x="45260" y="745"/>
                    <a:pt x="45657" y="763"/>
                    <a:pt x="46048" y="763"/>
                  </a:cubicBezTo>
                  <a:cubicBezTo>
                    <a:pt x="46274" y="763"/>
                    <a:pt x="46497" y="757"/>
                    <a:pt x="46717" y="748"/>
                  </a:cubicBezTo>
                  <a:lnTo>
                    <a:pt x="46717" y="748"/>
                  </a:lnTo>
                  <a:cubicBezTo>
                    <a:pt x="46667" y="8567"/>
                    <a:pt x="46617" y="16387"/>
                    <a:pt x="46642" y="24207"/>
                  </a:cubicBezTo>
                  <a:cubicBezTo>
                    <a:pt x="46667" y="32076"/>
                    <a:pt x="46366" y="40046"/>
                    <a:pt x="46868" y="47891"/>
                  </a:cubicBezTo>
                  <a:cubicBezTo>
                    <a:pt x="46818" y="47891"/>
                    <a:pt x="46792" y="47866"/>
                    <a:pt x="46767" y="47866"/>
                  </a:cubicBezTo>
                  <a:cubicBezTo>
                    <a:pt x="39987" y="48053"/>
                    <a:pt x="33211" y="48100"/>
                    <a:pt x="26436" y="48100"/>
                  </a:cubicBezTo>
                  <a:cubicBezTo>
                    <a:pt x="19684" y="48100"/>
                    <a:pt x="12934" y="48054"/>
                    <a:pt x="6180" y="48054"/>
                  </a:cubicBezTo>
                  <a:cubicBezTo>
                    <a:pt x="4304" y="48054"/>
                    <a:pt x="2428" y="48057"/>
                    <a:pt x="552" y="48066"/>
                  </a:cubicBezTo>
                  <a:cubicBezTo>
                    <a:pt x="802" y="38116"/>
                    <a:pt x="1203" y="28066"/>
                    <a:pt x="1203" y="18066"/>
                  </a:cubicBezTo>
                  <a:cubicBezTo>
                    <a:pt x="1203" y="12452"/>
                    <a:pt x="1078" y="6863"/>
                    <a:pt x="727" y="1299"/>
                  </a:cubicBezTo>
                  <a:lnTo>
                    <a:pt x="752" y="1299"/>
                  </a:lnTo>
                  <a:cubicBezTo>
                    <a:pt x="1098" y="1362"/>
                    <a:pt x="1492" y="1415"/>
                    <a:pt x="1880" y="1415"/>
                  </a:cubicBezTo>
                  <a:cubicBezTo>
                    <a:pt x="2112" y="1415"/>
                    <a:pt x="2341" y="1396"/>
                    <a:pt x="2557" y="1349"/>
                  </a:cubicBezTo>
                  <a:lnTo>
                    <a:pt x="2557" y="1349"/>
                  </a:lnTo>
                  <a:cubicBezTo>
                    <a:pt x="2406" y="1650"/>
                    <a:pt x="2406" y="2051"/>
                    <a:pt x="2582" y="2377"/>
                  </a:cubicBezTo>
                  <a:cubicBezTo>
                    <a:pt x="2901" y="2970"/>
                    <a:pt x="3636" y="3314"/>
                    <a:pt x="4314" y="3314"/>
                  </a:cubicBezTo>
                  <a:cubicBezTo>
                    <a:pt x="4381" y="3314"/>
                    <a:pt x="4447" y="3311"/>
                    <a:pt x="4512" y="3304"/>
                  </a:cubicBezTo>
                  <a:cubicBezTo>
                    <a:pt x="5740" y="3229"/>
                    <a:pt x="6316" y="1700"/>
                    <a:pt x="5539" y="873"/>
                  </a:cubicBezTo>
                  <a:lnTo>
                    <a:pt x="5539" y="873"/>
                  </a:lnTo>
                  <a:cubicBezTo>
                    <a:pt x="5943" y="910"/>
                    <a:pt x="6360" y="933"/>
                    <a:pt x="6771" y="933"/>
                  </a:cubicBezTo>
                  <a:cubicBezTo>
                    <a:pt x="6921" y="933"/>
                    <a:pt x="7071" y="930"/>
                    <a:pt x="7218" y="923"/>
                  </a:cubicBezTo>
                  <a:lnTo>
                    <a:pt x="7218" y="923"/>
                  </a:lnTo>
                  <a:cubicBezTo>
                    <a:pt x="6918" y="1199"/>
                    <a:pt x="6742" y="1700"/>
                    <a:pt x="6792" y="2101"/>
                  </a:cubicBezTo>
                  <a:cubicBezTo>
                    <a:pt x="6842" y="2778"/>
                    <a:pt x="7344" y="3254"/>
                    <a:pt x="7995" y="3354"/>
                  </a:cubicBezTo>
                  <a:cubicBezTo>
                    <a:pt x="8078" y="3367"/>
                    <a:pt x="8161" y="3373"/>
                    <a:pt x="8244" y="3373"/>
                  </a:cubicBezTo>
                  <a:cubicBezTo>
                    <a:pt x="8813" y="3373"/>
                    <a:pt x="9362" y="3077"/>
                    <a:pt x="9624" y="2552"/>
                  </a:cubicBezTo>
                  <a:cubicBezTo>
                    <a:pt x="9850" y="2076"/>
                    <a:pt x="9850" y="1475"/>
                    <a:pt x="9599" y="998"/>
                  </a:cubicBezTo>
                  <a:cubicBezTo>
                    <a:pt x="10025" y="998"/>
                    <a:pt x="10451" y="973"/>
                    <a:pt x="10903" y="898"/>
                  </a:cubicBezTo>
                  <a:lnTo>
                    <a:pt x="10903" y="898"/>
                  </a:lnTo>
                  <a:cubicBezTo>
                    <a:pt x="10652" y="1149"/>
                    <a:pt x="10527" y="1500"/>
                    <a:pt x="10552" y="1876"/>
                  </a:cubicBezTo>
                  <a:cubicBezTo>
                    <a:pt x="10627" y="2527"/>
                    <a:pt x="11178" y="3029"/>
                    <a:pt x="11830" y="3104"/>
                  </a:cubicBezTo>
                  <a:cubicBezTo>
                    <a:pt x="11905" y="3116"/>
                    <a:pt x="11981" y="3122"/>
                    <a:pt x="12056" y="3122"/>
                  </a:cubicBezTo>
                  <a:cubicBezTo>
                    <a:pt x="12607" y="3122"/>
                    <a:pt x="13138" y="2806"/>
                    <a:pt x="13359" y="2277"/>
                  </a:cubicBezTo>
                  <a:cubicBezTo>
                    <a:pt x="13559" y="1826"/>
                    <a:pt x="13509" y="1299"/>
                    <a:pt x="13258" y="898"/>
                  </a:cubicBezTo>
                  <a:cubicBezTo>
                    <a:pt x="13576" y="898"/>
                    <a:pt x="13904" y="909"/>
                    <a:pt x="14237" y="909"/>
                  </a:cubicBezTo>
                  <a:cubicBezTo>
                    <a:pt x="14403" y="909"/>
                    <a:pt x="14570" y="907"/>
                    <a:pt x="14737" y="898"/>
                  </a:cubicBezTo>
                  <a:lnTo>
                    <a:pt x="14737" y="898"/>
                  </a:lnTo>
                  <a:cubicBezTo>
                    <a:pt x="14273" y="1850"/>
                    <a:pt x="14626" y="3103"/>
                    <a:pt x="15816" y="3103"/>
                  </a:cubicBezTo>
                  <a:cubicBezTo>
                    <a:pt x="15911" y="3103"/>
                    <a:pt x="16010" y="3095"/>
                    <a:pt x="16116" y="3079"/>
                  </a:cubicBezTo>
                  <a:cubicBezTo>
                    <a:pt x="17268" y="2928"/>
                    <a:pt x="17644" y="1625"/>
                    <a:pt x="17093" y="798"/>
                  </a:cubicBezTo>
                  <a:lnTo>
                    <a:pt x="17093" y="798"/>
                  </a:lnTo>
                  <a:cubicBezTo>
                    <a:pt x="17569" y="823"/>
                    <a:pt x="18070" y="823"/>
                    <a:pt x="18572" y="823"/>
                  </a:cubicBezTo>
                  <a:cubicBezTo>
                    <a:pt x="18183" y="1796"/>
                    <a:pt x="18761" y="2957"/>
                    <a:pt x="19917" y="2957"/>
                  </a:cubicBezTo>
                  <a:cubicBezTo>
                    <a:pt x="19952" y="2957"/>
                    <a:pt x="19989" y="2956"/>
                    <a:pt x="20025" y="2953"/>
                  </a:cubicBezTo>
                  <a:cubicBezTo>
                    <a:pt x="21103" y="2878"/>
                    <a:pt x="21604" y="1775"/>
                    <a:pt x="21203" y="898"/>
                  </a:cubicBezTo>
                  <a:lnTo>
                    <a:pt x="21203" y="898"/>
                  </a:lnTo>
                  <a:cubicBezTo>
                    <a:pt x="21579" y="923"/>
                    <a:pt x="21930" y="923"/>
                    <a:pt x="22306" y="923"/>
                  </a:cubicBezTo>
                  <a:cubicBezTo>
                    <a:pt x="21963" y="1782"/>
                    <a:pt x="22460" y="2905"/>
                    <a:pt x="23492" y="2905"/>
                  </a:cubicBezTo>
                  <a:cubicBezTo>
                    <a:pt x="23514" y="2905"/>
                    <a:pt x="23536" y="2904"/>
                    <a:pt x="23559" y="2903"/>
                  </a:cubicBezTo>
                  <a:cubicBezTo>
                    <a:pt x="24436" y="2878"/>
                    <a:pt x="25339" y="1775"/>
                    <a:pt x="25013" y="1024"/>
                  </a:cubicBezTo>
                  <a:cubicBezTo>
                    <a:pt x="25489" y="998"/>
                    <a:pt x="25940" y="998"/>
                    <a:pt x="26391" y="923"/>
                  </a:cubicBezTo>
                  <a:lnTo>
                    <a:pt x="26391" y="923"/>
                  </a:lnTo>
                  <a:cubicBezTo>
                    <a:pt x="26141" y="1450"/>
                    <a:pt x="25990" y="2001"/>
                    <a:pt x="26391" y="2502"/>
                  </a:cubicBezTo>
                  <a:cubicBezTo>
                    <a:pt x="26730" y="2921"/>
                    <a:pt x="27291" y="3117"/>
                    <a:pt x="27809" y="3117"/>
                  </a:cubicBezTo>
                  <a:cubicBezTo>
                    <a:pt x="27942" y="3117"/>
                    <a:pt x="28073" y="3104"/>
                    <a:pt x="28196" y="3079"/>
                  </a:cubicBezTo>
                  <a:cubicBezTo>
                    <a:pt x="29173" y="2828"/>
                    <a:pt x="29675" y="1625"/>
                    <a:pt x="29073" y="923"/>
                  </a:cubicBezTo>
                  <a:lnTo>
                    <a:pt x="30226" y="923"/>
                  </a:lnTo>
                  <a:cubicBezTo>
                    <a:pt x="29910" y="1969"/>
                    <a:pt x="30584" y="3132"/>
                    <a:pt x="31769" y="3132"/>
                  </a:cubicBezTo>
                  <a:cubicBezTo>
                    <a:pt x="31806" y="3132"/>
                    <a:pt x="31843" y="3131"/>
                    <a:pt x="31880" y="3129"/>
                  </a:cubicBezTo>
                  <a:cubicBezTo>
                    <a:pt x="33108" y="3029"/>
                    <a:pt x="33685" y="1750"/>
                    <a:pt x="33208" y="773"/>
                  </a:cubicBezTo>
                  <a:lnTo>
                    <a:pt x="33208" y="773"/>
                  </a:lnTo>
                  <a:cubicBezTo>
                    <a:pt x="33559" y="798"/>
                    <a:pt x="33885" y="823"/>
                    <a:pt x="34236" y="848"/>
                  </a:cubicBezTo>
                  <a:cubicBezTo>
                    <a:pt x="33885" y="1800"/>
                    <a:pt x="34436" y="2928"/>
                    <a:pt x="35589" y="2928"/>
                  </a:cubicBezTo>
                  <a:cubicBezTo>
                    <a:pt x="35602" y="2929"/>
                    <a:pt x="35614" y="2929"/>
                    <a:pt x="35626" y="2929"/>
                  </a:cubicBezTo>
                  <a:cubicBezTo>
                    <a:pt x="36682" y="2929"/>
                    <a:pt x="37315" y="1865"/>
                    <a:pt x="37018" y="973"/>
                  </a:cubicBezTo>
                  <a:cubicBezTo>
                    <a:pt x="37319" y="948"/>
                    <a:pt x="37645" y="923"/>
                    <a:pt x="37945" y="898"/>
                  </a:cubicBezTo>
                  <a:lnTo>
                    <a:pt x="37945" y="898"/>
                  </a:lnTo>
                  <a:cubicBezTo>
                    <a:pt x="37695" y="1775"/>
                    <a:pt x="38221" y="2753"/>
                    <a:pt x="39274" y="2803"/>
                  </a:cubicBezTo>
                  <a:cubicBezTo>
                    <a:pt x="39298" y="2804"/>
                    <a:pt x="39323" y="2805"/>
                    <a:pt x="39347" y="2805"/>
                  </a:cubicBezTo>
                  <a:cubicBezTo>
                    <a:pt x="40334" y="2805"/>
                    <a:pt x="40996" y="1829"/>
                    <a:pt x="40727" y="948"/>
                  </a:cubicBezTo>
                  <a:lnTo>
                    <a:pt x="40727" y="948"/>
                  </a:lnTo>
                  <a:cubicBezTo>
                    <a:pt x="41028" y="1024"/>
                    <a:pt x="41329" y="1049"/>
                    <a:pt x="41630" y="1074"/>
                  </a:cubicBezTo>
                  <a:cubicBezTo>
                    <a:pt x="41228" y="1800"/>
                    <a:pt x="41880" y="2928"/>
                    <a:pt x="42858" y="3079"/>
                  </a:cubicBezTo>
                  <a:cubicBezTo>
                    <a:pt x="42948" y="3092"/>
                    <a:pt x="43038" y="3099"/>
                    <a:pt x="43126" y="3099"/>
                  </a:cubicBezTo>
                  <a:cubicBezTo>
                    <a:pt x="44355" y="3099"/>
                    <a:pt x="45307" y="1844"/>
                    <a:pt x="44863" y="698"/>
                  </a:cubicBezTo>
                  <a:close/>
                  <a:moveTo>
                    <a:pt x="47088" y="0"/>
                  </a:moveTo>
                  <a:cubicBezTo>
                    <a:pt x="46975" y="0"/>
                    <a:pt x="46861" y="48"/>
                    <a:pt x="46792" y="146"/>
                  </a:cubicBezTo>
                  <a:cubicBezTo>
                    <a:pt x="46603" y="146"/>
                    <a:pt x="46411" y="145"/>
                    <a:pt x="46218" y="145"/>
                  </a:cubicBezTo>
                  <a:cubicBezTo>
                    <a:pt x="45543" y="145"/>
                    <a:pt x="44854" y="160"/>
                    <a:pt x="44211" y="297"/>
                  </a:cubicBezTo>
                  <a:cubicBezTo>
                    <a:pt x="44061" y="347"/>
                    <a:pt x="44061" y="572"/>
                    <a:pt x="44211" y="597"/>
                  </a:cubicBezTo>
                  <a:lnTo>
                    <a:pt x="44286" y="597"/>
                  </a:lnTo>
                  <a:cubicBezTo>
                    <a:pt x="44462" y="1199"/>
                    <a:pt x="44512" y="1851"/>
                    <a:pt x="43935" y="2277"/>
                  </a:cubicBezTo>
                  <a:cubicBezTo>
                    <a:pt x="43706" y="2437"/>
                    <a:pt x="43435" y="2556"/>
                    <a:pt x="43161" y="2556"/>
                  </a:cubicBezTo>
                  <a:cubicBezTo>
                    <a:pt x="43135" y="2556"/>
                    <a:pt x="43109" y="2555"/>
                    <a:pt x="43083" y="2552"/>
                  </a:cubicBezTo>
                  <a:cubicBezTo>
                    <a:pt x="42908" y="2502"/>
                    <a:pt x="42757" y="2452"/>
                    <a:pt x="42582" y="2427"/>
                  </a:cubicBezTo>
                  <a:cubicBezTo>
                    <a:pt x="41980" y="2126"/>
                    <a:pt x="41955" y="1675"/>
                    <a:pt x="42482" y="1099"/>
                  </a:cubicBezTo>
                  <a:cubicBezTo>
                    <a:pt x="42807" y="998"/>
                    <a:pt x="42732" y="547"/>
                    <a:pt x="42406" y="522"/>
                  </a:cubicBezTo>
                  <a:cubicBezTo>
                    <a:pt x="42002" y="490"/>
                    <a:pt x="41577" y="437"/>
                    <a:pt x="41158" y="437"/>
                  </a:cubicBezTo>
                  <a:cubicBezTo>
                    <a:pt x="40927" y="437"/>
                    <a:pt x="40699" y="453"/>
                    <a:pt x="40477" y="497"/>
                  </a:cubicBezTo>
                  <a:cubicBezTo>
                    <a:pt x="40451" y="489"/>
                    <a:pt x="40422" y="484"/>
                    <a:pt x="40393" y="484"/>
                  </a:cubicBezTo>
                  <a:cubicBezTo>
                    <a:pt x="40251" y="484"/>
                    <a:pt x="40093" y="582"/>
                    <a:pt x="40176" y="748"/>
                  </a:cubicBezTo>
                  <a:cubicBezTo>
                    <a:pt x="40426" y="1399"/>
                    <a:pt x="40226" y="2277"/>
                    <a:pt x="39374" y="2302"/>
                  </a:cubicBezTo>
                  <a:cubicBezTo>
                    <a:pt x="39362" y="2302"/>
                    <a:pt x="39351" y="2302"/>
                    <a:pt x="39340" y="2302"/>
                  </a:cubicBezTo>
                  <a:cubicBezTo>
                    <a:pt x="38464" y="2302"/>
                    <a:pt x="38177" y="1341"/>
                    <a:pt x="38622" y="698"/>
                  </a:cubicBezTo>
                  <a:cubicBezTo>
                    <a:pt x="38722" y="547"/>
                    <a:pt x="38597" y="297"/>
                    <a:pt x="38396" y="297"/>
                  </a:cubicBezTo>
                  <a:cubicBezTo>
                    <a:pt x="37845" y="372"/>
                    <a:pt x="37319" y="447"/>
                    <a:pt x="36792" y="572"/>
                  </a:cubicBezTo>
                  <a:cubicBezTo>
                    <a:pt x="36767" y="547"/>
                    <a:pt x="36742" y="522"/>
                    <a:pt x="36717" y="472"/>
                  </a:cubicBezTo>
                  <a:cubicBezTo>
                    <a:pt x="36687" y="435"/>
                    <a:pt x="36647" y="420"/>
                    <a:pt x="36606" y="420"/>
                  </a:cubicBezTo>
                  <a:cubicBezTo>
                    <a:pt x="36478" y="420"/>
                    <a:pt x="36335" y="571"/>
                    <a:pt x="36391" y="723"/>
                  </a:cubicBezTo>
                  <a:cubicBezTo>
                    <a:pt x="36341" y="798"/>
                    <a:pt x="36391" y="948"/>
                    <a:pt x="36492" y="973"/>
                  </a:cubicBezTo>
                  <a:cubicBezTo>
                    <a:pt x="36735" y="1630"/>
                    <a:pt x="36459" y="2429"/>
                    <a:pt x="35662" y="2429"/>
                  </a:cubicBezTo>
                  <a:cubicBezTo>
                    <a:pt x="35638" y="2429"/>
                    <a:pt x="35614" y="2429"/>
                    <a:pt x="35589" y="2427"/>
                  </a:cubicBezTo>
                  <a:cubicBezTo>
                    <a:pt x="34687" y="2402"/>
                    <a:pt x="34436" y="1374"/>
                    <a:pt x="34913" y="723"/>
                  </a:cubicBezTo>
                  <a:cubicBezTo>
                    <a:pt x="35063" y="572"/>
                    <a:pt x="34888" y="322"/>
                    <a:pt x="34687" y="322"/>
                  </a:cubicBezTo>
                  <a:cubicBezTo>
                    <a:pt x="34086" y="322"/>
                    <a:pt x="33509" y="322"/>
                    <a:pt x="32908" y="347"/>
                  </a:cubicBezTo>
                  <a:cubicBezTo>
                    <a:pt x="32873" y="312"/>
                    <a:pt x="32831" y="298"/>
                    <a:pt x="32787" y="298"/>
                  </a:cubicBezTo>
                  <a:cubicBezTo>
                    <a:pt x="32641" y="298"/>
                    <a:pt x="32485" y="462"/>
                    <a:pt x="32582" y="597"/>
                  </a:cubicBezTo>
                  <a:cubicBezTo>
                    <a:pt x="33098" y="1359"/>
                    <a:pt x="32867" y="2554"/>
                    <a:pt x="31843" y="2554"/>
                  </a:cubicBezTo>
                  <a:cubicBezTo>
                    <a:pt x="31822" y="2554"/>
                    <a:pt x="31801" y="2553"/>
                    <a:pt x="31780" y="2552"/>
                  </a:cubicBezTo>
                  <a:cubicBezTo>
                    <a:pt x="30827" y="2527"/>
                    <a:pt x="30477" y="1550"/>
                    <a:pt x="30878" y="798"/>
                  </a:cubicBezTo>
                  <a:cubicBezTo>
                    <a:pt x="31003" y="623"/>
                    <a:pt x="30853" y="397"/>
                    <a:pt x="30652" y="397"/>
                  </a:cubicBezTo>
                  <a:cubicBezTo>
                    <a:pt x="29975" y="397"/>
                    <a:pt x="29374" y="497"/>
                    <a:pt x="28722" y="648"/>
                  </a:cubicBezTo>
                  <a:cubicBezTo>
                    <a:pt x="28697" y="623"/>
                    <a:pt x="28647" y="597"/>
                    <a:pt x="28622" y="572"/>
                  </a:cubicBezTo>
                  <a:cubicBezTo>
                    <a:pt x="28590" y="561"/>
                    <a:pt x="28559" y="556"/>
                    <a:pt x="28528" y="556"/>
                  </a:cubicBezTo>
                  <a:cubicBezTo>
                    <a:pt x="28295" y="556"/>
                    <a:pt x="28127" y="863"/>
                    <a:pt x="28371" y="973"/>
                  </a:cubicBezTo>
                  <a:cubicBezTo>
                    <a:pt x="29098" y="1349"/>
                    <a:pt x="28923" y="2277"/>
                    <a:pt x="28196" y="2552"/>
                  </a:cubicBezTo>
                  <a:cubicBezTo>
                    <a:pt x="28045" y="2590"/>
                    <a:pt x="27901" y="2609"/>
                    <a:pt x="27760" y="2609"/>
                  </a:cubicBezTo>
                  <a:cubicBezTo>
                    <a:pt x="27619" y="2609"/>
                    <a:pt x="27482" y="2590"/>
                    <a:pt x="27344" y="2552"/>
                  </a:cubicBezTo>
                  <a:cubicBezTo>
                    <a:pt x="26517" y="2001"/>
                    <a:pt x="26391" y="1399"/>
                    <a:pt x="26993" y="798"/>
                  </a:cubicBezTo>
                  <a:cubicBezTo>
                    <a:pt x="27118" y="623"/>
                    <a:pt x="27043" y="372"/>
                    <a:pt x="26817" y="372"/>
                  </a:cubicBezTo>
                  <a:cubicBezTo>
                    <a:pt x="26091" y="397"/>
                    <a:pt x="25339" y="497"/>
                    <a:pt x="24612" y="572"/>
                  </a:cubicBezTo>
                  <a:cubicBezTo>
                    <a:pt x="24587" y="572"/>
                    <a:pt x="24562" y="547"/>
                    <a:pt x="24537" y="547"/>
                  </a:cubicBezTo>
                  <a:cubicBezTo>
                    <a:pt x="24503" y="522"/>
                    <a:pt x="24467" y="511"/>
                    <a:pt x="24432" y="511"/>
                  </a:cubicBezTo>
                  <a:cubicBezTo>
                    <a:pt x="24361" y="511"/>
                    <a:pt x="24294" y="556"/>
                    <a:pt x="24261" y="623"/>
                  </a:cubicBezTo>
                  <a:cubicBezTo>
                    <a:pt x="24086" y="698"/>
                    <a:pt x="24111" y="998"/>
                    <a:pt x="24336" y="998"/>
                  </a:cubicBezTo>
                  <a:lnTo>
                    <a:pt x="24436" y="998"/>
                  </a:lnTo>
                  <a:cubicBezTo>
                    <a:pt x="24637" y="1299"/>
                    <a:pt x="24512" y="1800"/>
                    <a:pt x="24336" y="2026"/>
                  </a:cubicBezTo>
                  <a:cubicBezTo>
                    <a:pt x="24134" y="2249"/>
                    <a:pt x="23882" y="2373"/>
                    <a:pt x="23608" y="2373"/>
                  </a:cubicBezTo>
                  <a:cubicBezTo>
                    <a:pt x="23543" y="2373"/>
                    <a:pt x="23476" y="2366"/>
                    <a:pt x="23409" y="2352"/>
                  </a:cubicBezTo>
                  <a:cubicBezTo>
                    <a:pt x="22732" y="2252"/>
                    <a:pt x="22381" y="1425"/>
                    <a:pt x="22857" y="823"/>
                  </a:cubicBezTo>
                  <a:cubicBezTo>
                    <a:pt x="22983" y="673"/>
                    <a:pt x="22908" y="472"/>
                    <a:pt x="22707" y="447"/>
                  </a:cubicBezTo>
                  <a:cubicBezTo>
                    <a:pt x="22439" y="428"/>
                    <a:pt x="22171" y="420"/>
                    <a:pt x="21903" y="420"/>
                  </a:cubicBezTo>
                  <a:cubicBezTo>
                    <a:pt x="21469" y="420"/>
                    <a:pt x="21036" y="441"/>
                    <a:pt x="20602" y="472"/>
                  </a:cubicBezTo>
                  <a:cubicBezTo>
                    <a:pt x="20351" y="497"/>
                    <a:pt x="20351" y="848"/>
                    <a:pt x="20602" y="873"/>
                  </a:cubicBezTo>
                  <a:lnTo>
                    <a:pt x="20652" y="873"/>
                  </a:lnTo>
                  <a:cubicBezTo>
                    <a:pt x="21028" y="1525"/>
                    <a:pt x="20777" y="2452"/>
                    <a:pt x="19925" y="2452"/>
                  </a:cubicBezTo>
                  <a:cubicBezTo>
                    <a:pt x="18998" y="2452"/>
                    <a:pt x="18747" y="1349"/>
                    <a:pt x="19198" y="698"/>
                  </a:cubicBezTo>
                  <a:cubicBezTo>
                    <a:pt x="19299" y="547"/>
                    <a:pt x="19173" y="322"/>
                    <a:pt x="18973" y="322"/>
                  </a:cubicBezTo>
                  <a:cubicBezTo>
                    <a:pt x="18529" y="322"/>
                    <a:pt x="18085" y="305"/>
                    <a:pt x="17641" y="305"/>
                  </a:cubicBezTo>
                  <a:cubicBezTo>
                    <a:pt x="17308" y="305"/>
                    <a:pt x="16975" y="315"/>
                    <a:pt x="16642" y="347"/>
                  </a:cubicBezTo>
                  <a:lnTo>
                    <a:pt x="16592" y="347"/>
                  </a:lnTo>
                  <a:cubicBezTo>
                    <a:pt x="16592" y="347"/>
                    <a:pt x="16567" y="322"/>
                    <a:pt x="16542" y="322"/>
                  </a:cubicBezTo>
                  <a:cubicBezTo>
                    <a:pt x="16503" y="299"/>
                    <a:pt x="16465" y="289"/>
                    <a:pt x="16428" y="289"/>
                  </a:cubicBezTo>
                  <a:cubicBezTo>
                    <a:pt x="16226" y="289"/>
                    <a:pt x="16083" y="595"/>
                    <a:pt x="16316" y="723"/>
                  </a:cubicBezTo>
                  <a:cubicBezTo>
                    <a:pt x="17068" y="1224"/>
                    <a:pt x="17118" y="2427"/>
                    <a:pt x="16065" y="2628"/>
                  </a:cubicBezTo>
                  <a:cubicBezTo>
                    <a:pt x="16001" y="2641"/>
                    <a:pt x="15937" y="2648"/>
                    <a:pt x="15874" y="2648"/>
                  </a:cubicBezTo>
                  <a:cubicBezTo>
                    <a:pt x="15009" y="2648"/>
                    <a:pt x="14351" y="1430"/>
                    <a:pt x="15238" y="823"/>
                  </a:cubicBezTo>
                  <a:cubicBezTo>
                    <a:pt x="15414" y="723"/>
                    <a:pt x="15339" y="472"/>
                    <a:pt x="15113" y="447"/>
                  </a:cubicBezTo>
                  <a:cubicBezTo>
                    <a:pt x="14835" y="428"/>
                    <a:pt x="14558" y="420"/>
                    <a:pt x="14279" y="420"/>
                  </a:cubicBezTo>
                  <a:cubicBezTo>
                    <a:pt x="13827" y="420"/>
                    <a:pt x="13372" y="441"/>
                    <a:pt x="12908" y="472"/>
                  </a:cubicBezTo>
                  <a:cubicBezTo>
                    <a:pt x="12882" y="497"/>
                    <a:pt x="12857" y="497"/>
                    <a:pt x="12807" y="522"/>
                  </a:cubicBezTo>
                  <a:cubicBezTo>
                    <a:pt x="12682" y="522"/>
                    <a:pt x="12582" y="748"/>
                    <a:pt x="12682" y="898"/>
                  </a:cubicBezTo>
                  <a:cubicBezTo>
                    <a:pt x="13208" y="1525"/>
                    <a:pt x="13008" y="2628"/>
                    <a:pt x="12030" y="2628"/>
                  </a:cubicBezTo>
                  <a:cubicBezTo>
                    <a:pt x="11103" y="2628"/>
                    <a:pt x="10627" y="1274"/>
                    <a:pt x="11604" y="923"/>
                  </a:cubicBezTo>
                  <a:cubicBezTo>
                    <a:pt x="11730" y="873"/>
                    <a:pt x="11730" y="698"/>
                    <a:pt x="11629" y="673"/>
                  </a:cubicBezTo>
                  <a:cubicBezTo>
                    <a:pt x="11604" y="572"/>
                    <a:pt x="11554" y="472"/>
                    <a:pt x="11429" y="472"/>
                  </a:cubicBezTo>
                  <a:cubicBezTo>
                    <a:pt x="11209" y="457"/>
                    <a:pt x="10984" y="449"/>
                    <a:pt x="10758" y="449"/>
                  </a:cubicBezTo>
                  <a:cubicBezTo>
                    <a:pt x="10236" y="449"/>
                    <a:pt x="9705" y="493"/>
                    <a:pt x="9198" y="597"/>
                  </a:cubicBezTo>
                  <a:cubicBezTo>
                    <a:pt x="9187" y="596"/>
                    <a:pt x="9176" y="595"/>
                    <a:pt x="9164" y="595"/>
                  </a:cubicBezTo>
                  <a:cubicBezTo>
                    <a:pt x="9020" y="595"/>
                    <a:pt x="8857" y="736"/>
                    <a:pt x="8973" y="898"/>
                  </a:cubicBezTo>
                  <a:cubicBezTo>
                    <a:pt x="9248" y="1299"/>
                    <a:pt x="9424" y="1750"/>
                    <a:pt x="9223" y="2227"/>
                  </a:cubicBezTo>
                  <a:cubicBezTo>
                    <a:pt x="9070" y="2620"/>
                    <a:pt x="8688" y="2842"/>
                    <a:pt x="8276" y="2842"/>
                  </a:cubicBezTo>
                  <a:cubicBezTo>
                    <a:pt x="8216" y="2842"/>
                    <a:pt x="8156" y="2838"/>
                    <a:pt x="8095" y="2828"/>
                  </a:cubicBezTo>
                  <a:cubicBezTo>
                    <a:pt x="7669" y="2778"/>
                    <a:pt x="7344" y="2452"/>
                    <a:pt x="7344" y="2001"/>
                  </a:cubicBezTo>
                  <a:cubicBezTo>
                    <a:pt x="7319" y="1600"/>
                    <a:pt x="7544" y="1299"/>
                    <a:pt x="7845" y="1024"/>
                  </a:cubicBezTo>
                  <a:cubicBezTo>
                    <a:pt x="7920" y="948"/>
                    <a:pt x="7920" y="873"/>
                    <a:pt x="7870" y="798"/>
                  </a:cubicBezTo>
                  <a:cubicBezTo>
                    <a:pt x="7945" y="698"/>
                    <a:pt x="7895" y="497"/>
                    <a:pt x="7770" y="472"/>
                  </a:cubicBezTo>
                  <a:cubicBezTo>
                    <a:pt x="7476" y="428"/>
                    <a:pt x="7177" y="412"/>
                    <a:pt x="6874" y="412"/>
                  </a:cubicBezTo>
                  <a:cubicBezTo>
                    <a:pt x="6324" y="412"/>
                    <a:pt x="5763" y="465"/>
                    <a:pt x="5213" y="497"/>
                  </a:cubicBezTo>
                  <a:cubicBezTo>
                    <a:pt x="5163" y="497"/>
                    <a:pt x="5113" y="522"/>
                    <a:pt x="5088" y="572"/>
                  </a:cubicBezTo>
                  <a:cubicBezTo>
                    <a:pt x="5069" y="567"/>
                    <a:pt x="5050" y="565"/>
                    <a:pt x="5032" y="565"/>
                  </a:cubicBezTo>
                  <a:cubicBezTo>
                    <a:pt x="4879" y="565"/>
                    <a:pt x="4756" y="736"/>
                    <a:pt x="4913" y="848"/>
                  </a:cubicBezTo>
                  <a:cubicBezTo>
                    <a:pt x="5213" y="1099"/>
                    <a:pt x="5464" y="1425"/>
                    <a:pt x="5439" y="1826"/>
                  </a:cubicBezTo>
                  <a:cubicBezTo>
                    <a:pt x="5389" y="2327"/>
                    <a:pt x="4988" y="2728"/>
                    <a:pt x="4512" y="2778"/>
                  </a:cubicBezTo>
                  <a:cubicBezTo>
                    <a:pt x="4478" y="2781"/>
                    <a:pt x="4444" y="2783"/>
                    <a:pt x="4409" y="2783"/>
                  </a:cubicBezTo>
                  <a:cubicBezTo>
                    <a:pt x="3603" y="2783"/>
                    <a:pt x="2415" y="1966"/>
                    <a:pt x="3208" y="1149"/>
                  </a:cubicBezTo>
                  <a:cubicBezTo>
                    <a:pt x="3312" y="1045"/>
                    <a:pt x="3210" y="873"/>
                    <a:pt x="3087" y="873"/>
                  </a:cubicBezTo>
                  <a:cubicBezTo>
                    <a:pt x="3061" y="873"/>
                    <a:pt x="3034" y="881"/>
                    <a:pt x="3008" y="898"/>
                  </a:cubicBezTo>
                  <a:lnTo>
                    <a:pt x="2983" y="898"/>
                  </a:lnTo>
                  <a:cubicBezTo>
                    <a:pt x="2933" y="873"/>
                    <a:pt x="2907" y="848"/>
                    <a:pt x="2857" y="848"/>
                  </a:cubicBezTo>
                  <a:cubicBezTo>
                    <a:pt x="2773" y="836"/>
                    <a:pt x="2689" y="831"/>
                    <a:pt x="2605" y="831"/>
                  </a:cubicBezTo>
                  <a:cubicBezTo>
                    <a:pt x="2339" y="831"/>
                    <a:pt x="2077" y="879"/>
                    <a:pt x="1830" y="898"/>
                  </a:cubicBezTo>
                  <a:cubicBezTo>
                    <a:pt x="1479" y="923"/>
                    <a:pt x="1153" y="923"/>
                    <a:pt x="802" y="923"/>
                  </a:cubicBezTo>
                  <a:cubicBezTo>
                    <a:pt x="752" y="923"/>
                    <a:pt x="727" y="923"/>
                    <a:pt x="702" y="948"/>
                  </a:cubicBezTo>
                  <a:cubicBezTo>
                    <a:pt x="669" y="893"/>
                    <a:pt x="606" y="862"/>
                    <a:pt x="547" y="862"/>
                  </a:cubicBezTo>
                  <a:cubicBezTo>
                    <a:pt x="472" y="862"/>
                    <a:pt x="401" y="912"/>
                    <a:pt x="401" y="1024"/>
                  </a:cubicBezTo>
                  <a:cubicBezTo>
                    <a:pt x="151" y="8693"/>
                    <a:pt x="552" y="16412"/>
                    <a:pt x="501" y="24106"/>
                  </a:cubicBezTo>
                  <a:cubicBezTo>
                    <a:pt x="451" y="32126"/>
                    <a:pt x="226" y="40147"/>
                    <a:pt x="0" y="48167"/>
                  </a:cubicBezTo>
                  <a:cubicBezTo>
                    <a:pt x="0" y="48346"/>
                    <a:pt x="141" y="48435"/>
                    <a:pt x="276" y="48435"/>
                  </a:cubicBezTo>
                  <a:cubicBezTo>
                    <a:pt x="330" y="48435"/>
                    <a:pt x="383" y="48421"/>
                    <a:pt x="426" y="48392"/>
                  </a:cubicBezTo>
                  <a:cubicBezTo>
                    <a:pt x="451" y="48417"/>
                    <a:pt x="501" y="48442"/>
                    <a:pt x="552" y="48442"/>
                  </a:cubicBezTo>
                  <a:cubicBezTo>
                    <a:pt x="6395" y="48873"/>
                    <a:pt x="12274" y="49015"/>
                    <a:pt x="18164" y="49015"/>
                  </a:cubicBezTo>
                  <a:cubicBezTo>
                    <a:pt x="27709" y="49015"/>
                    <a:pt x="37282" y="48642"/>
                    <a:pt x="46767" y="48518"/>
                  </a:cubicBezTo>
                  <a:cubicBezTo>
                    <a:pt x="46968" y="48518"/>
                    <a:pt x="47068" y="48367"/>
                    <a:pt x="47068" y="48217"/>
                  </a:cubicBezTo>
                  <a:cubicBezTo>
                    <a:pt x="47118" y="48217"/>
                    <a:pt x="47193" y="48167"/>
                    <a:pt x="47193" y="48066"/>
                  </a:cubicBezTo>
                  <a:cubicBezTo>
                    <a:pt x="47519" y="40147"/>
                    <a:pt x="47118" y="32152"/>
                    <a:pt x="47168" y="24207"/>
                  </a:cubicBezTo>
                  <a:cubicBezTo>
                    <a:pt x="47193" y="16237"/>
                    <a:pt x="47269" y="8292"/>
                    <a:pt x="47419" y="347"/>
                  </a:cubicBezTo>
                  <a:cubicBezTo>
                    <a:pt x="47434" y="118"/>
                    <a:pt x="47263" y="0"/>
                    <a:pt x="47088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17"/>
            <p:cNvSpPr/>
            <p:nvPr/>
          </p:nvSpPr>
          <p:spPr>
            <a:xfrm>
              <a:off x="1505775" y="444875"/>
              <a:ext cx="1157925" cy="1185100"/>
            </a:xfrm>
            <a:custGeom>
              <a:avLst/>
              <a:gdLst/>
              <a:ahLst/>
              <a:cxnLst/>
              <a:rect l="l" t="t" r="r" b="b"/>
              <a:pathLst>
                <a:path w="46317" h="47404" extrusionOk="0">
                  <a:moveTo>
                    <a:pt x="19694" y="12839"/>
                  </a:moveTo>
                  <a:cubicBezTo>
                    <a:pt x="25666" y="12839"/>
                    <a:pt x="31640" y="12924"/>
                    <a:pt x="37606" y="12924"/>
                  </a:cubicBezTo>
                  <a:cubicBezTo>
                    <a:pt x="38998" y="12924"/>
                    <a:pt x="40389" y="12919"/>
                    <a:pt x="41780" y="12908"/>
                  </a:cubicBezTo>
                  <a:cubicBezTo>
                    <a:pt x="42031" y="12908"/>
                    <a:pt x="42031" y="13309"/>
                    <a:pt x="41780" y="13309"/>
                  </a:cubicBezTo>
                  <a:cubicBezTo>
                    <a:pt x="40353" y="13295"/>
                    <a:pt x="38925" y="13288"/>
                    <a:pt x="37497" y="13288"/>
                  </a:cubicBezTo>
                  <a:cubicBezTo>
                    <a:pt x="30111" y="13288"/>
                    <a:pt x="22711" y="13452"/>
                    <a:pt x="15319" y="13452"/>
                  </a:cubicBezTo>
                  <a:cubicBezTo>
                    <a:pt x="11840" y="13452"/>
                    <a:pt x="8362" y="13415"/>
                    <a:pt x="4888" y="13309"/>
                  </a:cubicBezTo>
                  <a:cubicBezTo>
                    <a:pt x="4763" y="13309"/>
                    <a:pt x="4763" y="13109"/>
                    <a:pt x="4888" y="13109"/>
                  </a:cubicBezTo>
                  <a:cubicBezTo>
                    <a:pt x="9817" y="12897"/>
                    <a:pt x="14755" y="12839"/>
                    <a:pt x="19694" y="12839"/>
                  </a:cubicBezTo>
                  <a:close/>
                  <a:moveTo>
                    <a:pt x="41778" y="16165"/>
                  </a:moveTo>
                  <a:cubicBezTo>
                    <a:pt x="42081" y="16165"/>
                    <a:pt x="42073" y="16643"/>
                    <a:pt x="41755" y="16667"/>
                  </a:cubicBezTo>
                  <a:cubicBezTo>
                    <a:pt x="33336" y="16859"/>
                    <a:pt x="24820" y="17221"/>
                    <a:pt x="16342" y="17221"/>
                  </a:cubicBezTo>
                  <a:cubicBezTo>
                    <a:pt x="12630" y="17221"/>
                    <a:pt x="8925" y="17151"/>
                    <a:pt x="5239" y="16968"/>
                  </a:cubicBezTo>
                  <a:cubicBezTo>
                    <a:pt x="5113" y="16968"/>
                    <a:pt x="5113" y="16793"/>
                    <a:pt x="5239" y="16793"/>
                  </a:cubicBezTo>
                  <a:cubicBezTo>
                    <a:pt x="17369" y="16166"/>
                    <a:pt x="29625" y="16467"/>
                    <a:pt x="41755" y="16166"/>
                  </a:cubicBezTo>
                  <a:cubicBezTo>
                    <a:pt x="41763" y="16166"/>
                    <a:pt x="41771" y="16165"/>
                    <a:pt x="41778" y="16165"/>
                  </a:cubicBezTo>
                  <a:close/>
                  <a:moveTo>
                    <a:pt x="30937" y="19611"/>
                  </a:moveTo>
                  <a:cubicBezTo>
                    <a:pt x="34361" y="19611"/>
                    <a:pt x="37787" y="19640"/>
                    <a:pt x="41204" y="19725"/>
                  </a:cubicBezTo>
                  <a:cubicBezTo>
                    <a:pt x="41505" y="19750"/>
                    <a:pt x="41505" y="20201"/>
                    <a:pt x="41204" y="20201"/>
                  </a:cubicBezTo>
                  <a:cubicBezTo>
                    <a:pt x="36567" y="20163"/>
                    <a:pt x="31916" y="20110"/>
                    <a:pt x="27273" y="20110"/>
                  </a:cubicBezTo>
                  <a:cubicBezTo>
                    <a:pt x="25867" y="20110"/>
                    <a:pt x="24462" y="20114"/>
                    <a:pt x="23058" y="20126"/>
                  </a:cubicBezTo>
                  <a:cubicBezTo>
                    <a:pt x="18090" y="20167"/>
                    <a:pt x="13089" y="20446"/>
                    <a:pt x="8109" y="20446"/>
                  </a:cubicBezTo>
                  <a:cubicBezTo>
                    <a:pt x="7034" y="20446"/>
                    <a:pt x="5960" y="20433"/>
                    <a:pt x="4888" y="20402"/>
                  </a:cubicBezTo>
                  <a:cubicBezTo>
                    <a:pt x="4737" y="20402"/>
                    <a:pt x="4763" y="20176"/>
                    <a:pt x="4888" y="20176"/>
                  </a:cubicBezTo>
                  <a:cubicBezTo>
                    <a:pt x="10903" y="19575"/>
                    <a:pt x="17018" y="19700"/>
                    <a:pt x="23058" y="19650"/>
                  </a:cubicBezTo>
                  <a:cubicBezTo>
                    <a:pt x="25681" y="19628"/>
                    <a:pt x="28309" y="19611"/>
                    <a:pt x="30937" y="19611"/>
                  </a:cubicBezTo>
                  <a:close/>
                  <a:moveTo>
                    <a:pt x="29043" y="23158"/>
                  </a:moveTo>
                  <a:cubicBezTo>
                    <a:pt x="32026" y="23158"/>
                    <a:pt x="35010" y="23162"/>
                    <a:pt x="37992" y="23162"/>
                  </a:cubicBezTo>
                  <a:cubicBezTo>
                    <a:pt x="39330" y="23162"/>
                    <a:pt x="40668" y="23161"/>
                    <a:pt x="42006" y="23159"/>
                  </a:cubicBezTo>
                  <a:cubicBezTo>
                    <a:pt x="42013" y="23158"/>
                    <a:pt x="42021" y="23158"/>
                    <a:pt x="42028" y="23158"/>
                  </a:cubicBezTo>
                  <a:cubicBezTo>
                    <a:pt x="42357" y="23158"/>
                    <a:pt x="42349" y="23710"/>
                    <a:pt x="42006" y="23710"/>
                  </a:cubicBezTo>
                  <a:cubicBezTo>
                    <a:pt x="33957" y="23743"/>
                    <a:pt x="25897" y="23862"/>
                    <a:pt x="17848" y="23862"/>
                  </a:cubicBezTo>
                  <a:cubicBezTo>
                    <a:pt x="13641" y="23862"/>
                    <a:pt x="9437" y="23830"/>
                    <a:pt x="5239" y="23735"/>
                  </a:cubicBezTo>
                  <a:cubicBezTo>
                    <a:pt x="5038" y="23735"/>
                    <a:pt x="5063" y="23459"/>
                    <a:pt x="5239" y="23434"/>
                  </a:cubicBezTo>
                  <a:cubicBezTo>
                    <a:pt x="13159" y="23191"/>
                    <a:pt x="21101" y="23158"/>
                    <a:pt x="29043" y="23158"/>
                  </a:cubicBezTo>
                  <a:close/>
                  <a:moveTo>
                    <a:pt x="41678" y="26667"/>
                  </a:moveTo>
                  <a:cubicBezTo>
                    <a:pt x="41981" y="26667"/>
                    <a:pt x="41973" y="27144"/>
                    <a:pt x="41655" y="27144"/>
                  </a:cubicBezTo>
                  <a:cubicBezTo>
                    <a:pt x="33375" y="27482"/>
                    <a:pt x="25039" y="27820"/>
                    <a:pt x="16714" y="27820"/>
                  </a:cubicBezTo>
                  <a:cubicBezTo>
                    <a:pt x="12691" y="27820"/>
                    <a:pt x="8672" y="27741"/>
                    <a:pt x="4662" y="27545"/>
                  </a:cubicBezTo>
                  <a:cubicBezTo>
                    <a:pt x="4462" y="27545"/>
                    <a:pt x="4462" y="27219"/>
                    <a:pt x="4662" y="27219"/>
                  </a:cubicBezTo>
                  <a:cubicBezTo>
                    <a:pt x="16993" y="27018"/>
                    <a:pt x="29324" y="27194"/>
                    <a:pt x="41655" y="26668"/>
                  </a:cubicBezTo>
                  <a:cubicBezTo>
                    <a:pt x="41663" y="26667"/>
                    <a:pt x="41671" y="26667"/>
                    <a:pt x="41678" y="26667"/>
                  </a:cubicBezTo>
                  <a:close/>
                  <a:moveTo>
                    <a:pt x="31837" y="30448"/>
                  </a:moveTo>
                  <a:cubicBezTo>
                    <a:pt x="35001" y="30448"/>
                    <a:pt x="38165" y="30457"/>
                    <a:pt x="41329" y="30477"/>
                  </a:cubicBezTo>
                  <a:cubicBezTo>
                    <a:pt x="41605" y="30477"/>
                    <a:pt x="41605" y="30928"/>
                    <a:pt x="41329" y="30928"/>
                  </a:cubicBezTo>
                  <a:cubicBezTo>
                    <a:pt x="33886" y="31036"/>
                    <a:pt x="26444" y="31087"/>
                    <a:pt x="19001" y="31087"/>
                  </a:cubicBezTo>
                  <a:cubicBezTo>
                    <a:pt x="14338" y="31087"/>
                    <a:pt x="9676" y="31067"/>
                    <a:pt x="5013" y="31028"/>
                  </a:cubicBezTo>
                  <a:cubicBezTo>
                    <a:pt x="4763" y="31028"/>
                    <a:pt x="4763" y="30678"/>
                    <a:pt x="5013" y="30653"/>
                  </a:cubicBezTo>
                  <a:cubicBezTo>
                    <a:pt x="13954" y="30523"/>
                    <a:pt x="22895" y="30448"/>
                    <a:pt x="31837" y="30448"/>
                  </a:cubicBezTo>
                  <a:close/>
                  <a:moveTo>
                    <a:pt x="41079" y="33485"/>
                  </a:moveTo>
                  <a:cubicBezTo>
                    <a:pt x="41429" y="33485"/>
                    <a:pt x="41429" y="34011"/>
                    <a:pt x="41079" y="34011"/>
                  </a:cubicBezTo>
                  <a:cubicBezTo>
                    <a:pt x="29149" y="34136"/>
                    <a:pt x="17194" y="34387"/>
                    <a:pt x="5239" y="34487"/>
                  </a:cubicBezTo>
                  <a:cubicBezTo>
                    <a:pt x="4938" y="34487"/>
                    <a:pt x="4938" y="34036"/>
                    <a:pt x="5239" y="34036"/>
                  </a:cubicBezTo>
                  <a:cubicBezTo>
                    <a:pt x="17169" y="33660"/>
                    <a:pt x="29149" y="33560"/>
                    <a:pt x="41079" y="33485"/>
                  </a:cubicBezTo>
                  <a:close/>
                  <a:moveTo>
                    <a:pt x="41079" y="36617"/>
                  </a:moveTo>
                  <a:cubicBezTo>
                    <a:pt x="41404" y="36617"/>
                    <a:pt x="41404" y="37094"/>
                    <a:pt x="41079" y="37094"/>
                  </a:cubicBezTo>
                  <a:cubicBezTo>
                    <a:pt x="30993" y="37304"/>
                    <a:pt x="20855" y="37549"/>
                    <a:pt x="10738" y="37549"/>
                  </a:cubicBezTo>
                  <a:cubicBezTo>
                    <a:pt x="8787" y="37549"/>
                    <a:pt x="6837" y="37540"/>
                    <a:pt x="4888" y="37520"/>
                  </a:cubicBezTo>
                  <a:cubicBezTo>
                    <a:pt x="4612" y="37520"/>
                    <a:pt x="4612" y="37094"/>
                    <a:pt x="4888" y="37094"/>
                  </a:cubicBezTo>
                  <a:cubicBezTo>
                    <a:pt x="16943" y="36693"/>
                    <a:pt x="29023" y="36668"/>
                    <a:pt x="41079" y="36617"/>
                  </a:cubicBezTo>
                  <a:close/>
                  <a:moveTo>
                    <a:pt x="35737" y="40152"/>
                  </a:moveTo>
                  <a:cubicBezTo>
                    <a:pt x="37600" y="40152"/>
                    <a:pt x="39464" y="40188"/>
                    <a:pt x="41329" y="40277"/>
                  </a:cubicBezTo>
                  <a:cubicBezTo>
                    <a:pt x="41722" y="40301"/>
                    <a:pt x="41730" y="40904"/>
                    <a:pt x="41352" y="40904"/>
                  </a:cubicBezTo>
                  <a:cubicBezTo>
                    <a:pt x="41345" y="40904"/>
                    <a:pt x="41337" y="40904"/>
                    <a:pt x="41329" y="40903"/>
                  </a:cubicBezTo>
                  <a:cubicBezTo>
                    <a:pt x="39822" y="40831"/>
                    <a:pt x="38312" y="40801"/>
                    <a:pt x="36801" y="40801"/>
                  </a:cubicBezTo>
                  <a:cubicBezTo>
                    <a:pt x="29527" y="40801"/>
                    <a:pt x="22222" y="41492"/>
                    <a:pt x="14950" y="41492"/>
                  </a:cubicBezTo>
                  <a:cubicBezTo>
                    <a:pt x="11629" y="41492"/>
                    <a:pt x="8314" y="41348"/>
                    <a:pt x="5013" y="40928"/>
                  </a:cubicBezTo>
                  <a:cubicBezTo>
                    <a:pt x="4813" y="40903"/>
                    <a:pt x="4788" y="40602"/>
                    <a:pt x="5013" y="40602"/>
                  </a:cubicBezTo>
                  <a:cubicBezTo>
                    <a:pt x="7338" y="40747"/>
                    <a:pt x="9660" y="40802"/>
                    <a:pt x="11980" y="40802"/>
                  </a:cubicBezTo>
                  <a:cubicBezTo>
                    <a:pt x="19905" y="40802"/>
                    <a:pt x="27810" y="40152"/>
                    <a:pt x="35737" y="40152"/>
                  </a:cubicBezTo>
                  <a:close/>
                  <a:moveTo>
                    <a:pt x="44312" y="1"/>
                  </a:moveTo>
                  <a:lnTo>
                    <a:pt x="44312" y="1"/>
                  </a:lnTo>
                  <a:cubicBezTo>
                    <a:pt x="44756" y="1147"/>
                    <a:pt x="43804" y="2402"/>
                    <a:pt x="42575" y="2402"/>
                  </a:cubicBezTo>
                  <a:cubicBezTo>
                    <a:pt x="42487" y="2402"/>
                    <a:pt x="42397" y="2395"/>
                    <a:pt x="42307" y="2382"/>
                  </a:cubicBezTo>
                  <a:cubicBezTo>
                    <a:pt x="41329" y="2231"/>
                    <a:pt x="40652" y="1103"/>
                    <a:pt x="41079" y="377"/>
                  </a:cubicBezTo>
                  <a:cubicBezTo>
                    <a:pt x="40778" y="352"/>
                    <a:pt x="40477" y="327"/>
                    <a:pt x="40176" y="251"/>
                  </a:cubicBezTo>
                  <a:lnTo>
                    <a:pt x="40176" y="251"/>
                  </a:lnTo>
                  <a:cubicBezTo>
                    <a:pt x="40445" y="1132"/>
                    <a:pt x="39783" y="2108"/>
                    <a:pt x="38796" y="2108"/>
                  </a:cubicBezTo>
                  <a:cubicBezTo>
                    <a:pt x="38772" y="2108"/>
                    <a:pt x="38747" y="2107"/>
                    <a:pt x="38723" y="2106"/>
                  </a:cubicBezTo>
                  <a:cubicBezTo>
                    <a:pt x="37670" y="2056"/>
                    <a:pt x="37144" y="1078"/>
                    <a:pt x="37394" y="201"/>
                  </a:cubicBezTo>
                  <a:lnTo>
                    <a:pt x="37394" y="201"/>
                  </a:lnTo>
                  <a:cubicBezTo>
                    <a:pt x="37094" y="226"/>
                    <a:pt x="36768" y="251"/>
                    <a:pt x="36467" y="276"/>
                  </a:cubicBezTo>
                  <a:cubicBezTo>
                    <a:pt x="36764" y="1168"/>
                    <a:pt x="36131" y="2232"/>
                    <a:pt x="35075" y="2232"/>
                  </a:cubicBezTo>
                  <a:cubicBezTo>
                    <a:pt x="35063" y="2232"/>
                    <a:pt x="35051" y="2232"/>
                    <a:pt x="35038" y="2231"/>
                  </a:cubicBezTo>
                  <a:cubicBezTo>
                    <a:pt x="33885" y="2231"/>
                    <a:pt x="33334" y="1103"/>
                    <a:pt x="33685" y="151"/>
                  </a:cubicBezTo>
                  <a:cubicBezTo>
                    <a:pt x="33334" y="126"/>
                    <a:pt x="33008" y="101"/>
                    <a:pt x="32657" y="76"/>
                  </a:cubicBezTo>
                  <a:lnTo>
                    <a:pt x="32657" y="76"/>
                  </a:lnTo>
                  <a:cubicBezTo>
                    <a:pt x="33134" y="1053"/>
                    <a:pt x="32557" y="2332"/>
                    <a:pt x="31329" y="2432"/>
                  </a:cubicBezTo>
                  <a:cubicBezTo>
                    <a:pt x="31292" y="2434"/>
                    <a:pt x="31255" y="2435"/>
                    <a:pt x="31218" y="2435"/>
                  </a:cubicBezTo>
                  <a:cubicBezTo>
                    <a:pt x="30032" y="2435"/>
                    <a:pt x="29335" y="1272"/>
                    <a:pt x="29675" y="226"/>
                  </a:cubicBezTo>
                  <a:lnTo>
                    <a:pt x="28522" y="226"/>
                  </a:lnTo>
                  <a:cubicBezTo>
                    <a:pt x="29124" y="928"/>
                    <a:pt x="28622" y="2131"/>
                    <a:pt x="27645" y="2382"/>
                  </a:cubicBezTo>
                  <a:cubicBezTo>
                    <a:pt x="27522" y="2407"/>
                    <a:pt x="27391" y="2420"/>
                    <a:pt x="27258" y="2420"/>
                  </a:cubicBezTo>
                  <a:cubicBezTo>
                    <a:pt x="26740" y="2420"/>
                    <a:pt x="26179" y="2224"/>
                    <a:pt x="25840" y="1805"/>
                  </a:cubicBezTo>
                  <a:cubicBezTo>
                    <a:pt x="25439" y="1304"/>
                    <a:pt x="25590" y="753"/>
                    <a:pt x="25840" y="226"/>
                  </a:cubicBezTo>
                  <a:lnTo>
                    <a:pt x="25840" y="226"/>
                  </a:lnTo>
                  <a:cubicBezTo>
                    <a:pt x="25389" y="301"/>
                    <a:pt x="24938" y="301"/>
                    <a:pt x="24462" y="327"/>
                  </a:cubicBezTo>
                  <a:cubicBezTo>
                    <a:pt x="24788" y="1078"/>
                    <a:pt x="23885" y="2181"/>
                    <a:pt x="23008" y="2206"/>
                  </a:cubicBezTo>
                  <a:cubicBezTo>
                    <a:pt x="22985" y="2207"/>
                    <a:pt x="22963" y="2208"/>
                    <a:pt x="22941" y="2208"/>
                  </a:cubicBezTo>
                  <a:cubicBezTo>
                    <a:pt x="21909" y="2208"/>
                    <a:pt x="21412" y="1085"/>
                    <a:pt x="21755" y="226"/>
                  </a:cubicBezTo>
                  <a:cubicBezTo>
                    <a:pt x="21379" y="226"/>
                    <a:pt x="21028" y="226"/>
                    <a:pt x="20652" y="201"/>
                  </a:cubicBezTo>
                  <a:lnTo>
                    <a:pt x="20652" y="201"/>
                  </a:lnTo>
                  <a:cubicBezTo>
                    <a:pt x="21053" y="1078"/>
                    <a:pt x="20552" y="2181"/>
                    <a:pt x="19474" y="2256"/>
                  </a:cubicBezTo>
                  <a:cubicBezTo>
                    <a:pt x="19438" y="2259"/>
                    <a:pt x="19401" y="2260"/>
                    <a:pt x="19366" y="2260"/>
                  </a:cubicBezTo>
                  <a:cubicBezTo>
                    <a:pt x="18210" y="2260"/>
                    <a:pt x="17632" y="1099"/>
                    <a:pt x="18021" y="126"/>
                  </a:cubicBezTo>
                  <a:cubicBezTo>
                    <a:pt x="17519" y="126"/>
                    <a:pt x="17018" y="126"/>
                    <a:pt x="16542" y="101"/>
                  </a:cubicBezTo>
                  <a:lnTo>
                    <a:pt x="16542" y="101"/>
                  </a:lnTo>
                  <a:cubicBezTo>
                    <a:pt x="17093" y="928"/>
                    <a:pt x="16717" y="2231"/>
                    <a:pt x="15565" y="2382"/>
                  </a:cubicBezTo>
                  <a:cubicBezTo>
                    <a:pt x="15459" y="2398"/>
                    <a:pt x="15360" y="2406"/>
                    <a:pt x="15265" y="2406"/>
                  </a:cubicBezTo>
                  <a:cubicBezTo>
                    <a:pt x="14075" y="2406"/>
                    <a:pt x="13722" y="1153"/>
                    <a:pt x="14186" y="201"/>
                  </a:cubicBezTo>
                  <a:lnTo>
                    <a:pt x="14186" y="201"/>
                  </a:lnTo>
                  <a:cubicBezTo>
                    <a:pt x="14019" y="210"/>
                    <a:pt x="13852" y="212"/>
                    <a:pt x="13686" y="212"/>
                  </a:cubicBezTo>
                  <a:cubicBezTo>
                    <a:pt x="13353" y="212"/>
                    <a:pt x="13025" y="201"/>
                    <a:pt x="12707" y="201"/>
                  </a:cubicBezTo>
                  <a:cubicBezTo>
                    <a:pt x="12958" y="602"/>
                    <a:pt x="13008" y="1129"/>
                    <a:pt x="12808" y="1580"/>
                  </a:cubicBezTo>
                  <a:cubicBezTo>
                    <a:pt x="12587" y="2109"/>
                    <a:pt x="12056" y="2425"/>
                    <a:pt x="11505" y="2425"/>
                  </a:cubicBezTo>
                  <a:cubicBezTo>
                    <a:pt x="11430" y="2425"/>
                    <a:pt x="11354" y="2419"/>
                    <a:pt x="11279" y="2407"/>
                  </a:cubicBezTo>
                  <a:cubicBezTo>
                    <a:pt x="10627" y="2332"/>
                    <a:pt x="10076" y="1830"/>
                    <a:pt x="10001" y="1179"/>
                  </a:cubicBezTo>
                  <a:cubicBezTo>
                    <a:pt x="9976" y="803"/>
                    <a:pt x="10101" y="452"/>
                    <a:pt x="10352" y="201"/>
                  </a:cubicBezTo>
                  <a:lnTo>
                    <a:pt x="10352" y="201"/>
                  </a:lnTo>
                  <a:cubicBezTo>
                    <a:pt x="9900" y="276"/>
                    <a:pt x="9474" y="301"/>
                    <a:pt x="9048" y="301"/>
                  </a:cubicBezTo>
                  <a:cubicBezTo>
                    <a:pt x="9299" y="778"/>
                    <a:pt x="9299" y="1379"/>
                    <a:pt x="9073" y="1855"/>
                  </a:cubicBezTo>
                  <a:cubicBezTo>
                    <a:pt x="8811" y="2380"/>
                    <a:pt x="8262" y="2676"/>
                    <a:pt x="7693" y="2676"/>
                  </a:cubicBezTo>
                  <a:cubicBezTo>
                    <a:pt x="7610" y="2676"/>
                    <a:pt x="7527" y="2670"/>
                    <a:pt x="7444" y="2657"/>
                  </a:cubicBezTo>
                  <a:cubicBezTo>
                    <a:pt x="6793" y="2557"/>
                    <a:pt x="6291" y="2081"/>
                    <a:pt x="6241" y="1404"/>
                  </a:cubicBezTo>
                  <a:cubicBezTo>
                    <a:pt x="6191" y="1003"/>
                    <a:pt x="6367" y="502"/>
                    <a:pt x="6667" y="226"/>
                  </a:cubicBezTo>
                  <a:lnTo>
                    <a:pt x="6667" y="226"/>
                  </a:lnTo>
                  <a:cubicBezTo>
                    <a:pt x="6520" y="233"/>
                    <a:pt x="6370" y="236"/>
                    <a:pt x="6220" y="236"/>
                  </a:cubicBezTo>
                  <a:cubicBezTo>
                    <a:pt x="5809" y="236"/>
                    <a:pt x="5392" y="213"/>
                    <a:pt x="4988" y="176"/>
                  </a:cubicBezTo>
                  <a:lnTo>
                    <a:pt x="4988" y="176"/>
                  </a:lnTo>
                  <a:cubicBezTo>
                    <a:pt x="5765" y="1003"/>
                    <a:pt x="5189" y="2532"/>
                    <a:pt x="3961" y="2607"/>
                  </a:cubicBezTo>
                  <a:cubicBezTo>
                    <a:pt x="3896" y="2614"/>
                    <a:pt x="3830" y="2617"/>
                    <a:pt x="3763" y="2617"/>
                  </a:cubicBezTo>
                  <a:cubicBezTo>
                    <a:pt x="3085" y="2617"/>
                    <a:pt x="2350" y="2273"/>
                    <a:pt x="2031" y="1680"/>
                  </a:cubicBezTo>
                  <a:cubicBezTo>
                    <a:pt x="1855" y="1354"/>
                    <a:pt x="1855" y="953"/>
                    <a:pt x="2006" y="652"/>
                  </a:cubicBezTo>
                  <a:lnTo>
                    <a:pt x="2006" y="652"/>
                  </a:lnTo>
                  <a:cubicBezTo>
                    <a:pt x="1790" y="699"/>
                    <a:pt x="1561" y="718"/>
                    <a:pt x="1329" y="718"/>
                  </a:cubicBezTo>
                  <a:cubicBezTo>
                    <a:pt x="941" y="718"/>
                    <a:pt x="547" y="665"/>
                    <a:pt x="201" y="602"/>
                  </a:cubicBezTo>
                  <a:lnTo>
                    <a:pt x="176" y="602"/>
                  </a:lnTo>
                  <a:cubicBezTo>
                    <a:pt x="527" y="6166"/>
                    <a:pt x="652" y="11755"/>
                    <a:pt x="652" y="17369"/>
                  </a:cubicBezTo>
                  <a:cubicBezTo>
                    <a:pt x="652" y="27369"/>
                    <a:pt x="251" y="37419"/>
                    <a:pt x="1" y="47369"/>
                  </a:cubicBezTo>
                  <a:cubicBezTo>
                    <a:pt x="1877" y="47360"/>
                    <a:pt x="3753" y="47357"/>
                    <a:pt x="5629" y="47357"/>
                  </a:cubicBezTo>
                  <a:cubicBezTo>
                    <a:pt x="12383" y="47357"/>
                    <a:pt x="19133" y="47403"/>
                    <a:pt x="25885" y="47403"/>
                  </a:cubicBezTo>
                  <a:cubicBezTo>
                    <a:pt x="32660" y="47403"/>
                    <a:pt x="39436" y="47356"/>
                    <a:pt x="46216" y="47169"/>
                  </a:cubicBezTo>
                  <a:cubicBezTo>
                    <a:pt x="46241" y="47169"/>
                    <a:pt x="46267" y="47194"/>
                    <a:pt x="46317" y="47194"/>
                  </a:cubicBezTo>
                  <a:cubicBezTo>
                    <a:pt x="45815" y="39349"/>
                    <a:pt x="46116" y="31379"/>
                    <a:pt x="46091" y="23510"/>
                  </a:cubicBezTo>
                  <a:cubicBezTo>
                    <a:pt x="46066" y="15690"/>
                    <a:pt x="46116" y="7870"/>
                    <a:pt x="46166" y="51"/>
                  </a:cubicBezTo>
                  <a:lnTo>
                    <a:pt x="46166" y="51"/>
                  </a:lnTo>
                  <a:cubicBezTo>
                    <a:pt x="45946" y="60"/>
                    <a:pt x="45723" y="66"/>
                    <a:pt x="45497" y="66"/>
                  </a:cubicBezTo>
                  <a:cubicBezTo>
                    <a:pt x="45106" y="66"/>
                    <a:pt x="44709" y="48"/>
                    <a:pt x="443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17"/>
            <p:cNvSpPr/>
            <p:nvPr/>
          </p:nvSpPr>
          <p:spPr>
            <a:xfrm>
              <a:off x="1631725" y="1023800"/>
              <a:ext cx="932975" cy="17650"/>
            </a:xfrm>
            <a:custGeom>
              <a:avLst/>
              <a:gdLst/>
              <a:ahLst/>
              <a:cxnLst/>
              <a:rect l="l" t="t" r="r" b="b"/>
              <a:pathLst>
                <a:path w="37319" h="706" extrusionOk="0">
                  <a:moveTo>
                    <a:pt x="24005" y="1"/>
                  </a:moveTo>
                  <a:cubicBezTo>
                    <a:pt x="16063" y="1"/>
                    <a:pt x="8121" y="34"/>
                    <a:pt x="201" y="277"/>
                  </a:cubicBezTo>
                  <a:cubicBezTo>
                    <a:pt x="25" y="302"/>
                    <a:pt x="0" y="578"/>
                    <a:pt x="201" y="578"/>
                  </a:cubicBezTo>
                  <a:cubicBezTo>
                    <a:pt x="4399" y="673"/>
                    <a:pt x="8603" y="705"/>
                    <a:pt x="12810" y="705"/>
                  </a:cubicBezTo>
                  <a:cubicBezTo>
                    <a:pt x="20859" y="705"/>
                    <a:pt x="28919" y="586"/>
                    <a:pt x="36968" y="553"/>
                  </a:cubicBezTo>
                  <a:cubicBezTo>
                    <a:pt x="37311" y="553"/>
                    <a:pt x="37319" y="1"/>
                    <a:pt x="36990" y="1"/>
                  </a:cubicBezTo>
                  <a:cubicBezTo>
                    <a:pt x="36983" y="1"/>
                    <a:pt x="36975" y="1"/>
                    <a:pt x="36968" y="2"/>
                  </a:cubicBezTo>
                  <a:cubicBezTo>
                    <a:pt x="35630" y="4"/>
                    <a:pt x="34292" y="5"/>
                    <a:pt x="32954" y="5"/>
                  </a:cubicBezTo>
                  <a:cubicBezTo>
                    <a:pt x="29972" y="5"/>
                    <a:pt x="26988" y="1"/>
                    <a:pt x="24005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17"/>
            <p:cNvSpPr/>
            <p:nvPr/>
          </p:nvSpPr>
          <p:spPr>
            <a:xfrm>
              <a:off x="1633600" y="849000"/>
              <a:ext cx="924200" cy="26400"/>
            </a:xfrm>
            <a:custGeom>
              <a:avLst/>
              <a:gdLst/>
              <a:ahLst/>
              <a:cxnLst/>
              <a:rect l="l" t="t" r="r" b="b"/>
              <a:pathLst>
                <a:path w="36968" h="1056" extrusionOk="0">
                  <a:moveTo>
                    <a:pt x="36665" y="0"/>
                  </a:moveTo>
                  <a:cubicBezTo>
                    <a:pt x="36658" y="0"/>
                    <a:pt x="36650" y="1"/>
                    <a:pt x="36642" y="1"/>
                  </a:cubicBezTo>
                  <a:cubicBezTo>
                    <a:pt x="24512" y="302"/>
                    <a:pt x="12256" y="1"/>
                    <a:pt x="126" y="628"/>
                  </a:cubicBezTo>
                  <a:cubicBezTo>
                    <a:pt x="0" y="628"/>
                    <a:pt x="0" y="803"/>
                    <a:pt x="126" y="803"/>
                  </a:cubicBezTo>
                  <a:cubicBezTo>
                    <a:pt x="3812" y="986"/>
                    <a:pt x="7517" y="1056"/>
                    <a:pt x="11229" y="1056"/>
                  </a:cubicBezTo>
                  <a:cubicBezTo>
                    <a:pt x="19707" y="1056"/>
                    <a:pt x="28223" y="694"/>
                    <a:pt x="36642" y="502"/>
                  </a:cubicBezTo>
                  <a:cubicBezTo>
                    <a:pt x="36960" y="478"/>
                    <a:pt x="36968" y="0"/>
                    <a:pt x="36665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17"/>
            <p:cNvSpPr/>
            <p:nvPr/>
          </p:nvSpPr>
          <p:spPr>
            <a:xfrm>
              <a:off x="1624825" y="765850"/>
              <a:ext cx="931725" cy="15325"/>
            </a:xfrm>
            <a:custGeom>
              <a:avLst/>
              <a:gdLst/>
              <a:ahLst/>
              <a:cxnLst/>
              <a:rect l="l" t="t" r="r" b="b"/>
              <a:pathLst>
                <a:path w="37269" h="613" extrusionOk="0">
                  <a:moveTo>
                    <a:pt x="14932" y="0"/>
                  </a:moveTo>
                  <a:cubicBezTo>
                    <a:pt x="9993" y="0"/>
                    <a:pt x="5055" y="58"/>
                    <a:pt x="126" y="270"/>
                  </a:cubicBezTo>
                  <a:cubicBezTo>
                    <a:pt x="1" y="270"/>
                    <a:pt x="1" y="470"/>
                    <a:pt x="126" y="470"/>
                  </a:cubicBezTo>
                  <a:cubicBezTo>
                    <a:pt x="3600" y="576"/>
                    <a:pt x="7078" y="613"/>
                    <a:pt x="10557" y="613"/>
                  </a:cubicBezTo>
                  <a:cubicBezTo>
                    <a:pt x="17949" y="613"/>
                    <a:pt x="25349" y="449"/>
                    <a:pt x="32735" y="449"/>
                  </a:cubicBezTo>
                  <a:cubicBezTo>
                    <a:pt x="34163" y="449"/>
                    <a:pt x="35591" y="456"/>
                    <a:pt x="37018" y="470"/>
                  </a:cubicBezTo>
                  <a:cubicBezTo>
                    <a:pt x="37269" y="470"/>
                    <a:pt x="37269" y="69"/>
                    <a:pt x="37018" y="69"/>
                  </a:cubicBezTo>
                  <a:cubicBezTo>
                    <a:pt x="35627" y="80"/>
                    <a:pt x="34236" y="85"/>
                    <a:pt x="32844" y="85"/>
                  </a:cubicBezTo>
                  <a:cubicBezTo>
                    <a:pt x="26878" y="85"/>
                    <a:pt x="20904" y="0"/>
                    <a:pt x="14932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17"/>
            <p:cNvSpPr/>
            <p:nvPr/>
          </p:nvSpPr>
          <p:spPr>
            <a:xfrm>
              <a:off x="1617300" y="1111525"/>
              <a:ext cx="938000" cy="28850"/>
            </a:xfrm>
            <a:custGeom>
              <a:avLst/>
              <a:gdLst/>
              <a:ahLst/>
              <a:cxnLst/>
              <a:rect l="l" t="t" r="r" b="b"/>
              <a:pathLst>
                <a:path w="37520" h="1154" extrusionOk="0">
                  <a:moveTo>
                    <a:pt x="37217" y="1"/>
                  </a:moveTo>
                  <a:cubicBezTo>
                    <a:pt x="37210" y="1"/>
                    <a:pt x="37202" y="1"/>
                    <a:pt x="37194" y="2"/>
                  </a:cubicBezTo>
                  <a:cubicBezTo>
                    <a:pt x="24863" y="528"/>
                    <a:pt x="12532" y="352"/>
                    <a:pt x="201" y="553"/>
                  </a:cubicBezTo>
                  <a:cubicBezTo>
                    <a:pt x="1" y="553"/>
                    <a:pt x="1" y="879"/>
                    <a:pt x="201" y="879"/>
                  </a:cubicBezTo>
                  <a:cubicBezTo>
                    <a:pt x="4211" y="1075"/>
                    <a:pt x="8230" y="1154"/>
                    <a:pt x="12253" y="1154"/>
                  </a:cubicBezTo>
                  <a:cubicBezTo>
                    <a:pt x="20578" y="1154"/>
                    <a:pt x="28914" y="816"/>
                    <a:pt x="37194" y="478"/>
                  </a:cubicBezTo>
                  <a:cubicBezTo>
                    <a:pt x="37512" y="478"/>
                    <a:pt x="37520" y="1"/>
                    <a:pt x="37217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17"/>
            <p:cNvSpPr/>
            <p:nvPr/>
          </p:nvSpPr>
          <p:spPr>
            <a:xfrm>
              <a:off x="1624825" y="1206075"/>
              <a:ext cx="921075" cy="16000"/>
            </a:xfrm>
            <a:custGeom>
              <a:avLst/>
              <a:gdLst/>
              <a:ahLst/>
              <a:cxnLst/>
              <a:rect l="l" t="t" r="r" b="b"/>
              <a:pathLst>
                <a:path w="36843" h="640" extrusionOk="0">
                  <a:moveTo>
                    <a:pt x="27075" y="0"/>
                  </a:moveTo>
                  <a:cubicBezTo>
                    <a:pt x="18133" y="0"/>
                    <a:pt x="9192" y="75"/>
                    <a:pt x="251" y="205"/>
                  </a:cubicBezTo>
                  <a:cubicBezTo>
                    <a:pt x="1" y="230"/>
                    <a:pt x="1" y="580"/>
                    <a:pt x="251" y="580"/>
                  </a:cubicBezTo>
                  <a:cubicBezTo>
                    <a:pt x="4914" y="619"/>
                    <a:pt x="9576" y="639"/>
                    <a:pt x="14239" y="639"/>
                  </a:cubicBezTo>
                  <a:cubicBezTo>
                    <a:pt x="21682" y="639"/>
                    <a:pt x="29124" y="588"/>
                    <a:pt x="36567" y="480"/>
                  </a:cubicBezTo>
                  <a:cubicBezTo>
                    <a:pt x="36843" y="480"/>
                    <a:pt x="36843" y="29"/>
                    <a:pt x="36567" y="29"/>
                  </a:cubicBezTo>
                  <a:cubicBezTo>
                    <a:pt x="33403" y="9"/>
                    <a:pt x="30239" y="0"/>
                    <a:pt x="27075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17"/>
            <p:cNvSpPr/>
            <p:nvPr/>
          </p:nvSpPr>
          <p:spPr>
            <a:xfrm>
              <a:off x="1625450" y="1448675"/>
              <a:ext cx="923575" cy="33500"/>
            </a:xfrm>
            <a:custGeom>
              <a:avLst/>
              <a:gdLst/>
              <a:ahLst/>
              <a:cxnLst/>
              <a:rect l="l" t="t" r="r" b="b"/>
              <a:pathLst>
                <a:path w="36943" h="1340" extrusionOk="0">
                  <a:moveTo>
                    <a:pt x="30950" y="0"/>
                  </a:moveTo>
                  <a:cubicBezTo>
                    <a:pt x="23023" y="0"/>
                    <a:pt x="15118" y="650"/>
                    <a:pt x="7193" y="650"/>
                  </a:cubicBezTo>
                  <a:cubicBezTo>
                    <a:pt x="4873" y="650"/>
                    <a:pt x="2551" y="595"/>
                    <a:pt x="226" y="450"/>
                  </a:cubicBezTo>
                  <a:cubicBezTo>
                    <a:pt x="1" y="450"/>
                    <a:pt x="26" y="751"/>
                    <a:pt x="226" y="776"/>
                  </a:cubicBezTo>
                  <a:cubicBezTo>
                    <a:pt x="3527" y="1196"/>
                    <a:pt x="6842" y="1340"/>
                    <a:pt x="10163" y="1340"/>
                  </a:cubicBezTo>
                  <a:cubicBezTo>
                    <a:pt x="17435" y="1340"/>
                    <a:pt x="24740" y="649"/>
                    <a:pt x="32014" y="649"/>
                  </a:cubicBezTo>
                  <a:cubicBezTo>
                    <a:pt x="33525" y="649"/>
                    <a:pt x="35035" y="679"/>
                    <a:pt x="36542" y="751"/>
                  </a:cubicBezTo>
                  <a:cubicBezTo>
                    <a:pt x="36550" y="752"/>
                    <a:pt x="36558" y="752"/>
                    <a:pt x="36565" y="752"/>
                  </a:cubicBezTo>
                  <a:cubicBezTo>
                    <a:pt x="36943" y="752"/>
                    <a:pt x="36935" y="149"/>
                    <a:pt x="36542" y="125"/>
                  </a:cubicBezTo>
                  <a:cubicBezTo>
                    <a:pt x="34677" y="36"/>
                    <a:pt x="32813" y="0"/>
                    <a:pt x="30950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17"/>
            <p:cNvSpPr/>
            <p:nvPr/>
          </p:nvSpPr>
          <p:spPr>
            <a:xfrm>
              <a:off x="1624200" y="934225"/>
              <a:ext cx="919200" cy="21800"/>
            </a:xfrm>
            <a:custGeom>
              <a:avLst/>
              <a:gdLst/>
              <a:ahLst/>
              <a:cxnLst/>
              <a:rect l="l" t="t" r="r" b="b"/>
              <a:pathLst>
                <a:path w="36768" h="872" extrusionOk="0">
                  <a:moveTo>
                    <a:pt x="26200" y="37"/>
                  </a:moveTo>
                  <a:cubicBezTo>
                    <a:pt x="23572" y="37"/>
                    <a:pt x="20944" y="54"/>
                    <a:pt x="18321" y="76"/>
                  </a:cubicBezTo>
                  <a:cubicBezTo>
                    <a:pt x="12281" y="126"/>
                    <a:pt x="6166" y="1"/>
                    <a:pt x="151" y="602"/>
                  </a:cubicBezTo>
                  <a:cubicBezTo>
                    <a:pt x="26" y="602"/>
                    <a:pt x="0" y="828"/>
                    <a:pt x="151" y="828"/>
                  </a:cubicBezTo>
                  <a:cubicBezTo>
                    <a:pt x="1223" y="859"/>
                    <a:pt x="2297" y="872"/>
                    <a:pt x="3372" y="872"/>
                  </a:cubicBezTo>
                  <a:cubicBezTo>
                    <a:pt x="8352" y="872"/>
                    <a:pt x="13353" y="593"/>
                    <a:pt x="18321" y="552"/>
                  </a:cubicBezTo>
                  <a:cubicBezTo>
                    <a:pt x="19725" y="540"/>
                    <a:pt x="21130" y="536"/>
                    <a:pt x="22536" y="536"/>
                  </a:cubicBezTo>
                  <a:cubicBezTo>
                    <a:pt x="27179" y="536"/>
                    <a:pt x="31830" y="589"/>
                    <a:pt x="36467" y="627"/>
                  </a:cubicBezTo>
                  <a:cubicBezTo>
                    <a:pt x="36768" y="627"/>
                    <a:pt x="36768" y="176"/>
                    <a:pt x="36467" y="151"/>
                  </a:cubicBezTo>
                  <a:cubicBezTo>
                    <a:pt x="33050" y="66"/>
                    <a:pt x="29624" y="37"/>
                    <a:pt x="26200" y="37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17"/>
            <p:cNvSpPr/>
            <p:nvPr/>
          </p:nvSpPr>
          <p:spPr>
            <a:xfrm>
              <a:off x="1629200" y="1281975"/>
              <a:ext cx="912325" cy="25100"/>
            </a:xfrm>
            <a:custGeom>
              <a:avLst/>
              <a:gdLst/>
              <a:ahLst/>
              <a:cxnLst/>
              <a:rect l="l" t="t" r="r" b="b"/>
              <a:pathLst>
                <a:path w="36493" h="1004" extrusionOk="0">
                  <a:moveTo>
                    <a:pt x="36142" y="1"/>
                  </a:moveTo>
                  <a:cubicBezTo>
                    <a:pt x="24212" y="76"/>
                    <a:pt x="12232" y="176"/>
                    <a:pt x="302" y="552"/>
                  </a:cubicBezTo>
                  <a:cubicBezTo>
                    <a:pt x="1" y="552"/>
                    <a:pt x="1" y="1003"/>
                    <a:pt x="302" y="1003"/>
                  </a:cubicBezTo>
                  <a:cubicBezTo>
                    <a:pt x="12257" y="903"/>
                    <a:pt x="24212" y="652"/>
                    <a:pt x="36142" y="527"/>
                  </a:cubicBezTo>
                  <a:cubicBezTo>
                    <a:pt x="36492" y="527"/>
                    <a:pt x="36492" y="1"/>
                    <a:pt x="36142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17"/>
            <p:cNvSpPr/>
            <p:nvPr/>
          </p:nvSpPr>
          <p:spPr>
            <a:xfrm>
              <a:off x="1621075" y="1360300"/>
              <a:ext cx="919825" cy="23325"/>
            </a:xfrm>
            <a:custGeom>
              <a:avLst/>
              <a:gdLst/>
              <a:ahLst/>
              <a:cxnLst/>
              <a:rect l="l" t="t" r="r" b="b"/>
              <a:pathLst>
                <a:path w="36793" h="933" extrusionOk="0">
                  <a:moveTo>
                    <a:pt x="36467" y="0"/>
                  </a:moveTo>
                  <a:cubicBezTo>
                    <a:pt x="24411" y="51"/>
                    <a:pt x="12331" y="76"/>
                    <a:pt x="276" y="477"/>
                  </a:cubicBezTo>
                  <a:cubicBezTo>
                    <a:pt x="0" y="477"/>
                    <a:pt x="0" y="903"/>
                    <a:pt x="276" y="903"/>
                  </a:cubicBezTo>
                  <a:cubicBezTo>
                    <a:pt x="2225" y="923"/>
                    <a:pt x="4175" y="932"/>
                    <a:pt x="6126" y="932"/>
                  </a:cubicBezTo>
                  <a:cubicBezTo>
                    <a:pt x="16243" y="932"/>
                    <a:pt x="26381" y="687"/>
                    <a:pt x="36467" y="477"/>
                  </a:cubicBezTo>
                  <a:cubicBezTo>
                    <a:pt x="36792" y="477"/>
                    <a:pt x="36792" y="0"/>
                    <a:pt x="36467" y="0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662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7" name="Google Shape;657;p23"/>
          <p:cNvGrpSpPr/>
          <p:nvPr/>
        </p:nvGrpSpPr>
        <p:grpSpPr>
          <a:xfrm>
            <a:off x="-174525" y="-22399"/>
            <a:ext cx="9487164" cy="5193049"/>
            <a:chOff x="-174525" y="-22399"/>
            <a:chExt cx="9487164" cy="5193049"/>
          </a:xfrm>
        </p:grpSpPr>
        <p:sp>
          <p:nvSpPr>
            <p:cNvPr id="658" name="Google Shape;658;p23"/>
            <p:cNvSpPr/>
            <p:nvPr/>
          </p:nvSpPr>
          <p:spPr>
            <a:xfrm>
              <a:off x="-174525" y="-22399"/>
              <a:ext cx="9487164" cy="5188298"/>
            </a:xfrm>
            <a:custGeom>
              <a:avLst/>
              <a:gdLst/>
              <a:ahLst/>
              <a:cxnLst/>
              <a:rect l="l" t="t" r="r" b="b"/>
              <a:pathLst>
                <a:path w="264469" h="144360" extrusionOk="0">
                  <a:moveTo>
                    <a:pt x="125024" y="0"/>
                  </a:moveTo>
                  <a:cubicBezTo>
                    <a:pt x="124865" y="0"/>
                    <a:pt x="124702" y="4"/>
                    <a:pt x="124536" y="11"/>
                  </a:cubicBezTo>
                  <a:lnTo>
                    <a:pt x="4940" y="11"/>
                  </a:lnTo>
                  <a:cubicBezTo>
                    <a:pt x="1569" y="65"/>
                    <a:pt x="0" y="1705"/>
                    <a:pt x="226" y="4914"/>
                  </a:cubicBezTo>
                  <a:lnTo>
                    <a:pt x="226" y="138500"/>
                  </a:lnTo>
                  <a:cubicBezTo>
                    <a:pt x="208" y="142159"/>
                    <a:pt x="1811" y="143993"/>
                    <a:pt x="5034" y="143993"/>
                  </a:cubicBezTo>
                  <a:cubicBezTo>
                    <a:pt x="5185" y="143993"/>
                    <a:pt x="5340" y="143989"/>
                    <a:pt x="5499" y="143981"/>
                  </a:cubicBezTo>
                  <a:cubicBezTo>
                    <a:pt x="23166" y="144233"/>
                    <a:pt x="61538" y="144359"/>
                    <a:pt x="76177" y="144359"/>
                  </a:cubicBezTo>
                  <a:cubicBezTo>
                    <a:pt x="90824" y="144359"/>
                    <a:pt x="107103" y="144233"/>
                    <a:pt x="125041" y="143981"/>
                  </a:cubicBezTo>
                  <a:cubicBezTo>
                    <a:pt x="129025" y="143963"/>
                    <a:pt x="130900" y="142007"/>
                    <a:pt x="130675" y="138122"/>
                  </a:cubicBezTo>
                  <a:lnTo>
                    <a:pt x="130675" y="6393"/>
                  </a:lnTo>
                  <a:cubicBezTo>
                    <a:pt x="130839" y="2139"/>
                    <a:pt x="128956" y="0"/>
                    <a:pt x="125024" y="0"/>
                  </a:cubicBezTo>
                  <a:close/>
                  <a:moveTo>
                    <a:pt x="139427" y="0"/>
                  </a:moveTo>
                  <a:cubicBezTo>
                    <a:pt x="135503" y="0"/>
                    <a:pt x="133611" y="2139"/>
                    <a:pt x="133776" y="6393"/>
                  </a:cubicBezTo>
                  <a:lnTo>
                    <a:pt x="133776" y="138122"/>
                  </a:lnTo>
                  <a:cubicBezTo>
                    <a:pt x="133550" y="142007"/>
                    <a:pt x="135434" y="143963"/>
                    <a:pt x="139409" y="143981"/>
                  </a:cubicBezTo>
                  <a:cubicBezTo>
                    <a:pt x="157347" y="144233"/>
                    <a:pt x="173635" y="144359"/>
                    <a:pt x="188274" y="144359"/>
                  </a:cubicBezTo>
                  <a:cubicBezTo>
                    <a:pt x="202912" y="144359"/>
                    <a:pt x="241294" y="144233"/>
                    <a:pt x="258970" y="143981"/>
                  </a:cubicBezTo>
                  <a:cubicBezTo>
                    <a:pt x="259129" y="143989"/>
                    <a:pt x="259285" y="143993"/>
                    <a:pt x="259437" y="143993"/>
                  </a:cubicBezTo>
                  <a:cubicBezTo>
                    <a:pt x="262675" y="143993"/>
                    <a:pt x="264277" y="142159"/>
                    <a:pt x="264243" y="138500"/>
                  </a:cubicBezTo>
                  <a:lnTo>
                    <a:pt x="264243" y="4914"/>
                  </a:lnTo>
                  <a:cubicBezTo>
                    <a:pt x="264468" y="1705"/>
                    <a:pt x="262900" y="65"/>
                    <a:pt x="259529" y="11"/>
                  </a:cubicBezTo>
                  <a:lnTo>
                    <a:pt x="139914" y="11"/>
                  </a:lnTo>
                  <a:cubicBezTo>
                    <a:pt x="139749" y="4"/>
                    <a:pt x="139586" y="0"/>
                    <a:pt x="1394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cxnSp>
          <p:nvCxnSpPr>
            <p:cNvPr id="659" name="Google Shape;659;p23"/>
            <p:cNvCxnSpPr/>
            <p:nvPr/>
          </p:nvCxnSpPr>
          <p:spPr>
            <a:xfrm>
              <a:off x="-166800" y="540000"/>
              <a:ext cx="4681500" cy="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660" name="Google Shape;660;p23"/>
            <p:cNvGrpSpPr/>
            <p:nvPr/>
          </p:nvGrpSpPr>
          <p:grpSpPr>
            <a:xfrm>
              <a:off x="263005" y="845117"/>
              <a:ext cx="3790149" cy="3960313"/>
              <a:chOff x="263005" y="845117"/>
              <a:chExt cx="3790149" cy="3960313"/>
            </a:xfrm>
          </p:grpSpPr>
          <p:sp>
            <p:nvSpPr>
              <p:cNvPr id="661" name="Google Shape;661;p23"/>
              <p:cNvSpPr/>
              <p:nvPr/>
            </p:nvSpPr>
            <p:spPr>
              <a:xfrm>
                <a:off x="263005" y="3941386"/>
                <a:ext cx="3790149" cy="1956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51" extrusionOk="0">
                    <a:moveTo>
                      <a:pt x="271" y="0"/>
                    </a:moveTo>
                    <a:cubicBezTo>
                      <a:pt x="118" y="9"/>
                      <a:pt x="1" y="127"/>
                      <a:pt x="1" y="280"/>
                    </a:cubicBezTo>
                    <a:cubicBezTo>
                      <a:pt x="1" y="424"/>
                      <a:pt x="118" y="550"/>
                      <a:pt x="271" y="550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51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50"/>
                    </a:lnTo>
                    <a:lnTo>
                      <a:pt x="109358" y="550"/>
                    </a:lnTo>
                    <a:cubicBezTo>
                      <a:pt x="109502" y="550"/>
                      <a:pt x="109628" y="424"/>
                      <a:pt x="109619" y="271"/>
                    </a:cubicBezTo>
                    <a:cubicBezTo>
                      <a:pt x="109619" y="127"/>
                      <a:pt x="109502" y="0"/>
                      <a:pt x="109349" y="0"/>
                    </a:cubicBezTo>
                    <a:lnTo>
                      <a:pt x="95720" y="55"/>
                    </a:lnTo>
                    <a:lnTo>
                      <a:pt x="82082" y="73"/>
                    </a:lnTo>
                    <a:lnTo>
                      <a:pt x="54814" y="109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62" name="Google Shape;662;p23"/>
              <p:cNvSpPr/>
              <p:nvPr/>
            </p:nvSpPr>
            <p:spPr>
              <a:xfrm>
                <a:off x="263005" y="4223091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18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63" name="Google Shape;663;p23"/>
              <p:cNvSpPr/>
              <p:nvPr/>
            </p:nvSpPr>
            <p:spPr>
              <a:xfrm>
                <a:off x="263005" y="4504476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25"/>
                      <a:pt x="118" y="542"/>
                      <a:pt x="271" y="542"/>
                    </a:cubicBezTo>
                    <a:lnTo>
                      <a:pt x="13909" y="497"/>
                    </a:lnTo>
                    <a:lnTo>
                      <a:pt x="27538" y="479"/>
                    </a:lnTo>
                    <a:lnTo>
                      <a:pt x="54814" y="443"/>
                    </a:lnTo>
                    <a:lnTo>
                      <a:pt x="82082" y="479"/>
                    </a:lnTo>
                    <a:lnTo>
                      <a:pt x="95720" y="497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25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64" name="Google Shape;664;p23"/>
              <p:cNvSpPr/>
              <p:nvPr/>
            </p:nvSpPr>
            <p:spPr>
              <a:xfrm>
                <a:off x="263005" y="3378615"/>
                <a:ext cx="3790149" cy="19214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1" extrusionOk="0">
                    <a:moveTo>
                      <a:pt x="271" y="0"/>
                    </a:moveTo>
                    <a:cubicBezTo>
                      <a:pt x="118" y="0"/>
                      <a:pt x="1" y="117"/>
                      <a:pt x="1" y="270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0"/>
                    </a:cubicBezTo>
                    <a:cubicBezTo>
                      <a:pt x="109619" y="117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99"/>
                    </a:lnTo>
                    <a:lnTo>
                      <a:pt x="27538" y="63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65" name="Google Shape;665;p23"/>
              <p:cNvSpPr/>
              <p:nvPr/>
            </p:nvSpPr>
            <p:spPr>
              <a:xfrm>
                <a:off x="263005" y="3660001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17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99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66" name="Google Shape;666;p23"/>
              <p:cNvSpPr/>
              <p:nvPr/>
            </p:nvSpPr>
            <p:spPr>
              <a:xfrm>
                <a:off x="263005" y="3097194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109364" y="0"/>
                    </a:moveTo>
                    <a:cubicBezTo>
                      <a:pt x="109359" y="0"/>
                      <a:pt x="109354" y="0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ubicBezTo>
                      <a:pt x="118" y="1"/>
                      <a:pt x="1" y="118"/>
                      <a:pt x="1" y="271"/>
                    </a:cubicBezTo>
                    <a:cubicBezTo>
                      <a:pt x="1" y="415"/>
                      <a:pt x="118" y="542"/>
                      <a:pt x="271" y="542"/>
                    </a:cubicBezTo>
                    <a:lnTo>
                      <a:pt x="13909" y="488"/>
                    </a:lnTo>
                    <a:lnTo>
                      <a:pt x="27538" y="470"/>
                    </a:lnTo>
                    <a:lnTo>
                      <a:pt x="54814" y="442"/>
                    </a:lnTo>
                    <a:lnTo>
                      <a:pt x="82082" y="470"/>
                    </a:lnTo>
                    <a:lnTo>
                      <a:pt x="95720" y="488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15"/>
                      <a:pt x="109619" y="262"/>
                    </a:cubicBezTo>
                    <a:cubicBezTo>
                      <a:pt x="109619" y="123"/>
                      <a:pt x="109510" y="0"/>
                      <a:pt x="109364" y="0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67" name="Google Shape;667;p23"/>
              <p:cNvSpPr/>
              <p:nvPr/>
            </p:nvSpPr>
            <p:spPr>
              <a:xfrm>
                <a:off x="263005" y="2252683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109364" y="1"/>
                    </a:moveTo>
                    <a:cubicBezTo>
                      <a:pt x="109359" y="1"/>
                      <a:pt x="109354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ubicBezTo>
                      <a:pt x="118" y="1"/>
                      <a:pt x="1" y="118"/>
                      <a:pt x="1" y="272"/>
                    </a:cubicBezTo>
                    <a:cubicBezTo>
                      <a:pt x="1" y="416"/>
                      <a:pt x="118" y="542"/>
                      <a:pt x="271" y="542"/>
                    </a:cubicBezTo>
                    <a:lnTo>
                      <a:pt x="13909" y="488"/>
                    </a:lnTo>
                    <a:lnTo>
                      <a:pt x="27538" y="470"/>
                    </a:lnTo>
                    <a:lnTo>
                      <a:pt x="54814" y="443"/>
                    </a:lnTo>
                    <a:lnTo>
                      <a:pt x="82082" y="470"/>
                    </a:lnTo>
                    <a:lnTo>
                      <a:pt x="95720" y="488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16"/>
                      <a:pt x="109619" y="272"/>
                    </a:cubicBezTo>
                    <a:cubicBezTo>
                      <a:pt x="109619" y="124"/>
                      <a:pt x="109510" y="1"/>
                      <a:pt x="109364" y="1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68" name="Google Shape;668;p23"/>
              <p:cNvSpPr/>
              <p:nvPr/>
            </p:nvSpPr>
            <p:spPr>
              <a:xfrm>
                <a:off x="263005" y="2534104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0"/>
                    </a:moveTo>
                    <a:cubicBezTo>
                      <a:pt x="118" y="0"/>
                      <a:pt x="1" y="118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1"/>
                    </a:cubicBezTo>
                    <a:cubicBezTo>
                      <a:pt x="109619" y="118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100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69" name="Google Shape;669;p23"/>
              <p:cNvSpPr/>
              <p:nvPr/>
            </p:nvSpPr>
            <p:spPr>
              <a:xfrm>
                <a:off x="263005" y="1970978"/>
                <a:ext cx="3790149" cy="19285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3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19"/>
                      <a:pt x="110" y="542"/>
                      <a:pt x="256" y="542"/>
                    </a:cubicBezTo>
                    <a:cubicBezTo>
                      <a:pt x="261" y="542"/>
                      <a:pt x="266" y="542"/>
                      <a:pt x="271" y="542"/>
                    </a:cubicBezTo>
                    <a:lnTo>
                      <a:pt x="13909" y="497"/>
                    </a:lnTo>
                    <a:lnTo>
                      <a:pt x="27538" y="479"/>
                    </a:lnTo>
                    <a:lnTo>
                      <a:pt x="54814" y="443"/>
                    </a:lnTo>
                    <a:lnTo>
                      <a:pt x="82082" y="479"/>
                    </a:lnTo>
                    <a:lnTo>
                      <a:pt x="95720" y="497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25"/>
                      <a:pt x="109619" y="271"/>
                    </a:cubicBezTo>
                    <a:cubicBezTo>
                      <a:pt x="109619" y="127"/>
                      <a:pt x="109502" y="1"/>
                      <a:pt x="109349" y="1"/>
                    </a:cubicBezTo>
                    <a:lnTo>
                      <a:pt x="95720" y="55"/>
                    </a:lnTo>
                    <a:lnTo>
                      <a:pt x="82082" y="73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70" name="Google Shape;670;p23"/>
              <p:cNvSpPr/>
              <p:nvPr/>
            </p:nvSpPr>
            <p:spPr>
              <a:xfrm>
                <a:off x="263005" y="1408208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18"/>
                      <a:pt x="1" y="271"/>
                    </a:cubicBezTo>
                    <a:cubicBezTo>
                      <a:pt x="1" y="415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69"/>
                    </a:lnTo>
                    <a:lnTo>
                      <a:pt x="95720" y="487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71" name="Google Shape;671;p23"/>
              <p:cNvSpPr/>
              <p:nvPr/>
            </p:nvSpPr>
            <p:spPr>
              <a:xfrm>
                <a:off x="263005" y="845117"/>
                <a:ext cx="3790149" cy="19214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1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17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99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72" name="Google Shape;672;p23"/>
              <p:cNvSpPr/>
              <p:nvPr/>
            </p:nvSpPr>
            <p:spPr>
              <a:xfrm>
                <a:off x="263005" y="1126503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71"/>
                    </a:cubicBezTo>
                    <a:cubicBezTo>
                      <a:pt x="1" y="419"/>
                      <a:pt x="110" y="542"/>
                      <a:pt x="256" y="542"/>
                    </a:cubicBezTo>
                    <a:cubicBezTo>
                      <a:pt x="261" y="542"/>
                      <a:pt x="266" y="541"/>
                      <a:pt x="271" y="541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26"/>
                      <a:pt x="109502" y="0"/>
                      <a:pt x="109349" y="0"/>
                    </a:cubicBezTo>
                    <a:lnTo>
                      <a:pt x="95720" y="54"/>
                    </a:lnTo>
                    <a:lnTo>
                      <a:pt x="82082" y="72"/>
                    </a:lnTo>
                    <a:lnTo>
                      <a:pt x="54814" y="99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73" name="Google Shape;673;p23"/>
              <p:cNvSpPr/>
              <p:nvPr/>
            </p:nvSpPr>
            <p:spPr>
              <a:xfrm>
                <a:off x="263005" y="1689593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24"/>
                      <a:pt x="118" y="542"/>
                      <a:pt x="271" y="542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24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74" name="Google Shape;674;p23"/>
              <p:cNvSpPr/>
              <p:nvPr/>
            </p:nvSpPr>
            <p:spPr>
              <a:xfrm>
                <a:off x="263005" y="2815489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27"/>
                      <a:pt x="109502" y="1"/>
                      <a:pt x="109349" y="1"/>
                    </a:cubicBezTo>
                    <a:lnTo>
                      <a:pt x="95720" y="55"/>
                    </a:lnTo>
                    <a:lnTo>
                      <a:pt x="82082" y="73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75" name="Google Shape;675;p23"/>
              <p:cNvSpPr/>
              <p:nvPr/>
            </p:nvSpPr>
            <p:spPr>
              <a:xfrm>
                <a:off x="263005" y="4785897"/>
                <a:ext cx="3790149" cy="19533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50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80"/>
                    </a:cubicBezTo>
                    <a:cubicBezTo>
                      <a:pt x="1" y="424"/>
                      <a:pt x="118" y="550"/>
                      <a:pt x="271" y="550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50"/>
                    </a:lnTo>
                    <a:lnTo>
                      <a:pt x="109358" y="550"/>
                    </a:lnTo>
                    <a:cubicBezTo>
                      <a:pt x="109502" y="550"/>
                      <a:pt x="109628" y="424"/>
                      <a:pt x="109619" y="270"/>
                    </a:cubicBezTo>
                    <a:cubicBezTo>
                      <a:pt x="109619" y="126"/>
                      <a:pt x="109502" y="0"/>
                      <a:pt x="109349" y="0"/>
                    </a:cubicBezTo>
                    <a:lnTo>
                      <a:pt x="95720" y="54"/>
                    </a:lnTo>
                    <a:lnTo>
                      <a:pt x="82082" y="72"/>
                    </a:lnTo>
                    <a:lnTo>
                      <a:pt x="54814" y="108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76" name="Google Shape;676;p23"/>
            <p:cNvGrpSpPr/>
            <p:nvPr/>
          </p:nvGrpSpPr>
          <p:grpSpPr>
            <a:xfrm>
              <a:off x="5055305" y="845117"/>
              <a:ext cx="3790149" cy="3960313"/>
              <a:chOff x="263005" y="845117"/>
              <a:chExt cx="3790149" cy="3960313"/>
            </a:xfrm>
          </p:grpSpPr>
          <p:sp>
            <p:nvSpPr>
              <p:cNvPr id="677" name="Google Shape;677;p23"/>
              <p:cNvSpPr/>
              <p:nvPr/>
            </p:nvSpPr>
            <p:spPr>
              <a:xfrm>
                <a:off x="263005" y="3941386"/>
                <a:ext cx="3790149" cy="1956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51" extrusionOk="0">
                    <a:moveTo>
                      <a:pt x="271" y="0"/>
                    </a:moveTo>
                    <a:cubicBezTo>
                      <a:pt x="118" y="9"/>
                      <a:pt x="1" y="127"/>
                      <a:pt x="1" y="280"/>
                    </a:cubicBezTo>
                    <a:cubicBezTo>
                      <a:pt x="1" y="424"/>
                      <a:pt x="118" y="550"/>
                      <a:pt x="271" y="550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51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50"/>
                    </a:lnTo>
                    <a:lnTo>
                      <a:pt x="109358" y="550"/>
                    </a:lnTo>
                    <a:cubicBezTo>
                      <a:pt x="109502" y="550"/>
                      <a:pt x="109628" y="424"/>
                      <a:pt x="109619" y="271"/>
                    </a:cubicBezTo>
                    <a:cubicBezTo>
                      <a:pt x="109619" y="127"/>
                      <a:pt x="109502" y="0"/>
                      <a:pt x="109349" y="0"/>
                    </a:cubicBezTo>
                    <a:lnTo>
                      <a:pt x="95720" y="55"/>
                    </a:lnTo>
                    <a:lnTo>
                      <a:pt x="82082" y="73"/>
                    </a:lnTo>
                    <a:lnTo>
                      <a:pt x="54814" y="109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78" name="Google Shape;678;p23"/>
              <p:cNvSpPr/>
              <p:nvPr/>
            </p:nvSpPr>
            <p:spPr>
              <a:xfrm>
                <a:off x="263005" y="4223091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18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79" name="Google Shape;679;p23"/>
              <p:cNvSpPr/>
              <p:nvPr/>
            </p:nvSpPr>
            <p:spPr>
              <a:xfrm>
                <a:off x="263005" y="4504476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25"/>
                      <a:pt x="118" y="542"/>
                      <a:pt x="271" y="542"/>
                    </a:cubicBezTo>
                    <a:lnTo>
                      <a:pt x="13909" y="497"/>
                    </a:lnTo>
                    <a:lnTo>
                      <a:pt x="27538" y="479"/>
                    </a:lnTo>
                    <a:lnTo>
                      <a:pt x="54814" y="443"/>
                    </a:lnTo>
                    <a:lnTo>
                      <a:pt x="82082" y="479"/>
                    </a:lnTo>
                    <a:lnTo>
                      <a:pt x="95720" y="497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25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80" name="Google Shape;680;p23"/>
              <p:cNvSpPr/>
              <p:nvPr/>
            </p:nvSpPr>
            <p:spPr>
              <a:xfrm>
                <a:off x="263005" y="3378615"/>
                <a:ext cx="3790149" cy="19214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1" extrusionOk="0">
                    <a:moveTo>
                      <a:pt x="271" y="0"/>
                    </a:moveTo>
                    <a:cubicBezTo>
                      <a:pt x="118" y="0"/>
                      <a:pt x="1" y="117"/>
                      <a:pt x="1" y="270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0"/>
                    </a:cubicBezTo>
                    <a:cubicBezTo>
                      <a:pt x="109619" y="117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99"/>
                    </a:lnTo>
                    <a:lnTo>
                      <a:pt x="27538" y="63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81" name="Google Shape;681;p23"/>
              <p:cNvSpPr/>
              <p:nvPr/>
            </p:nvSpPr>
            <p:spPr>
              <a:xfrm>
                <a:off x="263005" y="3660001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17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99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82" name="Google Shape;682;p23"/>
              <p:cNvSpPr/>
              <p:nvPr/>
            </p:nvSpPr>
            <p:spPr>
              <a:xfrm>
                <a:off x="263005" y="3097194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109364" y="0"/>
                    </a:moveTo>
                    <a:cubicBezTo>
                      <a:pt x="109359" y="0"/>
                      <a:pt x="109354" y="0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ubicBezTo>
                      <a:pt x="118" y="1"/>
                      <a:pt x="1" y="118"/>
                      <a:pt x="1" y="271"/>
                    </a:cubicBezTo>
                    <a:cubicBezTo>
                      <a:pt x="1" y="415"/>
                      <a:pt x="118" y="542"/>
                      <a:pt x="271" y="542"/>
                    </a:cubicBezTo>
                    <a:lnTo>
                      <a:pt x="13909" y="488"/>
                    </a:lnTo>
                    <a:lnTo>
                      <a:pt x="27538" y="470"/>
                    </a:lnTo>
                    <a:lnTo>
                      <a:pt x="54814" y="442"/>
                    </a:lnTo>
                    <a:lnTo>
                      <a:pt x="82082" y="470"/>
                    </a:lnTo>
                    <a:lnTo>
                      <a:pt x="95720" y="488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15"/>
                      <a:pt x="109619" y="262"/>
                    </a:cubicBezTo>
                    <a:cubicBezTo>
                      <a:pt x="109619" y="123"/>
                      <a:pt x="109510" y="0"/>
                      <a:pt x="109364" y="0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83" name="Google Shape;683;p23"/>
              <p:cNvSpPr/>
              <p:nvPr/>
            </p:nvSpPr>
            <p:spPr>
              <a:xfrm>
                <a:off x="263005" y="2252683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109364" y="1"/>
                    </a:moveTo>
                    <a:cubicBezTo>
                      <a:pt x="109359" y="1"/>
                      <a:pt x="109354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ubicBezTo>
                      <a:pt x="118" y="1"/>
                      <a:pt x="1" y="118"/>
                      <a:pt x="1" y="272"/>
                    </a:cubicBezTo>
                    <a:cubicBezTo>
                      <a:pt x="1" y="416"/>
                      <a:pt x="118" y="542"/>
                      <a:pt x="271" y="542"/>
                    </a:cubicBezTo>
                    <a:lnTo>
                      <a:pt x="13909" y="488"/>
                    </a:lnTo>
                    <a:lnTo>
                      <a:pt x="27538" y="470"/>
                    </a:lnTo>
                    <a:lnTo>
                      <a:pt x="54814" y="443"/>
                    </a:lnTo>
                    <a:lnTo>
                      <a:pt x="82082" y="470"/>
                    </a:lnTo>
                    <a:lnTo>
                      <a:pt x="95720" y="488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16"/>
                      <a:pt x="109619" y="272"/>
                    </a:cubicBezTo>
                    <a:cubicBezTo>
                      <a:pt x="109619" y="124"/>
                      <a:pt x="109510" y="1"/>
                      <a:pt x="109364" y="1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84" name="Google Shape;684;p23"/>
              <p:cNvSpPr/>
              <p:nvPr/>
            </p:nvSpPr>
            <p:spPr>
              <a:xfrm>
                <a:off x="263005" y="2534104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0"/>
                    </a:moveTo>
                    <a:cubicBezTo>
                      <a:pt x="118" y="0"/>
                      <a:pt x="1" y="118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1"/>
                    </a:cubicBezTo>
                    <a:cubicBezTo>
                      <a:pt x="109619" y="118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100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85" name="Google Shape;685;p23"/>
              <p:cNvSpPr/>
              <p:nvPr/>
            </p:nvSpPr>
            <p:spPr>
              <a:xfrm>
                <a:off x="263005" y="1970978"/>
                <a:ext cx="3790149" cy="19285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3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19"/>
                      <a:pt x="110" y="542"/>
                      <a:pt x="256" y="542"/>
                    </a:cubicBezTo>
                    <a:cubicBezTo>
                      <a:pt x="261" y="542"/>
                      <a:pt x="266" y="542"/>
                      <a:pt x="271" y="542"/>
                    </a:cubicBezTo>
                    <a:lnTo>
                      <a:pt x="13909" y="497"/>
                    </a:lnTo>
                    <a:lnTo>
                      <a:pt x="27538" y="479"/>
                    </a:lnTo>
                    <a:lnTo>
                      <a:pt x="54814" y="443"/>
                    </a:lnTo>
                    <a:lnTo>
                      <a:pt x="82082" y="479"/>
                    </a:lnTo>
                    <a:lnTo>
                      <a:pt x="95720" y="497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25"/>
                      <a:pt x="109619" y="271"/>
                    </a:cubicBezTo>
                    <a:cubicBezTo>
                      <a:pt x="109619" y="127"/>
                      <a:pt x="109502" y="1"/>
                      <a:pt x="109349" y="1"/>
                    </a:cubicBezTo>
                    <a:lnTo>
                      <a:pt x="95720" y="55"/>
                    </a:lnTo>
                    <a:lnTo>
                      <a:pt x="82082" y="73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86" name="Google Shape;686;p23"/>
              <p:cNvSpPr/>
              <p:nvPr/>
            </p:nvSpPr>
            <p:spPr>
              <a:xfrm>
                <a:off x="263005" y="1408208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18"/>
                      <a:pt x="1" y="271"/>
                    </a:cubicBezTo>
                    <a:cubicBezTo>
                      <a:pt x="1" y="415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69"/>
                    </a:lnTo>
                    <a:lnTo>
                      <a:pt x="95720" y="487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15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64"/>
                    </a:lnTo>
                    <a:lnTo>
                      <a:pt x="13909" y="46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87" name="Google Shape;687;p23"/>
              <p:cNvSpPr/>
              <p:nvPr/>
            </p:nvSpPr>
            <p:spPr>
              <a:xfrm>
                <a:off x="263005" y="845117"/>
                <a:ext cx="3790149" cy="19214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1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17"/>
                      <a:pt x="109502" y="0"/>
                      <a:pt x="109349" y="0"/>
                    </a:cubicBezTo>
                    <a:lnTo>
                      <a:pt x="95720" y="45"/>
                    </a:lnTo>
                    <a:lnTo>
                      <a:pt x="82082" y="63"/>
                    </a:lnTo>
                    <a:lnTo>
                      <a:pt x="54814" y="99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88" name="Google Shape;688;p23"/>
              <p:cNvSpPr/>
              <p:nvPr/>
            </p:nvSpPr>
            <p:spPr>
              <a:xfrm>
                <a:off x="263005" y="1126503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71"/>
                    </a:cubicBezTo>
                    <a:cubicBezTo>
                      <a:pt x="1" y="419"/>
                      <a:pt x="110" y="542"/>
                      <a:pt x="256" y="542"/>
                    </a:cubicBezTo>
                    <a:cubicBezTo>
                      <a:pt x="261" y="542"/>
                      <a:pt x="266" y="541"/>
                      <a:pt x="271" y="541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26"/>
                      <a:pt x="109502" y="0"/>
                      <a:pt x="109349" y="0"/>
                    </a:cubicBezTo>
                    <a:lnTo>
                      <a:pt x="95720" y="54"/>
                    </a:lnTo>
                    <a:lnTo>
                      <a:pt x="82082" y="72"/>
                    </a:lnTo>
                    <a:lnTo>
                      <a:pt x="54814" y="99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89" name="Google Shape;689;p23"/>
              <p:cNvSpPr/>
              <p:nvPr/>
            </p:nvSpPr>
            <p:spPr>
              <a:xfrm>
                <a:off x="263005" y="1689593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24"/>
                      <a:pt x="118" y="542"/>
                      <a:pt x="271" y="542"/>
                    </a:cubicBezTo>
                    <a:lnTo>
                      <a:pt x="13909" y="487"/>
                    </a:lnTo>
                    <a:lnTo>
                      <a:pt x="27538" y="469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2"/>
                    </a:lnTo>
                    <a:lnTo>
                      <a:pt x="109358" y="542"/>
                    </a:lnTo>
                    <a:cubicBezTo>
                      <a:pt x="109502" y="542"/>
                      <a:pt x="109628" y="424"/>
                      <a:pt x="109619" y="271"/>
                    </a:cubicBezTo>
                    <a:cubicBezTo>
                      <a:pt x="109619" y="118"/>
                      <a:pt x="109502" y="1"/>
                      <a:pt x="109349" y="1"/>
                    </a:cubicBezTo>
                    <a:lnTo>
                      <a:pt x="95720" y="46"/>
                    </a:lnTo>
                    <a:lnTo>
                      <a:pt x="82082" y="64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90" name="Google Shape;690;p23"/>
              <p:cNvSpPr/>
              <p:nvPr/>
            </p:nvSpPr>
            <p:spPr>
              <a:xfrm>
                <a:off x="263005" y="2815489"/>
                <a:ext cx="3790149" cy="19249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42" extrusionOk="0">
                    <a:moveTo>
                      <a:pt x="271" y="1"/>
                    </a:moveTo>
                    <a:cubicBezTo>
                      <a:pt x="118" y="1"/>
                      <a:pt x="1" y="127"/>
                      <a:pt x="1" y="271"/>
                    </a:cubicBezTo>
                    <a:cubicBezTo>
                      <a:pt x="1" y="424"/>
                      <a:pt x="118" y="541"/>
                      <a:pt x="271" y="541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41"/>
                    </a:lnTo>
                    <a:lnTo>
                      <a:pt x="109358" y="541"/>
                    </a:lnTo>
                    <a:cubicBezTo>
                      <a:pt x="109502" y="541"/>
                      <a:pt x="109628" y="424"/>
                      <a:pt x="109619" y="271"/>
                    </a:cubicBezTo>
                    <a:cubicBezTo>
                      <a:pt x="109619" y="127"/>
                      <a:pt x="109502" y="1"/>
                      <a:pt x="109349" y="1"/>
                    </a:cubicBezTo>
                    <a:lnTo>
                      <a:pt x="95720" y="55"/>
                    </a:lnTo>
                    <a:lnTo>
                      <a:pt x="82082" y="73"/>
                    </a:lnTo>
                    <a:lnTo>
                      <a:pt x="54814" y="100"/>
                    </a:lnTo>
                    <a:lnTo>
                      <a:pt x="27538" y="73"/>
                    </a:lnTo>
                    <a:lnTo>
                      <a:pt x="13909" y="55"/>
                    </a:lnTo>
                    <a:lnTo>
                      <a:pt x="271" y="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91" name="Google Shape;691;p23"/>
              <p:cNvSpPr/>
              <p:nvPr/>
            </p:nvSpPr>
            <p:spPr>
              <a:xfrm>
                <a:off x="263005" y="4785897"/>
                <a:ext cx="3790149" cy="19533"/>
              </a:xfrm>
              <a:custGeom>
                <a:avLst/>
                <a:gdLst/>
                <a:ahLst/>
                <a:cxnLst/>
                <a:rect l="l" t="t" r="r" b="b"/>
                <a:pathLst>
                  <a:path w="109629" h="550" extrusionOk="0">
                    <a:moveTo>
                      <a:pt x="271" y="0"/>
                    </a:moveTo>
                    <a:cubicBezTo>
                      <a:pt x="118" y="0"/>
                      <a:pt x="1" y="126"/>
                      <a:pt x="1" y="280"/>
                    </a:cubicBezTo>
                    <a:cubicBezTo>
                      <a:pt x="1" y="424"/>
                      <a:pt x="118" y="550"/>
                      <a:pt x="271" y="550"/>
                    </a:cubicBezTo>
                    <a:lnTo>
                      <a:pt x="13909" y="496"/>
                    </a:lnTo>
                    <a:lnTo>
                      <a:pt x="27538" y="478"/>
                    </a:lnTo>
                    <a:lnTo>
                      <a:pt x="54814" y="442"/>
                    </a:lnTo>
                    <a:lnTo>
                      <a:pt x="82082" y="478"/>
                    </a:lnTo>
                    <a:lnTo>
                      <a:pt x="95720" y="496"/>
                    </a:lnTo>
                    <a:lnTo>
                      <a:pt x="109349" y="550"/>
                    </a:lnTo>
                    <a:lnTo>
                      <a:pt x="109358" y="550"/>
                    </a:lnTo>
                    <a:cubicBezTo>
                      <a:pt x="109502" y="550"/>
                      <a:pt x="109628" y="424"/>
                      <a:pt x="109619" y="270"/>
                    </a:cubicBezTo>
                    <a:cubicBezTo>
                      <a:pt x="109619" y="126"/>
                      <a:pt x="109502" y="0"/>
                      <a:pt x="109349" y="0"/>
                    </a:cubicBezTo>
                    <a:lnTo>
                      <a:pt x="95720" y="54"/>
                    </a:lnTo>
                    <a:lnTo>
                      <a:pt x="82082" y="72"/>
                    </a:lnTo>
                    <a:lnTo>
                      <a:pt x="54814" y="108"/>
                    </a:lnTo>
                    <a:lnTo>
                      <a:pt x="27538" y="72"/>
                    </a:lnTo>
                    <a:lnTo>
                      <a:pt x="13909" y="54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692" name="Google Shape;692;p23"/>
            <p:cNvCxnSpPr/>
            <p:nvPr/>
          </p:nvCxnSpPr>
          <p:spPr>
            <a:xfrm>
              <a:off x="4625700" y="540000"/>
              <a:ext cx="4679100" cy="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3" name="Google Shape;693;p23"/>
            <p:cNvCxnSpPr/>
            <p:nvPr/>
          </p:nvCxnSpPr>
          <p:spPr>
            <a:xfrm>
              <a:off x="4049375" y="545250"/>
              <a:ext cx="0" cy="462540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4" name="Google Shape;694;p23"/>
            <p:cNvCxnSpPr/>
            <p:nvPr/>
          </p:nvCxnSpPr>
          <p:spPr>
            <a:xfrm>
              <a:off x="4112975" y="545250"/>
              <a:ext cx="0" cy="462540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5" name="Google Shape;695;p23"/>
            <p:cNvCxnSpPr/>
            <p:nvPr/>
          </p:nvCxnSpPr>
          <p:spPr>
            <a:xfrm>
              <a:off x="4991700" y="545250"/>
              <a:ext cx="0" cy="462540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6" name="Google Shape;696;p23"/>
            <p:cNvCxnSpPr/>
            <p:nvPr/>
          </p:nvCxnSpPr>
          <p:spPr>
            <a:xfrm>
              <a:off x="5055300" y="545250"/>
              <a:ext cx="0" cy="462540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7" name="Google Shape;697;p23"/>
            <p:cNvCxnSpPr/>
            <p:nvPr/>
          </p:nvCxnSpPr>
          <p:spPr>
            <a:xfrm>
              <a:off x="-166800" y="540000"/>
              <a:ext cx="4681500" cy="0"/>
            </a:xfrm>
            <a:prstGeom prst="straightConnector1">
              <a:avLst/>
            </a:prstGeom>
            <a:noFill/>
            <a:ln w="9525" cap="flat" cmpd="sng">
              <a:solidFill>
                <a:srgbClr val="6D9EEB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698" name="Google Shape;698;p23"/>
          <p:cNvSpPr txBox="1">
            <a:spLocks noGrp="1"/>
          </p:cNvSpPr>
          <p:nvPr>
            <p:ph type="subTitle" idx="1"/>
          </p:nvPr>
        </p:nvSpPr>
        <p:spPr>
          <a:xfrm>
            <a:off x="720000" y="2633338"/>
            <a:ext cx="2073600" cy="159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99" name="Google Shape;699;p23"/>
          <p:cNvSpPr txBox="1">
            <a:spLocks noGrp="1"/>
          </p:cNvSpPr>
          <p:nvPr>
            <p:ph type="title"/>
          </p:nvPr>
        </p:nvSpPr>
        <p:spPr>
          <a:xfrm>
            <a:off x="720000" y="1452200"/>
            <a:ext cx="1621200" cy="9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4726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5827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"/>
          <p:cNvSpPr txBox="1">
            <a:spLocks noGrp="1"/>
          </p:cNvSpPr>
          <p:nvPr>
            <p:ph type="body" idx="1"/>
          </p:nvPr>
        </p:nvSpPr>
        <p:spPr>
          <a:xfrm>
            <a:off x="713100" y="1248300"/>
            <a:ext cx="7717800" cy="335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Google Shape;207;p9"/>
          <p:cNvGrpSpPr/>
          <p:nvPr/>
        </p:nvGrpSpPr>
        <p:grpSpPr>
          <a:xfrm>
            <a:off x="155326" y="91359"/>
            <a:ext cx="8833348" cy="4894379"/>
            <a:chOff x="375925" y="955900"/>
            <a:chExt cx="6888675" cy="3816875"/>
          </a:xfrm>
        </p:grpSpPr>
        <p:sp>
          <p:nvSpPr>
            <p:cNvPr id="208" name="Google Shape;208;p9"/>
            <p:cNvSpPr/>
            <p:nvPr/>
          </p:nvSpPr>
          <p:spPr>
            <a:xfrm>
              <a:off x="375925" y="956200"/>
              <a:ext cx="6888675" cy="3816575"/>
            </a:xfrm>
            <a:custGeom>
              <a:avLst/>
              <a:gdLst/>
              <a:ahLst/>
              <a:cxnLst/>
              <a:rect l="l" t="t" r="r" b="b"/>
              <a:pathLst>
                <a:path w="275547" h="152663" extrusionOk="0">
                  <a:moveTo>
                    <a:pt x="1108" y="0"/>
                  </a:moveTo>
                  <a:cubicBezTo>
                    <a:pt x="501" y="0"/>
                    <a:pt x="1" y="489"/>
                    <a:pt x="1" y="1108"/>
                  </a:cubicBezTo>
                  <a:lnTo>
                    <a:pt x="1" y="151543"/>
                  </a:lnTo>
                  <a:cubicBezTo>
                    <a:pt x="1" y="152162"/>
                    <a:pt x="489" y="152662"/>
                    <a:pt x="1108" y="152662"/>
                  </a:cubicBezTo>
                  <a:lnTo>
                    <a:pt x="274440" y="152662"/>
                  </a:lnTo>
                  <a:cubicBezTo>
                    <a:pt x="275047" y="152662"/>
                    <a:pt x="275547" y="152162"/>
                    <a:pt x="275547" y="151531"/>
                  </a:cubicBezTo>
                  <a:lnTo>
                    <a:pt x="275547" y="1108"/>
                  </a:lnTo>
                  <a:cubicBezTo>
                    <a:pt x="275547" y="501"/>
                    <a:pt x="275059" y="0"/>
                    <a:pt x="2744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00013" dist="66675" dir="5400000" algn="bl" rotWithShape="0">
                <a:schemeClr val="accent2">
                  <a:alpha val="32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9"/>
            <p:cNvSpPr/>
            <p:nvPr/>
          </p:nvSpPr>
          <p:spPr>
            <a:xfrm>
              <a:off x="3607875" y="955900"/>
              <a:ext cx="424200" cy="3816875"/>
            </a:xfrm>
            <a:custGeom>
              <a:avLst/>
              <a:gdLst/>
              <a:ahLst/>
              <a:cxnLst/>
              <a:rect l="l" t="t" r="r" b="b"/>
              <a:pathLst>
                <a:path w="16968" h="152675" extrusionOk="0">
                  <a:moveTo>
                    <a:pt x="1" y="1"/>
                  </a:moveTo>
                  <a:lnTo>
                    <a:pt x="1" y="152674"/>
                  </a:lnTo>
                  <a:lnTo>
                    <a:pt x="16967" y="152674"/>
                  </a:lnTo>
                  <a:lnTo>
                    <a:pt x="16967" y="1"/>
                  </a:lnTo>
                  <a:close/>
                </a:path>
              </a:pathLst>
            </a:custGeom>
            <a:solidFill>
              <a:srgbClr val="40BF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9"/>
            <p:cNvSpPr/>
            <p:nvPr/>
          </p:nvSpPr>
          <p:spPr>
            <a:xfrm>
              <a:off x="554821" y="1106228"/>
              <a:ext cx="3188800" cy="3530673"/>
            </a:xfrm>
            <a:custGeom>
              <a:avLst/>
              <a:gdLst/>
              <a:ahLst/>
              <a:cxnLst/>
              <a:rect l="l" t="t" r="r" b="b"/>
              <a:pathLst>
                <a:path w="127552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7552" y="135041"/>
                  </a:lnTo>
                  <a:lnTo>
                    <a:pt x="127552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9"/>
            <p:cNvSpPr/>
            <p:nvPr/>
          </p:nvSpPr>
          <p:spPr>
            <a:xfrm>
              <a:off x="599172" y="1106228"/>
              <a:ext cx="3154275" cy="3530673"/>
            </a:xfrm>
            <a:custGeom>
              <a:avLst/>
              <a:gdLst/>
              <a:ahLst/>
              <a:cxnLst/>
              <a:rect l="l" t="t" r="r" b="b"/>
              <a:pathLst>
                <a:path w="126171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6171" y="135041"/>
                  </a:lnTo>
                  <a:lnTo>
                    <a:pt x="126171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9"/>
            <p:cNvSpPr/>
            <p:nvPr/>
          </p:nvSpPr>
          <p:spPr>
            <a:xfrm>
              <a:off x="3763850" y="1258925"/>
              <a:ext cx="90525" cy="3263225"/>
            </a:xfrm>
            <a:custGeom>
              <a:avLst/>
              <a:gdLst/>
              <a:ahLst/>
              <a:cxnLst/>
              <a:rect l="l" t="t" r="r" b="b"/>
              <a:pathLst>
                <a:path w="3621" h="130529" extrusionOk="0">
                  <a:moveTo>
                    <a:pt x="1" y="0"/>
                  </a:moveTo>
                  <a:lnTo>
                    <a:pt x="1" y="130528"/>
                  </a:lnTo>
                  <a:lnTo>
                    <a:pt x="3620" y="130528"/>
                  </a:lnTo>
                  <a:lnTo>
                    <a:pt x="3620" y="0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9"/>
            <p:cNvSpPr/>
            <p:nvPr/>
          </p:nvSpPr>
          <p:spPr>
            <a:xfrm>
              <a:off x="3703725" y="1074675"/>
              <a:ext cx="217900" cy="218200"/>
            </a:xfrm>
            <a:custGeom>
              <a:avLst/>
              <a:gdLst/>
              <a:ahLst/>
              <a:cxnLst/>
              <a:rect l="l" t="t" r="r" b="b"/>
              <a:pathLst>
                <a:path w="8716" h="8728" extrusionOk="0">
                  <a:moveTo>
                    <a:pt x="4358" y="0"/>
                  </a:moveTo>
                  <a:cubicBezTo>
                    <a:pt x="1941" y="0"/>
                    <a:pt x="0" y="1953"/>
                    <a:pt x="0" y="4358"/>
                  </a:cubicBezTo>
                  <a:cubicBezTo>
                    <a:pt x="0" y="6775"/>
                    <a:pt x="1941" y="8727"/>
                    <a:pt x="4358" y="8727"/>
                  </a:cubicBezTo>
                  <a:cubicBezTo>
                    <a:pt x="6763" y="8727"/>
                    <a:pt x="8716" y="6775"/>
                    <a:pt x="8716" y="4358"/>
                  </a:cubicBezTo>
                  <a:cubicBezTo>
                    <a:pt x="8716" y="1953"/>
                    <a:pt x="6763" y="0"/>
                    <a:pt x="4358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9"/>
            <p:cNvSpPr/>
            <p:nvPr/>
          </p:nvSpPr>
          <p:spPr>
            <a:xfrm>
              <a:off x="3703734" y="1131261"/>
              <a:ext cx="217900" cy="193172"/>
            </a:xfrm>
            <a:custGeom>
              <a:avLst/>
              <a:gdLst/>
              <a:ahLst/>
              <a:cxnLst/>
              <a:rect l="l" t="t" r="r" b="b"/>
              <a:pathLst>
                <a:path w="8716" h="8728" extrusionOk="0">
                  <a:moveTo>
                    <a:pt x="4358" y="0"/>
                  </a:moveTo>
                  <a:cubicBezTo>
                    <a:pt x="1941" y="0"/>
                    <a:pt x="0" y="1953"/>
                    <a:pt x="0" y="4370"/>
                  </a:cubicBezTo>
                  <a:cubicBezTo>
                    <a:pt x="0" y="6775"/>
                    <a:pt x="1941" y="8727"/>
                    <a:pt x="4358" y="8727"/>
                  </a:cubicBezTo>
                  <a:cubicBezTo>
                    <a:pt x="6763" y="8727"/>
                    <a:pt x="8716" y="6775"/>
                    <a:pt x="8716" y="4370"/>
                  </a:cubicBezTo>
                  <a:cubicBezTo>
                    <a:pt x="8716" y="1953"/>
                    <a:pt x="6763" y="0"/>
                    <a:pt x="4358" y="0"/>
                  </a:cubicBez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9"/>
            <p:cNvSpPr/>
            <p:nvPr/>
          </p:nvSpPr>
          <p:spPr>
            <a:xfrm>
              <a:off x="3885598" y="1106228"/>
              <a:ext cx="3176300" cy="3530673"/>
            </a:xfrm>
            <a:custGeom>
              <a:avLst/>
              <a:gdLst/>
              <a:ahLst/>
              <a:cxnLst/>
              <a:rect l="l" t="t" r="r" b="b"/>
              <a:pathLst>
                <a:path w="127052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7052" y="135041"/>
                  </a:lnTo>
                  <a:lnTo>
                    <a:pt x="127052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9"/>
            <p:cNvSpPr/>
            <p:nvPr/>
          </p:nvSpPr>
          <p:spPr>
            <a:xfrm>
              <a:off x="3884698" y="1106228"/>
              <a:ext cx="3137325" cy="3530673"/>
            </a:xfrm>
            <a:custGeom>
              <a:avLst/>
              <a:gdLst/>
              <a:ahLst/>
              <a:cxnLst/>
              <a:rect l="l" t="t" r="r" b="b"/>
              <a:pathLst>
                <a:path w="125493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5492" y="135041"/>
                  </a:lnTo>
                  <a:lnTo>
                    <a:pt x="125492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9"/>
            <p:cNvSpPr/>
            <p:nvPr/>
          </p:nvSpPr>
          <p:spPr>
            <a:xfrm>
              <a:off x="3842723" y="1106228"/>
              <a:ext cx="3137325" cy="3530673"/>
            </a:xfrm>
            <a:custGeom>
              <a:avLst/>
              <a:gdLst/>
              <a:ahLst/>
              <a:cxnLst/>
              <a:rect l="l" t="t" r="r" b="b"/>
              <a:pathLst>
                <a:path w="125493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125493" y="135041"/>
                  </a:lnTo>
                  <a:lnTo>
                    <a:pt x="1254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9"/>
            <p:cNvSpPr/>
            <p:nvPr/>
          </p:nvSpPr>
          <p:spPr>
            <a:xfrm>
              <a:off x="645297" y="1106228"/>
              <a:ext cx="3137325" cy="3530673"/>
            </a:xfrm>
            <a:custGeom>
              <a:avLst/>
              <a:gdLst/>
              <a:ahLst/>
              <a:cxnLst/>
              <a:rect l="l" t="t" r="r" b="b"/>
              <a:pathLst>
                <a:path w="125493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125493" y="135041"/>
                  </a:lnTo>
                  <a:lnTo>
                    <a:pt x="1254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9"/>
            <p:cNvSpPr/>
            <p:nvPr/>
          </p:nvSpPr>
          <p:spPr>
            <a:xfrm>
              <a:off x="3555800" y="1528600"/>
              <a:ext cx="152700" cy="152725"/>
            </a:xfrm>
            <a:custGeom>
              <a:avLst/>
              <a:gdLst/>
              <a:ahLst/>
              <a:cxnLst/>
              <a:rect l="l" t="t" r="r" b="b"/>
              <a:pathLst>
                <a:path w="6108" h="6109" extrusionOk="0">
                  <a:moveTo>
                    <a:pt x="3060" y="0"/>
                  </a:moveTo>
                  <a:cubicBezTo>
                    <a:pt x="1369" y="0"/>
                    <a:pt x="0" y="1369"/>
                    <a:pt x="0" y="3060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60"/>
                  </a:cubicBezTo>
                  <a:cubicBezTo>
                    <a:pt x="6108" y="1369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9"/>
            <p:cNvSpPr/>
            <p:nvPr/>
          </p:nvSpPr>
          <p:spPr>
            <a:xfrm>
              <a:off x="3916850" y="1529475"/>
              <a:ext cx="152425" cy="152425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1"/>
                  </a:moveTo>
                  <a:cubicBezTo>
                    <a:pt x="1358" y="1"/>
                    <a:pt x="0" y="1358"/>
                    <a:pt x="0" y="3049"/>
                  </a:cubicBezTo>
                  <a:cubicBezTo>
                    <a:pt x="0" y="4740"/>
                    <a:pt x="1358" y="6097"/>
                    <a:pt x="3048" y="6097"/>
                  </a:cubicBezTo>
                  <a:cubicBezTo>
                    <a:pt x="4739" y="6097"/>
                    <a:pt x="6096" y="4740"/>
                    <a:pt x="6096" y="3049"/>
                  </a:cubicBezTo>
                  <a:cubicBezTo>
                    <a:pt x="6096" y="1358"/>
                    <a:pt x="4739" y="1"/>
                    <a:pt x="3048" y="1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9"/>
            <p:cNvSpPr/>
            <p:nvPr/>
          </p:nvSpPr>
          <p:spPr>
            <a:xfrm>
              <a:off x="3555800" y="1991150"/>
              <a:ext cx="152700" cy="152725"/>
            </a:xfrm>
            <a:custGeom>
              <a:avLst/>
              <a:gdLst/>
              <a:ahLst/>
              <a:cxnLst/>
              <a:rect l="l" t="t" r="r" b="b"/>
              <a:pathLst>
                <a:path w="6108" h="6109" extrusionOk="0">
                  <a:moveTo>
                    <a:pt x="3060" y="0"/>
                  </a:moveTo>
                  <a:cubicBezTo>
                    <a:pt x="1369" y="0"/>
                    <a:pt x="0" y="1370"/>
                    <a:pt x="0" y="3048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48"/>
                  </a:cubicBezTo>
                  <a:cubicBezTo>
                    <a:pt x="6108" y="1370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9"/>
            <p:cNvSpPr/>
            <p:nvPr/>
          </p:nvSpPr>
          <p:spPr>
            <a:xfrm>
              <a:off x="3916850" y="1991750"/>
              <a:ext cx="152425" cy="152725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69"/>
                    <a:pt x="0" y="3060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60"/>
                  </a:cubicBezTo>
                  <a:cubicBezTo>
                    <a:pt x="6096" y="1369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9"/>
            <p:cNvSpPr/>
            <p:nvPr/>
          </p:nvSpPr>
          <p:spPr>
            <a:xfrm>
              <a:off x="3555800" y="2495375"/>
              <a:ext cx="152700" cy="152425"/>
            </a:xfrm>
            <a:custGeom>
              <a:avLst/>
              <a:gdLst/>
              <a:ahLst/>
              <a:cxnLst/>
              <a:rect l="l" t="t" r="r" b="b"/>
              <a:pathLst>
                <a:path w="6108" h="6097" extrusionOk="0">
                  <a:moveTo>
                    <a:pt x="3060" y="1"/>
                  </a:moveTo>
                  <a:cubicBezTo>
                    <a:pt x="1369" y="1"/>
                    <a:pt x="0" y="1358"/>
                    <a:pt x="0" y="3049"/>
                  </a:cubicBezTo>
                  <a:cubicBezTo>
                    <a:pt x="0" y="4739"/>
                    <a:pt x="1369" y="6097"/>
                    <a:pt x="3060" y="6097"/>
                  </a:cubicBezTo>
                  <a:cubicBezTo>
                    <a:pt x="4739" y="6097"/>
                    <a:pt x="6108" y="4739"/>
                    <a:pt x="6108" y="3049"/>
                  </a:cubicBezTo>
                  <a:cubicBezTo>
                    <a:pt x="6108" y="1358"/>
                    <a:pt x="4739" y="1"/>
                    <a:pt x="3060" y="1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9"/>
            <p:cNvSpPr/>
            <p:nvPr/>
          </p:nvSpPr>
          <p:spPr>
            <a:xfrm>
              <a:off x="3916850" y="2495675"/>
              <a:ext cx="152425" cy="152725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70"/>
                    <a:pt x="0" y="3048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48"/>
                  </a:cubicBezTo>
                  <a:cubicBezTo>
                    <a:pt x="6096" y="1370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9"/>
            <p:cNvSpPr/>
            <p:nvPr/>
          </p:nvSpPr>
          <p:spPr>
            <a:xfrm>
              <a:off x="3555800" y="2997225"/>
              <a:ext cx="152700" cy="152725"/>
            </a:xfrm>
            <a:custGeom>
              <a:avLst/>
              <a:gdLst/>
              <a:ahLst/>
              <a:cxnLst/>
              <a:rect l="l" t="t" r="r" b="b"/>
              <a:pathLst>
                <a:path w="6108" h="6109" extrusionOk="0">
                  <a:moveTo>
                    <a:pt x="3060" y="0"/>
                  </a:moveTo>
                  <a:cubicBezTo>
                    <a:pt x="1369" y="0"/>
                    <a:pt x="0" y="1370"/>
                    <a:pt x="0" y="3048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48"/>
                  </a:cubicBezTo>
                  <a:cubicBezTo>
                    <a:pt x="6108" y="1370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9"/>
            <p:cNvSpPr/>
            <p:nvPr/>
          </p:nvSpPr>
          <p:spPr>
            <a:xfrm>
              <a:off x="3916850" y="2998125"/>
              <a:ext cx="152425" cy="152425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0"/>
                  </a:moveTo>
                  <a:cubicBezTo>
                    <a:pt x="1358" y="0"/>
                    <a:pt x="0" y="1358"/>
                    <a:pt x="0" y="3048"/>
                  </a:cubicBezTo>
                  <a:cubicBezTo>
                    <a:pt x="0" y="4727"/>
                    <a:pt x="1358" y="6096"/>
                    <a:pt x="3048" y="6096"/>
                  </a:cubicBezTo>
                  <a:cubicBezTo>
                    <a:pt x="4739" y="6096"/>
                    <a:pt x="6096" y="4727"/>
                    <a:pt x="6096" y="3048"/>
                  </a:cubicBezTo>
                  <a:cubicBezTo>
                    <a:pt x="6096" y="1358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9"/>
            <p:cNvSpPr/>
            <p:nvPr/>
          </p:nvSpPr>
          <p:spPr>
            <a:xfrm>
              <a:off x="3555800" y="3503250"/>
              <a:ext cx="152700" cy="152700"/>
            </a:xfrm>
            <a:custGeom>
              <a:avLst/>
              <a:gdLst/>
              <a:ahLst/>
              <a:cxnLst/>
              <a:rect l="l" t="t" r="r" b="b"/>
              <a:pathLst>
                <a:path w="6108" h="6108" extrusionOk="0">
                  <a:moveTo>
                    <a:pt x="3060" y="0"/>
                  </a:moveTo>
                  <a:cubicBezTo>
                    <a:pt x="1369" y="0"/>
                    <a:pt x="0" y="1369"/>
                    <a:pt x="0" y="3048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48"/>
                  </a:cubicBezTo>
                  <a:cubicBezTo>
                    <a:pt x="6108" y="1369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9"/>
            <p:cNvSpPr/>
            <p:nvPr/>
          </p:nvSpPr>
          <p:spPr>
            <a:xfrm>
              <a:off x="3916850" y="3504125"/>
              <a:ext cx="152425" cy="152425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1"/>
                  </a:moveTo>
                  <a:cubicBezTo>
                    <a:pt x="1358" y="1"/>
                    <a:pt x="0" y="1358"/>
                    <a:pt x="0" y="3049"/>
                  </a:cubicBezTo>
                  <a:cubicBezTo>
                    <a:pt x="0" y="4728"/>
                    <a:pt x="1358" y="6097"/>
                    <a:pt x="3048" y="6097"/>
                  </a:cubicBezTo>
                  <a:cubicBezTo>
                    <a:pt x="4739" y="6097"/>
                    <a:pt x="6096" y="4728"/>
                    <a:pt x="6096" y="3049"/>
                  </a:cubicBezTo>
                  <a:cubicBezTo>
                    <a:pt x="6096" y="1358"/>
                    <a:pt x="4739" y="1"/>
                    <a:pt x="3048" y="1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9"/>
            <p:cNvSpPr/>
            <p:nvPr/>
          </p:nvSpPr>
          <p:spPr>
            <a:xfrm>
              <a:off x="3555800" y="4044975"/>
              <a:ext cx="152700" cy="152425"/>
            </a:xfrm>
            <a:custGeom>
              <a:avLst/>
              <a:gdLst/>
              <a:ahLst/>
              <a:cxnLst/>
              <a:rect l="l" t="t" r="r" b="b"/>
              <a:pathLst>
                <a:path w="6108" h="6097" extrusionOk="0">
                  <a:moveTo>
                    <a:pt x="3060" y="0"/>
                  </a:moveTo>
                  <a:cubicBezTo>
                    <a:pt x="1369" y="0"/>
                    <a:pt x="0" y="1370"/>
                    <a:pt x="0" y="3048"/>
                  </a:cubicBezTo>
                  <a:cubicBezTo>
                    <a:pt x="0" y="4739"/>
                    <a:pt x="1369" y="6096"/>
                    <a:pt x="3060" y="6096"/>
                  </a:cubicBezTo>
                  <a:cubicBezTo>
                    <a:pt x="4739" y="6096"/>
                    <a:pt x="6108" y="4739"/>
                    <a:pt x="6108" y="3048"/>
                  </a:cubicBezTo>
                  <a:cubicBezTo>
                    <a:pt x="6108" y="1370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9"/>
            <p:cNvSpPr/>
            <p:nvPr/>
          </p:nvSpPr>
          <p:spPr>
            <a:xfrm>
              <a:off x="3916850" y="4045575"/>
              <a:ext cx="152425" cy="152725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69"/>
                    <a:pt x="0" y="3060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60"/>
                  </a:cubicBezTo>
                  <a:cubicBezTo>
                    <a:pt x="6096" y="1369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9"/>
            <p:cNvSpPr/>
            <p:nvPr/>
          </p:nvSpPr>
          <p:spPr>
            <a:xfrm>
              <a:off x="3615325" y="1563725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9"/>
            <p:cNvSpPr/>
            <p:nvPr/>
          </p:nvSpPr>
          <p:spPr>
            <a:xfrm>
              <a:off x="3615325" y="2026575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9"/>
            <p:cNvSpPr/>
            <p:nvPr/>
          </p:nvSpPr>
          <p:spPr>
            <a:xfrm>
              <a:off x="3615325" y="253080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9"/>
                    <a:pt x="0" y="1643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43"/>
                  </a:cubicBezTo>
                  <a:cubicBezTo>
                    <a:pt x="15764" y="739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9"/>
            <p:cNvSpPr/>
            <p:nvPr/>
          </p:nvSpPr>
          <p:spPr>
            <a:xfrm>
              <a:off x="3615325" y="303295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9"/>
            <p:cNvSpPr/>
            <p:nvPr/>
          </p:nvSpPr>
          <p:spPr>
            <a:xfrm>
              <a:off x="3615325" y="353865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1"/>
                  </a:moveTo>
                  <a:cubicBezTo>
                    <a:pt x="750" y="1"/>
                    <a:pt x="0" y="739"/>
                    <a:pt x="0" y="1656"/>
                  </a:cubicBezTo>
                  <a:cubicBezTo>
                    <a:pt x="0" y="2561"/>
                    <a:pt x="750" y="3299"/>
                    <a:pt x="1655" y="3299"/>
                  </a:cubicBezTo>
                  <a:lnTo>
                    <a:pt x="14109" y="3299"/>
                  </a:lnTo>
                  <a:cubicBezTo>
                    <a:pt x="15038" y="3299"/>
                    <a:pt x="15776" y="2561"/>
                    <a:pt x="15764" y="1656"/>
                  </a:cubicBezTo>
                  <a:cubicBezTo>
                    <a:pt x="15764" y="739"/>
                    <a:pt x="15026" y="1"/>
                    <a:pt x="14109" y="1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9"/>
            <p:cNvSpPr/>
            <p:nvPr/>
          </p:nvSpPr>
          <p:spPr>
            <a:xfrm>
              <a:off x="3615325" y="408040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9"/>
            <p:cNvSpPr/>
            <p:nvPr/>
          </p:nvSpPr>
          <p:spPr>
            <a:xfrm>
              <a:off x="576847" y="1106228"/>
              <a:ext cx="18475" cy="3530673"/>
            </a:xfrm>
            <a:custGeom>
              <a:avLst/>
              <a:gdLst/>
              <a:ahLst/>
              <a:cxnLst/>
              <a:rect l="l" t="t" r="r" b="b"/>
              <a:pathLst>
                <a:path w="739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739" y="135041"/>
                  </a:lnTo>
                  <a:lnTo>
                    <a:pt x="739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9"/>
            <p:cNvSpPr/>
            <p:nvPr/>
          </p:nvSpPr>
          <p:spPr>
            <a:xfrm>
              <a:off x="625072" y="1106228"/>
              <a:ext cx="18775" cy="3530673"/>
            </a:xfrm>
            <a:custGeom>
              <a:avLst/>
              <a:gdLst/>
              <a:ahLst/>
              <a:cxnLst/>
              <a:rect l="l" t="t" r="r" b="b"/>
              <a:pathLst>
                <a:path w="751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750" y="135041"/>
                  </a:lnTo>
                  <a:lnTo>
                    <a:pt x="750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9"/>
            <p:cNvSpPr/>
            <p:nvPr/>
          </p:nvSpPr>
          <p:spPr>
            <a:xfrm>
              <a:off x="7021099" y="1106228"/>
              <a:ext cx="18475" cy="3530673"/>
            </a:xfrm>
            <a:custGeom>
              <a:avLst/>
              <a:gdLst/>
              <a:ahLst/>
              <a:cxnLst/>
              <a:rect l="l" t="t" r="r" b="b"/>
              <a:pathLst>
                <a:path w="739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739" y="135041"/>
                  </a:lnTo>
                  <a:lnTo>
                    <a:pt x="739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9"/>
            <p:cNvSpPr/>
            <p:nvPr/>
          </p:nvSpPr>
          <p:spPr>
            <a:xfrm>
              <a:off x="6980024" y="1106228"/>
              <a:ext cx="18775" cy="3530673"/>
            </a:xfrm>
            <a:custGeom>
              <a:avLst/>
              <a:gdLst/>
              <a:ahLst/>
              <a:cxnLst/>
              <a:rect l="l" t="t" r="r" b="b"/>
              <a:pathLst>
                <a:path w="751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751" y="135041"/>
                  </a:lnTo>
                  <a:lnTo>
                    <a:pt x="751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1" name="Google Shape;241;p9"/>
          <p:cNvSpPr txBox="1">
            <a:spLocks noGrp="1"/>
          </p:cNvSpPr>
          <p:nvPr>
            <p:ph type="title"/>
          </p:nvPr>
        </p:nvSpPr>
        <p:spPr>
          <a:xfrm>
            <a:off x="952797" y="1520863"/>
            <a:ext cx="2971800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2" name="Google Shape;242;p9"/>
          <p:cNvSpPr txBox="1">
            <a:spLocks noGrp="1"/>
          </p:cNvSpPr>
          <p:nvPr>
            <p:ph type="subTitle" idx="1"/>
          </p:nvPr>
        </p:nvSpPr>
        <p:spPr>
          <a:xfrm>
            <a:off x="952675" y="2266831"/>
            <a:ext cx="2971800" cy="12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" name="Google Shape;250;p13"/>
          <p:cNvGrpSpPr/>
          <p:nvPr/>
        </p:nvGrpSpPr>
        <p:grpSpPr>
          <a:xfrm>
            <a:off x="155326" y="91359"/>
            <a:ext cx="8833348" cy="4894379"/>
            <a:chOff x="375925" y="955900"/>
            <a:chExt cx="6888675" cy="3816875"/>
          </a:xfrm>
        </p:grpSpPr>
        <p:sp>
          <p:nvSpPr>
            <p:cNvPr id="251" name="Google Shape;251;p13"/>
            <p:cNvSpPr/>
            <p:nvPr/>
          </p:nvSpPr>
          <p:spPr>
            <a:xfrm>
              <a:off x="375925" y="956200"/>
              <a:ext cx="6888675" cy="3816575"/>
            </a:xfrm>
            <a:custGeom>
              <a:avLst/>
              <a:gdLst/>
              <a:ahLst/>
              <a:cxnLst/>
              <a:rect l="l" t="t" r="r" b="b"/>
              <a:pathLst>
                <a:path w="275547" h="152663" extrusionOk="0">
                  <a:moveTo>
                    <a:pt x="1108" y="0"/>
                  </a:moveTo>
                  <a:cubicBezTo>
                    <a:pt x="501" y="0"/>
                    <a:pt x="1" y="489"/>
                    <a:pt x="1" y="1108"/>
                  </a:cubicBezTo>
                  <a:lnTo>
                    <a:pt x="1" y="151543"/>
                  </a:lnTo>
                  <a:cubicBezTo>
                    <a:pt x="1" y="152162"/>
                    <a:pt x="489" y="152662"/>
                    <a:pt x="1108" y="152662"/>
                  </a:cubicBezTo>
                  <a:lnTo>
                    <a:pt x="274440" y="152662"/>
                  </a:lnTo>
                  <a:cubicBezTo>
                    <a:pt x="275047" y="152662"/>
                    <a:pt x="275547" y="152162"/>
                    <a:pt x="275547" y="151531"/>
                  </a:cubicBezTo>
                  <a:lnTo>
                    <a:pt x="275547" y="1108"/>
                  </a:lnTo>
                  <a:cubicBezTo>
                    <a:pt x="275547" y="501"/>
                    <a:pt x="275059" y="0"/>
                    <a:pt x="2744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00013" dist="66675" dir="5400000" algn="bl" rotWithShape="0">
                <a:schemeClr val="accent2">
                  <a:alpha val="32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3"/>
            <p:cNvSpPr/>
            <p:nvPr/>
          </p:nvSpPr>
          <p:spPr>
            <a:xfrm>
              <a:off x="3607875" y="955900"/>
              <a:ext cx="424200" cy="3816875"/>
            </a:xfrm>
            <a:custGeom>
              <a:avLst/>
              <a:gdLst/>
              <a:ahLst/>
              <a:cxnLst/>
              <a:rect l="l" t="t" r="r" b="b"/>
              <a:pathLst>
                <a:path w="16968" h="152675" extrusionOk="0">
                  <a:moveTo>
                    <a:pt x="1" y="1"/>
                  </a:moveTo>
                  <a:lnTo>
                    <a:pt x="1" y="152674"/>
                  </a:lnTo>
                  <a:lnTo>
                    <a:pt x="16967" y="152674"/>
                  </a:lnTo>
                  <a:lnTo>
                    <a:pt x="16967" y="1"/>
                  </a:lnTo>
                  <a:close/>
                </a:path>
              </a:pathLst>
            </a:custGeom>
            <a:solidFill>
              <a:srgbClr val="40BF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13"/>
            <p:cNvSpPr/>
            <p:nvPr/>
          </p:nvSpPr>
          <p:spPr>
            <a:xfrm>
              <a:off x="554821" y="1106228"/>
              <a:ext cx="3188800" cy="3530673"/>
            </a:xfrm>
            <a:custGeom>
              <a:avLst/>
              <a:gdLst/>
              <a:ahLst/>
              <a:cxnLst/>
              <a:rect l="l" t="t" r="r" b="b"/>
              <a:pathLst>
                <a:path w="127552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7552" y="135041"/>
                  </a:lnTo>
                  <a:lnTo>
                    <a:pt x="127552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13"/>
            <p:cNvSpPr/>
            <p:nvPr/>
          </p:nvSpPr>
          <p:spPr>
            <a:xfrm>
              <a:off x="599172" y="1106228"/>
              <a:ext cx="3154275" cy="3530673"/>
            </a:xfrm>
            <a:custGeom>
              <a:avLst/>
              <a:gdLst/>
              <a:ahLst/>
              <a:cxnLst/>
              <a:rect l="l" t="t" r="r" b="b"/>
              <a:pathLst>
                <a:path w="126171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6171" y="135041"/>
                  </a:lnTo>
                  <a:lnTo>
                    <a:pt x="126171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3"/>
            <p:cNvSpPr/>
            <p:nvPr/>
          </p:nvSpPr>
          <p:spPr>
            <a:xfrm>
              <a:off x="3763850" y="1258925"/>
              <a:ext cx="90525" cy="3263225"/>
            </a:xfrm>
            <a:custGeom>
              <a:avLst/>
              <a:gdLst/>
              <a:ahLst/>
              <a:cxnLst/>
              <a:rect l="l" t="t" r="r" b="b"/>
              <a:pathLst>
                <a:path w="3621" h="130529" extrusionOk="0">
                  <a:moveTo>
                    <a:pt x="1" y="0"/>
                  </a:moveTo>
                  <a:lnTo>
                    <a:pt x="1" y="130528"/>
                  </a:lnTo>
                  <a:lnTo>
                    <a:pt x="3620" y="130528"/>
                  </a:lnTo>
                  <a:lnTo>
                    <a:pt x="3620" y="0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3"/>
            <p:cNvSpPr/>
            <p:nvPr/>
          </p:nvSpPr>
          <p:spPr>
            <a:xfrm>
              <a:off x="3703725" y="1074675"/>
              <a:ext cx="217900" cy="218200"/>
            </a:xfrm>
            <a:custGeom>
              <a:avLst/>
              <a:gdLst/>
              <a:ahLst/>
              <a:cxnLst/>
              <a:rect l="l" t="t" r="r" b="b"/>
              <a:pathLst>
                <a:path w="8716" h="8728" extrusionOk="0">
                  <a:moveTo>
                    <a:pt x="4358" y="0"/>
                  </a:moveTo>
                  <a:cubicBezTo>
                    <a:pt x="1941" y="0"/>
                    <a:pt x="0" y="1953"/>
                    <a:pt x="0" y="4358"/>
                  </a:cubicBezTo>
                  <a:cubicBezTo>
                    <a:pt x="0" y="6775"/>
                    <a:pt x="1941" y="8727"/>
                    <a:pt x="4358" y="8727"/>
                  </a:cubicBezTo>
                  <a:cubicBezTo>
                    <a:pt x="6763" y="8727"/>
                    <a:pt x="8716" y="6775"/>
                    <a:pt x="8716" y="4358"/>
                  </a:cubicBezTo>
                  <a:cubicBezTo>
                    <a:pt x="8716" y="1953"/>
                    <a:pt x="6763" y="0"/>
                    <a:pt x="4358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3"/>
            <p:cNvSpPr/>
            <p:nvPr/>
          </p:nvSpPr>
          <p:spPr>
            <a:xfrm>
              <a:off x="3703734" y="1131261"/>
              <a:ext cx="217900" cy="193172"/>
            </a:xfrm>
            <a:custGeom>
              <a:avLst/>
              <a:gdLst/>
              <a:ahLst/>
              <a:cxnLst/>
              <a:rect l="l" t="t" r="r" b="b"/>
              <a:pathLst>
                <a:path w="8716" h="8728" extrusionOk="0">
                  <a:moveTo>
                    <a:pt x="4358" y="0"/>
                  </a:moveTo>
                  <a:cubicBezTo>
                    <a:pt x="1941" y="0"/>
                    <a:pt x="0" y="1953"/>
                    <a:pt x="0" y="4370"/>
                  </a:cubicBezTo>
                  <a:cubicBezTo>
                    <a:pt x="0" y="6775"/>
                    <a:pt x="1941" y="8727"/>
                    <a:pt x="4358" y="8727"/>
                  </a:cubicBezTo>
                  <a:cubicBezTo>
                    <a:pt x="6763" y="8727"/>
                    <a:pt x="8716" y="6775"/>
                    <a:pt x="8716" y="4370"/>
                  </a:cubicBezTo>
                  <a:cubicBezTo>
                    <a:pt x="8716" y="1953"/>
                    <a:pt x="6763" y="0"/>
                    <a:pt x="4358" y="0"/>
                  </a:cubicBez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13"/>
            <p:cNvSpPr/>
            <p:nvPr/>
          </p:nvSpPr>
          <p:spPr>
            <a:xfrm>
              <a:off x="3885598" y="1106228"/>
              <a:ext cx="3176300" cy="3530673"/>
            </a:xfrm>
            <a:custGeom>
              <a:avLst/>
              <a:gdLst/>
              <a:ahLst/>
              <a:cxnLst/>
              <a:rect l="l" t="t" r="r" b="b"/>
              <a:pathLst>
                <a:path w="127052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7052" y="135041"/>
                  </a:lnTo>
                  <a:lnTo>
                    <a:pt x="127052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13"/>
            <p:cNvSpPr/>
            <p:nvPr/>
          </p:nvSpPr>
          <p:spPr>
            <a:xfrm>
              <a:off x="3884698" y="1106228"/>
              <a:ext cx="3137325" cy="3530673"/>
            </a:xfrm>
            <a:custGeom>
              <a:avLst/>
              <a:gdLst/>
              <a:ahLst/>
              <a:cxnLst/>
              <a:rect l="l" t="t" r="r" b="b"/>
              <a:pathLst>
                <a:path w="125493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125492" y="135041"/>
                  </a:lnTo>
                  <a:lnTo>
                    <a:pt x="125492" y="1"/>
                  </a:ln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13"/>
            <p:cNvSpPr/>
            <p:nvPr/>
          </p:nvSpPr>
          <p:spPr>
            <a:xfrm>
              <a:off x="3842723" y="1106228"/>
              <a:ext cx="3137325" cy="3530673"/>
            </a:xfrm>
            <a:custGeom>
              <a:avLst/>
              <a:gdLst/>
              <a:ahLst/>
              <a:cxnLst/>
              <a:rect l="l" t="t" r="r" b="b"/>
              <a:pathLst>
                <a:path w="125493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125493" y="135041"/>
                  </a:lnTo>
                  <a:lnTo>
                    <a:pt x="1254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13"/>
            <p:cNvSpPr/>
            <p:nvPr/>
          </p:nvSpPr>
          <p:spPr>
            <a:xfrm>
              <a:off x="645297" y="1106228"/>
              <a:ext cx="3137325" cy="3530673"/>
            </a:xfrm>
            <a:custGeom>
              <a:avLst/>
              <a:gdLst/>
              <a:ahLst/>
              <a:cxnLst/>
              <a:rect l="l" t="t" r="r" b="b"/>
              <a:pathLst>
                <a:path w="125493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125493" y="135041"/>
                  </a:lnTo>
                  <a:lnTo>
                    <a:pt x="1254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13"/>
            <p:cNvSpPr/>
            <p:nvPr/>
          </p:nvSpPr>
          <p:spPr>
            <a:xfrm>
              <a:off x="3555800" y="1528600"/>
              <a:ext cx="152700" cy="152725"/>
            </a:xfrm>
            <a:custGeom>
              <a:avLst/>
              <a:gdLst/>
              <a:ahLst/>
              <a:cxnLst/>
              <a:rect l="l" t="t" r="r" b="b"/>
              <a:pathLst>
                <a:path w="6108" h="6109" extrusionOk="0">
                  <a:moveTo>
                    <a:pt x="3060" y="0"/>
                  </a:moveTo>
                  <a:cubicBezTo>
                    <a:pt x="1369" y="0"/>
                    <a:pt x="0" y="1369"/>
                    <a:pt x="0" y="3060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60"/>
                  </a:cubicBezTo>
                  <a:cubicBezTo>
                    <a:pt x="6108" y="1369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13"/>
            <p:cNvSpPr/>
            <p:nvPr/>
          </p:nvSpPr>
          <p:spPr>
            <a:xfrm>
              <a:off x="3916850" y="1529475"/>
              <a:ext cx="152425" cy="152425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1"/>
                  </a:moveTo>
                  <a:cubicBezTo>
                    <a:pt x="1358" y="1"/>
                    <a:pt x="0" y="1358"/>
                    <a:pt x="0" y="3049"/>
                  </a:cubicBezTo>
                  <a:cubicBezTo>
                    <a:pt x="0" y="4740"/>
                    <a:pt x="1358" y="6097"/>
                    <a:pt x="3048" y="6097"/>
                  </a:cubicBezTo>
                  <a:cubicBezTo>
                    <a:pt x="4739" y="6097"/>
                    <a:pt x="6096" y="4740"/>
                    <a:pt x="6096" y="3049"/>
                  </a:cubicBezTo>
                  <a:cubicBezTo>
                    <a:pt x="6096" y="1358"/>
                    <a:pt x="4739" y="1"/>
                    <a:pt x="3048" y="1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13"/>
            <p:cNvSpPr/>
            <p:nvPr/>
          </p:nvSpPr>
          <p:spPr>
            <a:xfrm>
              <a:off x="3555800" y="1991150"/>
              <a:ext cx="152700" cy="152725"/>
            </a:xfrm>
            <a:custGeom>
              <a:avLst/>
              <a:gdLst/>
              <a:ahLst/>
              <a:cxnLst/>
              <a:rect l="l" t="t" r="r" b="b"/>
              <a:pathLst>
                <a:path w="6108" h="6109" extrusionOk="0">
                  <a:moveTo>
                    <a:pt x="3060" y="0"/>
                  </a:moveTo>
                  <a:cubicBezTo>
                    <a:pt x="1369" y="0"/>
                    <a:pt x="0" y="1370"/>
                    <a:pt x="0" y="3048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48"/>
                  </a:cubicBezTo>
                  <a:cubicBezTo>
                    <a:pt x="6108" y="1370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13"/>
            <p:cNvSpPr/>
            <p:nvPr/>
          </p:nvSpPr>
          <p:spPr>
            <a:xfrm>
              <a:off x="3916850" y="1991750"/>
              <a:ext cx="152425" cy="152725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69"/>
                    <a:pt x="0" y="3060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60"/>
                  </a:cubicBezTo>
                  <a:cubicBezTo>
                    <a:pt x="6096" y="1369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13"/>
            <p:cNvSpPr/>
            <p:nvPr/>
          </p:nvSpPr>
          <p:spPr>
            <a:xfrm>
              <a:off x="3555800" y="2495375"/>
              <a:ext cx="152700" cy="152425"/>
            </a:xfrm>
            <a:custGeom>
              <a:avLst/>
              <a:gdLst/>
              <a:ahLst/>
              <a:cxnLst/>
              <a:rect l="l" t="t" r="r" b="b"/>
              <a:pathLst>
                <a:path w="6108" h="6097" extrusionOk="0">
                  <a:moveTo>
                    <a:pt x="3060" y="1"/>
                  </a:moveTo>
                  <a:cubicBezTo>
                    <a:pt x="1369" y="1"/>
                    <a:pt x="0" y="1358"/>
                    <a:pt x="0" y="3049"/>
                  </a:cubicBezTo>
                  <a:cubicBezTo>
                    <a:pt x="0" y="4739"/>
                    <a:pt x="1369" y="6097"/>
                    <a:pt x="3060" y="6097"/>
                  </a:cubicBezTo>
                  <a:cubicBezTo>
                    <a:pt x="4739" y="6097"/>
                    <a:pt x="6108" y="4739"/>
                    <a:pt x="6108" y="3049"/>
                  </a:cubicBezTo>
                  <a:cubicBezTo>
                    <a:pt x="6108" y="1358"/>
                    <a:pt x="4739" y="1"/>
                    <a:pt x="3060" y="1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13"/>
            <p:cNvSpPr/>
            <p:nvPr/>
          </p:nvSpPr>
          <p:spPr>
            <a:xfrm>
              <a:off x="3916850" y="2495675"/>
              <a:ext cx="152425" cy="152725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70"/>
                    <a:pt x="0" y="3048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48"/>
                  </a:cubicBezTo>
                  <a:cubicBezTo>
                    <a:pt x="6096" y="1370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13"/>
            <p:cNvSpPr/>
            <p:nvPr/>
          </p:nvSpPr>
          <p:spPr>
            <a:xfrm>
              <a:off x="3555800" y="2997225"/>
              <a:ext cx="152700" cy="152725"/>
            </a:xfrm>
            <a:custGeom>
              <a:avLst/>
              <a:gdLst/>
              <a:ahLst/>
              <a:cxnLst/>
              <a:rect l="l" t="t" r="r" b="b"/>
              <a:pathLst>
                <a:path w="6108" h="6109" extrusionOk="0">
                  <a:moveTo>
                    <a:pt x="3060" y="0"/>
                  </a:moveTo>
                  <a:cubicBezTo>
                    <a:pt x="1369" y="0"/>
                    <a:pt x="0" y="1370"/>
                    <a:pt x="0" y="3048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48"/>
                  </a:cubicBezTo>
                  <a:cubicBezTo>
                    <a:pt x="6108" y="1370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13"/>
            <p:cNvSpPr/>
            <p:nvPr/>
          </p:nvSpPr>
          <p:spPr>
            <a:xfrm>
              <a:off x="3916850" y="2998125"/>
              <a:ext cx="152425" cy="152425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0"/>
                  </a:moveTo>
                  <a:cubicBezTo>
                    <a:pt x="1358" y="0"/>
                    <a:pt x="0" y="1358"/>
                    <a:pt x="0" y="3048"/>
                  </a:cubicBezTo>
                  <a:cubicBezTo>
                    <a:pt x="0" y="4727"/>
                    <a:pt x="1358" y="6096"/>
                    <a:pt x="3048" y="6096"/>
                  </a:cubicBezTo>
                  <a:cubicBezTo>
                    <a:pt x="4739" y="6096"/>
                    <a:pt x="6096" y="4727"/>
                    <a:pt x="6096" y="3048"/>
                  </a:cubicBezTo>
                  <a:cubicBezTo>
                    <a:pt x="6096" y="1358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13"/>
            <p:cNvSpPr/>
            <p:nvPr/>
          </p:nvSpPr>
          <p:spPr>
            <a:xfrm>
              <a:off x="3555800" y="3503250"/>
              <a:ext cx="152700" cy="152700"/>
            </a:xfrm>
            <a:custGeom>
              <a:avLst/>
              <a:gdLst/>
              <a:ahLst/>
              <a:cxnLst/>
              <a:rect l="l" t="t" r="r" b="b"/>
              <a:pathLst>
                <a:path w="6108" h="6108" extrusionOk="0">
                  <a:moveTo>
                    <a:pt x="3060" y="0"/>
                  </a:moveTo>
                  <a:cubicBezTo>
                    <a:pt x="1369" y="0"/>
                    <a:pt x="0" y="1369"/>
                    <a:pt x="0" y="3048"/>
                  </a:cubicBezTo>
                  <a:cubicBezTo>
                    <a:pt x="0" y="4739"/>
                    <a:pt x="1369" y="6108"/>
                    <a:pt x="3060" y="6108"/>
                  </a:cubicBezTo>
                  <a:cubicBezTo>
                    <a:pt x="4739" y="6108"/>
                    <a:pt x="6108" y="4739"/>
                    <a:pt x="6108" y="3048"/>
                  </a:cubicBezTo>
                  <a:cubicBezTo>
                    <a:pt x="6108" y="1369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13"/>
            <p:cNvSpPr/>
            <p:nvPr/>
          </p:nvSpPr>
          <p:spPr>
            <a:xfrm>
              <a:off x="3916850" y="3504125"/>
              <a:ext cx="152425" cy="152425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1"/>
                  </a:moveTo>
                  <a:cubicBezTo>
                    <a:pt x="1358" y="1"/>
                    <a:pt x="0" y="1358"/>
                    <a:pt x="0" y="3049"/>
                  </a:cubicBezTo>
                  <a:cubicBezTo>
                    <a:pt x="0" y="4728"/>
                    <a:pt x="1358" y="6097"/>
                    <a:pt x="3048" y="6097"/>
                  </a:cubicBezTo>
                  <a:cubicBezTo>
                    <a:pt x="4739" y="6097"/>
                    <a:pt x="6096" y="4728"/>
                    <a:pt x="6096" y="3049"/>
                  </a:cubicBezTo>
                  <a:cubicBezTo>
                    <a:pt x="6096" y="1358"/>
                    <a:pt x="4739" y="1"/>
                    <a:pt x="3048" y="1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13"/>
            <p:cNvSpPr/>
            <p:nvPr/>
          </p:nvSpPr>
          <p:spPr>
            <a:xfrm>
              <a:off x="3555800" y="4044975"/>
              <a:ext cx="152700" cy="152425"/>
            </a:xfrm>
            <a:custGeom>
              <a:avLst/>
              <a:gdLst/>
              <a:ahLst/>
              <a:cxnLst/>
              <a:rect l="l" t="t" r="r" b="b"/>
              <a:pathLst>
                <a:path w="6108" h="6097" extrusionOk="0">
                  <a:moveTo>
                    <a:pt x="3060" y="0"/>
                  </a:moveTo>
                  <a:cubicBezTo>
                    <a:pt x="1369" y="0"/>
                    <a:pt x="0" y="1370"/>
                    <a:pt x="0" y="3048"/>
                  </a:cubicBezTo>
                  <a:cubicBezTo>
                    <a:pt x="0" y="4739"/>
                    <a:pt x="1369" y="6096"/>
                    <a:pt x="3060" y="6096"/>
                  </a:cubicBezTo>
                  <a:cubicBezTo>
                    <a:pt x="4739" y="6096"/>
                    <a:pt x="6108" y="4739"/>
                    <a:pt x="6108" y="3048"/>
                  </a:cubicBezTo>
                  <a:cubicBezTo>
                    <a:pt x="6108" y="1370"/>
                    <a:pt x="4739" y="0"/>
                    <a:pt x="3060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13"/>
            <p:cNvSpPr/>
            <p:nvPr/>
          </p:nvSpPr>
          <p:spPr>
            <a:xfrm>
              <a:off x="3916850" y="4045575"/>
              <a:ext cx="152425" cy="152725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69"/>
                    <a:pt x="0" y="3060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60"/>
                  </a:cubicBezTo>
                  <a:cubicBezTo>
                    <a:pt x="6096" y="1369"/>
                    <a:pt x="4739" y="0"/>
                    <a:pt x="3048" y="0"/>
                  </a:cubicBezTo>
                  <a:close/>
                </a:path>
              </a:pathLst>
            </a:custGeom>
            <a:solidFill>
              <a:srgbClr val="F2EE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13"/>
            <p:cNvSpPr/>
            <p:nvPr/>
          </p:nvSpPr>
          <p:spPr>
            <a:xfrm>
              <a:off x="3615325" y="1563725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13"/>
            <p:cNvSpPr/>
            <p:nvPr/>
          </p:nvSpPr>
          <p:spPr>
            <a:xfrm>
              <a:off x="3615325" y="2026575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13"/>
            <p:cNvSpPr/>
            <p:nvPr/>
          </p:nvSpPr>
          <p:spPr>
            <a:xfrm>
              <a:off x="3615325" y="253080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9"/>
                    <a:pt x="0" y="1643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43"/>
                  </a:cubicBezTo>
                  <a:cubicBezTo>
                    <a:pt x="15764" y="739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13"/>
            <p:cNvSpPr/>
            <p:nvPr/>
          </p:nvSpPr>
          <p:spPr>
            <a:xfrm>
              <a:off x="3615325" y="303295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13"/>
            <p:cNvSpPr/>
            <p:nvPr/>
          </p:nvSpPr>
          <p:spPr>
            <a:xfrm>
              <a:off x="3615325" y="353865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1"/>
                  </a:moveTo>
                  <a:cubicBezTo>
                    <a:pt x="750" y="1"/>
                    <a:pt x="0" y="739"/>
                    <a:pt x="0" y="1656"/>
                  </a:cubicBezTo>
                  <a:cubicBezTo>
                    <a:pt x="0" y="2561"/>
                    <a:pt x="750" y="3299"/>
                    <a:pt x="1655" y="3299"/>
                  </a:cubicBezTo>
                  <a:lnTo>
                    <a:pt x="14109" y="3299"/>
                  </a:lnTo>
                  <a:cubicBezTo>
                    <a:pt x="15038" y="3299"/>
                    <a:pt x="15776" y="2561"/>
                    <a:pt x="15764" y="1656"/>
                  </a:cubicBezTo>
                  <a:cubicBezTo>
                    <a:pt x="15764" y="739"/>
                    <a:pt x="15026" y="1"/>
                    <a:pt x="14109" y="1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13"/>
            <p:cNvSpPr/>
            <p:nvPr/>
          </p:nvSpPr>
          <p:spPr>
            <a:xfrm>
              <a:off x="3615325" y="4080400"/>
              <a:ext cx="394425" cy="82475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13"/>
            <p:cNvSpPr/>
            <p:nvPr/>
          </p:nvSpPr>
          <p:spPr>
            <a:xfrm>
              <a:off x="576847" y="1106228"/>
              <a:ext cx="18475" cy="3530673"/>
            </a:xfrm>
            <a:custGeom>
              <a:avLst/>
              <a:gdLst/>
              <a:ahLst/>
              <a:cxnLst/>
              <a:rect l="l" t="t" r="r" b="b"/>
              <a:pathLst>
                <a:path w="739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739" y="135041"/>
                  </a:lnTo>
                  <a:lnTo>
                    <a:pt x="739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13"/>
            <p:cNvSpPr/>
            <p:nvPr/>
          </p:nvSpPr>
          <p:spPr>
            <a:xfrm>
              <a:off x="625072" y="1106228"/>
              <a:ext cx="18775" cy="3530673"/>
            </a:xfrm>
            <a:custGeom>
              <a:avLst/>
              <a:gdLst/>
              <a:ahLst/>
              <a:cxnLst/>
              <a:rect l="l" t="t" r="r" b="b"/>
              <a:pathLst>
                <a:path w="751" h="135042" extrusionOk="0">
                  <a:moveTo>
                    <a:pt x="0" y="1"/>
                  </a:moveTo>
                  <a:lnTo>
                    <a:pt x="0" y="135041"/>
                  </a:lnTo>
                  <a:lnTo>
                    <a:pt x="750" y="135041"/>
                  </a:lnTo>
                  <a:lnTo>
                    <a:pt x="750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13"/>
            <p:cNvSpPr/>
            <p:nvPr/>
          </p:nvSpPr>
          <p:spPr>
            <a:xfrm>
              <a:off x="7021099" y="1106228"/>
              <a:ext cx="18475" cy="3530673"/>
            </a:xfrm>
            <a:custGeom>
              <a:avLst/>
              <a:gdLst/>
              <a:ahLst/>
              <a:cxnLst/>
              <a:rect l="l" t="t" r="r" b="b"/>
              <a:pathLst>
                <a:path w="739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739" y="135041"/>
                  </a:lnTo>
                  <a:lnTo>
                    <a:pt x="739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13"/>
            <p:cNvSpPr/>
            <p:nvPr/>
          </p:nvSpPr>
          <p:spPr>
            <a:xfrm>
              <a:off x="6980024" y="1106228"/>
              <a:ext cx="18775" cy="3530673"/>
            </a:xfrm>
            <a:custGeom>
              <a:avLst/>
              <a:gdLst/>
              <a:ahLst/>
              <a:cxnLst/>
              <a:rect l="l" t="t" r="r" b="b"/>
              <a:pathLst>
                <a:path w="751" h="135042" extrusionOk="0">
                  <a:moveTo>
                    <a:pt x="1" y="1"/>
                  </a:moveTo>
                  <a:lnTo>
                    <a:pt x="1" y="135041"/>
                  </a:lnTo>
                  <a:lnTo>
                    <a:pt x="751" y="135041"/>
                  </a:lnTo>
                  <a:lnTo>
                    <a:pt x="751" y="1"/>
                  </a:lnTo>
                  <a:close/>
                </a:path>
              </a:pathLst>
            </a:custGeom>
            <a:solidFill>
              <a:srgbClr val="E2DA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4" name="Google Shape;284;p13"/>
          <p:cNvSpPr txBox="1">
            <a:spLocks noGrp="1"/>
          </p:cNvSpPr>
          <p:nvPr>
            <p:ph type="title"/>
          </p:nvPr>
        </p:nvSpPr>
        <p:spPr>
          <a:xfrm>
            <a:off x="1513125" y="1893750"/>
            <a:ext cx="1993500" cy="110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5" name="Google Shape;285;p13"/>
          <p:cNvSpPr txBox="1">
            <a:spLocks noGrp="1"/>
          </p:cNvSpPr>
          <p:nvPr>
            <p:ph type="subTitle" idx="1"/>
          </p:nvPr>
        </p:nvSpPr>
        <p:spPr>
          <a:xfrm>
            <a:off x="6119527" y="425358"/>
            <a:ext cx="2046900" cy="4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9pPr>
          </a:lstStyle>
          <a:p>
            <a:endParaRPr/>
          </a:p>
        </p:txBody>
      </p:sp>
      <p:sp>
        <p:nvSpPr>
          <p:cNvPr id="286" name="Google Shape;286;p13"/>
          <p:cNvSpPr txBox="1">
            <a:spLocks noGrp="1"/>
          </p:cNvSpPr>
          <p:nvPr>
            <p:ph type="title" idx="2" hasCustomPrompt="1"/>
          </p:nvPr>
        </p:nvSpPr>
        <p:spPr>
          <a:xfrm>
            <a:off x="5229300" y="716400"/>
            <a:ext cx="704100" cy="4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87" name="Google Shape;287;p13"/>
          <p:cNvSpPr txBox="1">
            <a:spLocks noGrp="1"/>
          </p:cNvSpPr>
          <p:nvPr>
            <p:ph type="subTitle" idx="3"/>
          </p:nvPr>
        </p:nvSpPr>
        <p:spPr>
          <a:xfrm>
            <a:off x="6119527" y="792148"/>
            <a:ext cx="2046900" cy="6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13"/>
          <p:cNvSpPr txBox="1">
            <a:spLocks noGrp="1"/>
          </p:cNvSpPr>
          <p:nvPr>
            <p:ph type="subTitle" idx="4"/>
          </p:nvPr>
        </p:nvSpPr>
        <p:spPr>
          <a:xfrm>
            <a:off x="6119527" y="1482252"/>
            <a:ext cx="2046900" cy="4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9pPr>
          </a:lstStyle>
          <a:p>
            <a:endParaRPr/>
          </a:p>
        </p:txBody>
      </p:sp>
      <p:sp>
        <p:nvSpPr>
          <p:cNvPr id="289" name="Google Shape;289;p13"/>
          <p:cNvSpPr txBox="1">
            <a:spLocks noGrp="1"/>
          </p:cNvSpPr>
          <p:nvPr>
            <p:ph type="title" idx="5" hasCustomPrompt="1"/>
          </p:nvPr>
        </p:nvSpPr>
        <p:spPr>
          <a:xfrm>
            <a:off x="5229300" y="1781930"/>
            <a:ext cx="704100" cy="4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90" name="Google Shape;290;p13"/>
          <p:cNvSpPr txBox="1">
            <a:spLocks noGrp="1"/>
          </p:cNvSpPr>
          <p:nvPr>
            <p:ph type="subTitle" idx="6"/>
          </p:nvPr>
        </p:nvSpPr>
        <p:spPr>
          <a:xfrm>
            <a:off x="6119527" y="1853908"/>
            <a:ext cx="2046900" cy="6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1" name="Google Shape;291;p13"/>
          <p:cNvSpPr txBox="1">
            <a:spLocks noGrp="1"/>
          </p:cNvSpPr>
          <p:nvPr>
            <p:ph type="subTitle" idx="7"/>
          </p:nvPr>
        </p:nvSpPr>
        <p:spPr>
          <a:xfrm>
            <a:off x="6119527" y="2539146"/>
            <a:ext cx="2046900" cy="4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9pPr>
          </a:lstStyle>
          <a:p>
            <a:endParaRPr/>
          </a:p>
        </p:txBody>
      </p:sp>
      <p:sp>
        <p:nvSpPr>
          <p:cNvPr id="292" name="Google Shape;292;p13"/>
          <p:cNvSpPr txBox="1">
            <a:spLocks noGrp="1"/>
          </p:cNvSpPr>
          <p:nvPr>
            <p:ph type="title" idx="8" hasCustomPrompt="1"/>
          </p:nvPr>
        </p:nvSpPr>
        <p:spPr>
          <a:xfrm>
            <a:off x="5229300" y="2847460"/>
            <a:ext cx="704100" cy="4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93" name="Google Shape;293;p13"/>
          <p:cNvSpPr txBox="1">
            <a:spLocks noGrp="1"/>
          </p:cNvSpPr>
          <p:nvPr>
            <p:ph type="subTitle" idx="9"/>
          </p:nvPr>
        </p:nvSpPr>
        <p:spPr>
          <a:xfrm>
            <a:off x="6119527" y="2915668"/>
            <a:ext cx="2046900" cy="6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4" name="Google Shape;294;p13"/>
          <p:cNvSpPr txBox="1">
            <a:spLocks noGrp="1"/>
          </p:cNvSpPr>
          <p:nvPr>
            <p:ph type="subTitle" idx="13"/>
          </p:nvPr>
        </p:nvSpPr>
        <p:spPr>
          <a:xfrm>
            <a:off x="6119527" y="3596040"/>
            <a:ext cx="2046900" cy="4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Delius"/>
              <a:buNone/>
              <a:defRPr sz="2000" b="1">
                <a:latin typeface="Delius"/>
                <a:ea typeface="Delius"/>
                <a:cs typeface="Delius"/>
                <a:sym typeface="Delius"/>
              </a:defRPr>
            </a:lvl9pPr>
          </a:lstStyle>
          <a:p>
            <a:endParaRPr/>
          </a:p>
        </p:txBody>
      </p:sp>
      <p:sp>
        <p:nvSpPr>
          <p:cNvPr id="295" name="Google Shape;295;p13"/>
          <p:cNvSpPr txBox="1">
            <a:spLocks noGrp="1"/>
          </p:cNvSpPr>
          <p:nvPr>
            <p:ph type="title" idx="14" hasCustomPrompt="1"/>
          </p:nvPr>
        </p:nvSpPr>
        <p:spPr>
          <a:xfrm>
            <a:off x="5229300" y="3912989"/>
            <a:ext cx="704100" cy="4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296" name="Google Shape;296;p13"/>
          <p:cNvSpPr txBox="1">
            <a:spLocks noGrp="1"/>
          </p:cNvSpPr>
          <p:nvPr>
            <p:ph type="subTitle" idx="15"/>
          </p:nvPr>
        </p:nvSpPr>
        <p:spPr>
          <a:xfrm>
            <a:off x="6119527" y="3977428"/>
            <a:ext cx="2046900" cy="6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 /><Relationship Id="rId7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5" Type="http://schemas.openxmlformats.org/officeDocument/2006/relationships/slideLayout" Target="../slideLayouts/slideLayout5.xml" /><Relationship Id="rId4" Type="http://schemas.openxmlformats.org/officeDocument/2006/relationships/slideLayout" Target="../slideLayouts/slideLayout4.xml" 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 /><Relationship Id="rId2" Type="http://schemas.openxmlformats.org/officeDocument/2006/relationships/slideLayout" Target="../slideLayouts/slideLayout8.xml" /><Relationship Id="rId1" Type="http://schemas.openxmlformats.org/officeDocument/2006/relationships/slideLayout" Target="../slideLayouts/slideLayout7.xml" /><Relationship Id="rId5" Type="http://schemas.openxmlformats.org/officeDocument/2006/relationships/theme" Target="../theme/theme2.xml" /><Relationship Id="rId4" Type="http://schemas.openxmlformats.org/officeDocument/2006/relationships/slideLayout" Target="../slideLayouts/slideLayout10.xml" 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 /><Relationship Id="rId3" Type="http://schemas.openxmlformats.org/officeDocument/2006/relationships/slideLayout" Target="../slideLayouts/slideLayout13.xml" /><Relationship Id="rId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12.xml" /><Relationship Id="rId1" Type="http://schemas.openxmlformats.org/officeDocument/2006/relationships/slideLayout" Target="../slideLayouts/slideLayout11.xml" /><Relationship Id="rId6" Type="http://schemas.openxmlformats.org/officeDocument/2006/relationships/slideLayout" Target="../slideLayouts/slideLayout16.xml" /><Relationship Id="rId5" Type="http://schemas.openxmlformats.org/officeDocument/2006/relationships/slideLayout" Target="../slideLayouts/slideLayout15.xml" /><Relationship Id="rId4" Type="http://schemas.openxmlformats.org/officeDocument/2006/relationships/slideLayout" Target="../slideLayouts/slideLayout14.xml" /><Relationship Id="rId9" Type="http://schemas.openxmlformats.org/officeDocument/2006/relationships/theme" Target="../theme/theme3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Itim"/>
              <a:buNone/>
              <a:defRPr sz="30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tim"/>
              <a:buNone/>
              <a:defRPr sz="2800" b="1">
                <a:solidFill>
                  <a:schemeClr val="dk1"/>
                </a:solidFill>
                <a:latin typeface="Itim"/>
                <a:ea typeface="Itim"/>
                <a:cs typeface="Itim"/>
                <a:sym typeface="Itim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87100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●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○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■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lvl="3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●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lvl="4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○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lvl="5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■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lvl="6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●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lvl="7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uli"/>
              <a:buChar char="○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lvl="8" indent="-3302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600"/>
              <a:buFont typeface="Muli"/>
              <a:buChar char="■"/>
              <a:defRPr sz="1600">
                <a:solidFill>
                  <a:schemeClr val="dk2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589948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elius"/>
              <a:buNone/>
              <a:defRPr sz="2800" b="1">
                <a:solidFill>
                  <a:schemeClr val="dk1"/>
                </a:solidFill>
                <a:latin typeface="Delius"/>
                <a:ea typeface="Delius"/>
                <a:cs typeface="Delius"/>
                <a:sym typeface="Deli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elius"/>
              <a:buNone/>
              <a:defRPr sz="2800" b="1">
                <a:solidFill>
                  <a:schemeClr val="dk1"/>
                </a:solidFill>
                <a:latin typeface="Delius"/>
                <a:ea typeface="Delius"/>
                <a:cs typeface="Delius"/>
                <a:sym typeface="Deliu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elius"/>
              <a:buNone/>
              <a:defRPr sz="2800" b="1">
                <a:solidFill>
                  <a:schemeClr val="dk1"/>
                </a:solidFill>
                <a:latin typeface="Delius"/>
                <a:ea typeface="Delius"/>
                <a:cs typeface="Delius"/>
                <a:sym typeface="Deliu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elius"/>
              <a:buNone/>
              <a:defRPr sz="2800" b="1">
                <a:solidFill>
                  <a:schemeClr val="dk1"/>
                </a:solidFill>
                <a:latin typeface="Delius"/>
                <a:ea typeface="Delius"/>
                <a:cs typeface="Delius"/>
                <a:sym typeface="Deliu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elius"/>
              <a:buNone/>
              <a:defRPr sz="2800" b="1">
                <a:solidFill>
                  <a:schemeClr val="dk1"/>
                </a:solidFill>
                <a:latin typeface="Delius"/>
                <a:ea typeface="Delius"/>
                <a:cs typeface="Delius"/>
                <a:sym typeface="Deliu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elius"/>
              <a:buNone/>
              <a:defRPr sz="2800" b="1">
                <a:solidFill>
                  <a:schemeClr val="dk1"/>
                </a:solidFill>
                <a:latin typeface="Delius"/>
                <a:ea typeface="Delius"/>
                <a:cs typeface="Delius"/>
                <a:sym typeface="Deliu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elius"/>
              <a:buNone/>
              <a:defRPr sz="2800" b="1">
                <a:solidFill>
                  <a:schemeClr val="dk1"/>
                </a:solidFill>
                <a:latin typeface="Delius"/>
                <a:ea typeface="Delius"/>
                <a:cs typeface="Delius"/>
                <a:sym typeface="Deliu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elius"/>
              <a:buNone/>
              <a:defRPr sz="2800" b="1">
                <a:solidFill>
                  <a:schemeClr val="dk1"/>
                </a:solidFill>
                <a:latin typeface="Delius"/>
                <a:ea typeface="Delius"/>
                <a:cs typeface="Delius"/>
                <a:sym typeface="Deliu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elius"/>
              <a:buNone/>
              <a:defRPr sz="2800" b="1">
                <a:solidFill>
                  <a:schemeClr val="dk1"/>
                </a:solidFill>
                <a:latin typeface="Delius"/>
                <a:ea typeface="Delius"/>
                <a:cs typeface="Delius"/>
                <a:sym typeface="Deliu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100" y="1152475"/>
            <a:ext cx="7717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●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○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■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●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○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■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●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○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■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9" r:id="rId3"/>
    <p:sldLayoutId id="2147483675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elius"/>
              <a:buNone/>
              <a:defRPr sz="2800" b="1">
                <a:solidFill>
                  <a:schemeClr val="dk1"/>
                </a:solidFill>
                <a:latin typeface="Delius"/>
                <a:ea typeface="Delius"/>
                <a:cs typeface="Delius"/>
                <a:sym typeface="Deli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elius"/>
              <a:buNone/>
              <a:defRPr sz="2800" b="1">
                <a:solidFill>
                  <a:schemeClr val="dk1"/>
                </a:solidFill>
                <a:latin typeface="Delius"/>
                <a:ea typeface="Delius"/>
                <a:cs typeface="Delius"/>
                <a:sym typeface="Deliu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elius"/>
              <a:buNone/>
              <a:defRPr sz="2800" b="1">
                <a:solidFill>
                  <a:schemeClr val="dk1"/>
                </a:solidFill>
                <a:latin typeface="Delius"/>
                <a:ea typeface="Delius"/>
                <a:cs typeface="Delius"/>
                <a:sym typeface="Deliu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elius"/>
              <a:buNone/>
              <a:defRPr sz="2800" b="1">
                <a:solidFill>
                  <a:schemeClr val="dk1"/>
                </a:solidFill>
                <a:latin typeface="Delius"/>
                <a:ea typeface="Delius"/>
                <a:cs typeface="Delius"/>
                <a:sym typeface="Deliu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elius"/>
              <a:buNone/>
              <a:defRPr sz="2800" b="1">
                <a:solidFill>
                  <a:schemeClr val="dk1"/>
                </a:solidFill>
                <a:latin typeface="Delius"/>
                <a:ea typeface="Delius"/>
                <a:cs typeface="Delius"/>
                <a:sym typeface="Deliu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elius"/>
              <a:buNone/>
              <a:defRPr sz="2800" b="1">
                <a:solidFill>
                  <a:schemeClr val="dk1"/>
                </a:solidFill>
                <a:latin typeface="Delius"/>
                <a:ea typeface="Delius"/>
                <a:cs typeface="Delius"/>
                <a:sym typeface="Deliu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elius"/>
              <a:buNone/>
              <a:defRPr sz="2800" b="1">
                <a:solidFill>
                  <a:schemeClr val="dk1"/>
                </a:solidFill>
                <a:latin typeface="Delius"/>
                <a:ea typeface="Delius"/>
                <a:cs typeface="Delius"/>
                <a:sym typeface="Deliu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elius"/>
              <a:buNone/>
              <a:defRPr sz="2800" b="1">
                <a:solidFill>
                  <a:schemeClr val="dk1"/>
                </a:solidFill>
                <a:latin typeface="Delius"/>
                <a:ea typeface="Delius"/>
                <a:cs typeface="Delius"/>
                <a:sym typeface="Deliu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elius"/>
              <a:buNone/>
              <a:defRPr sz="2800" b="1">
                <a:solidFill>
                  <a:schemeClr val="dk1"/>
                </a:solidFill>
                <a:latin typeface="Delius"/>
                <a:ea typeface="Delius"/>
                <a:cs typeface="Delius"/>
                <a:sym typeface="Deliu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100" y="1152475"/>
            <a:ext cx="7717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●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○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■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●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○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■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●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○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■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071794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3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8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10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10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8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notesSlide" Target="../notesSlides/notesSlide9.xml" /><Relationship Id="rId1" Type="http://schemas.openxmlformats.org/officeDocument/2006/relationships/slideLayout" Target="../slideLayouts/slideLayout8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 /><Relationship Id="rId2" Type="http://schemas.openxmlformats.org/officeDocument/2006/relationships/notesSlide" Target="../notesSlides/notesSlide10.xml" /><Relationship Id="rId1" Type="http://schemas.openxmlformats.org/officeDocument/2006/relationships/slideLayout" Target="../slideLayouts/slideLayout17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8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 /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notesSlide" Target="../notesSlides/notesSlide12.xml" /><Relationship Id="rId1" Type="http://schemas.openxmlformats.org/officeDocument/2006/relationships/slideLayout" Target="../slideLayouts/slideLayout10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9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notesSlide" Target="../notesSlides/notesSlide13.xml" /><Relationship Id="rId1" Type="http://schemas.openxmlformats.org/officeDocument/2006/relationships/slideLayout" Target="../slideLayouts/slideLayout10.xml" /><Relationship Id="rId6" Type="http://schemas.openxmlformats.org/officeDocument/2006/relationships/image" Target="../media/image17.png" /><Relationship Id="rId5" Type="http://schemas.openxmlformats.org/officeDocument/2006/relationships/image" Target="../media/image16.png" /><Relationship Id="rId4" Type="http://schemas.openxmlformats.org/officeDocument/2006/relationships/image" Target="../media/image15.jpeg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notesSlide" Target="../notesSlides/notesSlide14.xml" /><Relationship Id="rId1" Type="http://schemas.openxmlformats.org/officeDocument/2006/relationships/slideLayout" Target="../slideLayouts/slideLayout10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notesSlide" Target="../notesSlides/notesSlide15.xml" /><Relationship Id="rId1" Type="http://schemas.openxmlformats.org/officeDocument/2006/relationships/slideLayout" Target="../slideLayouts/slideLayout10.xml" /><Relationship Id="rId4" Type="http://schemas.openxmlformats.org/officeDocument/2006/relationships/image" Target="../media/image18.jpeg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notesSlide" Target="../notesSlides/notesSlide16.xml" /><Relationship Id="rId1" Type="http://schemas.openxmlformats.org/officeDocument/2006/relationships/slideLayout" Target="../slideLayouts/slideLayout10.xml" /><Relationship Id="rId4" Type="http://schemas.openxmlformats.org/officeDocument/2006/relationships/image" Target="../media/image19.png" 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notesSlide" Target="../notesSlides/notesSlide17.xml" /><Relationship Id="rId1" Type="http://schemas.openxmlformats.org/officeDocument/2006/relationships/slideLayout" Target="../slideLayouts/slideLayout10.xml" 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notesSlide" Target="../notesSlides/notesSlide18.xml" /><Relationship Id="rId1" Type="http://schemas.openxmlformats.org/officeDocument/2006/relationships/slideLayout" Target="../slideLayouts/slideLayout10.xml" /><Relationship Id="rId4" Type="http://schemas.openxmlformats.org/officeDocument/2006/relationships/image" Target="../media/image20.png" 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10.xml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 /><Relationship Id="rId1" Type="http://schemas.openxmlformats.org/officeDocument/2006/relationships/slideLayout" Target="../slideLayouts/slideLayout10.xml" 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 /><Relationship Id="rId1" Type="http://schemas.openxmlformats.org/officeDocument/2006/relationships/slideLayout" Target="../slideLayouts/slideLayout10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18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10.xml" /><Relationship Id="rId4" Type="http://schemas.openxmlformats.org/officeDocument/2006/relationships/image" Target="../media/image6.jpe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10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10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10.xml" /><Relationship Id="rId4" Type="http://schemas.openxmlformats.org/officeDocument/2006/relationships/image" Target="../media/image8.gif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1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4C82C056-03CD-4E63-9DE9-59B47429AD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14"/>
          <a:stretch/>
        </p:blipFill>
        <p:spPr>
          <a:xfrm>
            <a:off x="5868144" y="1203598"/>
            <a:ext cx="2894975" cy="3416052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-180528" y="0"/>
            <a:ext cx="8021782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ar-OM" sz="16600" b="1" dirty="0"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الصوت </a:t>
            </a:r>
            <a:endParaRPr kumimoji="0" lang="en-US" sz="16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00"/>
              </a:highlight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Arial"/>
              <a:sym typeface="Arial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E91EE422-8C1D-44A7-8C1E-E66FA9D5BDFF}"/>
              </a:ext>
            </a:extLst>
          </p:cNvPr>
          <p:cNvSpPr txBox="1"/>
          <p:nvPr/>
        </p:nvSpPr>
        <p:spPr>
          <a:xfrm>
            <a:off x="611560" y="3579862"/>
            <a:ext cx="4176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2000" b="1" dirty="0">
                <a:highlight>
                  <a:srgbClr val="00FFFF"/>
                </a:highlight>
              </a:rPr>
              <a:t>إعداد : أ/ صالحه علي الريامية </a:t>
            </a:r>
          </a:p>
          <a:p>
            <a:pPr algn="r"/>
            <a:r>
              <a:rPr lang="ar-OM" sz="2000" b="1" dirty="0">
                <a:highlight>
                  <a:srgbClr val="00FFFF"/>
                </a:highlight>
              </a:rPr>
              <a:t>مدرسة </a:t>
            </a:r>
            <a:r>
              <a:rPr lang="ar-OM" sz="2000" b="1" dirty="0" err="1">
                <a:highlight>
                  <a:srgbClr val="00FFFF"/>
                </a:highlight>
              </a:rPr>
              <a:t>أمامة</a:t>
            </a:r>
            <a:r>
              <a:rPr lang="ar-OM" sz="2000" b="1" dirty="0">
                <a:highlight>
                  <a:srgbClr val="00FFFF"/>
                </a:highlight>
              </a:rPr>
              <a:t> بنت أبي العاص (10-12) -الخوض</a:t>
            </a:r>
            <a:endParaRPr lang="en-US" sz="2000" b="1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215974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5" name="Google Shape;895;p35"/>
          <p:cNvGrpSpPr/>
          <p:nvPr/>
        </p:nvGrpSpPr>
        <p:grpSpPr>
          <a:xfrm>
            <a:off x="6732240" y="310183"/>
            <a:ext cx="1852773" cy="1916811"/>
            <a:chOff x="2024050" y="1271425"/>
            <a:chExt cx="1219331" cy="1261475"/>
          </a:xfrm>
        </p:grpSpPr>
        <p:sp>
          <p:nvSpPr>
            <p:cNvPr id="896" name="Google Shape;896;p35"/>
            <p:cNvSpPr/>
            <p:nvPr/>
          </p:nvSpPr>
          <p:spPr>
            <a:xfrm>
              <a:off x="2024050" y="1377375"/>
              <a:ext cx="1147500" cy="1155525"/>
            </a:xfrm>
            <a:custGeom>
              <a:avLst/>
              <a:gdLst/>
              <a:ahLst/>
              <a:cxnLst/>
              <a:rect l="l" t="t" r="r" b="b"/>
              <a:pathLst>
                <a:path w="45900" h="46221" extrusionOk="0">
                  <a:moveTo>
                    <a:pt x="43506" y="1"/>
                  </a:moveTo>
                  <a:lnTo>
                    <a:pt x="1" y="2704"/>
                  </a:lnTo>
                  <a:lnTo>
                    <a:pt x="2715" y="46221"/>
                  </a:lnTo>
                  <a:lnTo>
                    <a:pt x="41029" y="43828"/>
                  </a:lnTo>
                  <a:lnTo>
                    <a:pt x="45899" y="38303"/>
                  </a:lnTo>
                  <a:lnTo>
                    <a:pt x="43506" y="1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35"/>
            <p:cNvSpPr/>
            <p:nvPr/>
          </p:nvSpPr>
          <p:spPr>
            <a:xfrm>
              <a:off x="2095906" y="1304955"/>
              <a:ext cx="1147475" cy="1155825"/>
            </a:xfrm>
            <a:custGeom>
              <a:avLst/>
              <a:gdLst/>
              <a:ahLst/>
              <a:cxnLst/>
              <a:rect l="l" t="t" r="r" b="b"/>
              <a:pathLst>
                <a:path w="45899" h="46233" extrusionOk="0">
                  <a:moveTo>
                    <a:pt x="43494" y="1"/>
                  </a:moveTo>
                  <a:lnTo>
                    <a:pt x="0" y="2715"/>
                  </a:lnTo>
                  <a:lnTo>
                    <a:pt x="2703" y="46233"/>
                  </a:lnTo>
                  <a:lnTo>
                    <a:pt x="41029" y="43828"/>
                  </a:lnTo>
                  <a:lnTo>
                    <a:pt x="45899" y="38315"/>
                  </a:lnTo>
                  <a:lnTo>
                    <a:pt x="4349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4000" b="1" dirty="0">
                  <a:solidFill>
                    <a:schemeClr val="tx1"/>
                  </a:solidFill>
                </a:rPr>
                <a:t>سرعة الصوت </a:t>
              </a:r>
              <a:endParaRPr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898" name="Google Shape;898;p35"/>
            <p:cNvSpPr/>
            <p:nvPr/>
          </p:nvSpPr>
          <p:spPr>
            <a:xfrm>
              <a:off x="3022975" y="2316475"/>
              <a:ext cx="130100" cy="137850"/>
            </a:xfrm>
            <a:custGeom>
              <a:avLst/>
              <a:gdLst/>
              <a:ahLst/>
              <a:cxnLst/>
              <a:rect l="l" t="t" r="r" b="b"/>
              <a:pathLst>
                <a:path w="5204" h="5514" extrusionOk="0">
                  <a:moveTo>
                    <a:pt x="5204" y="1"/>
                  </a:moveTo>
                  <a:lnTo>
                    <a:pt x="1" y="322"/>
                  </a:lnTo>
                  <a:lnTo>
                    <a:pt x="334" y="5514"/>
                  </a:lnTo>
                  <a:lnTo>
                    <a:pt x="5204" y="1"/>
                  </a:lnTo>
                  <a:close/>
                </a:path>
              </a:pathLst>
            </a:custGeom>
            <a:solidFill>
              <a:srgbClr val="FF7A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35"/>
            <p:cNvSpPr/>
            <p:nvPr/>
          </p:nvSpPr>
          <p:spPr>
            <a:xfrm>
              <a:off x="2050550" y="1271425"/>
              <a:ext cx="132775" cy="474175"/>
            </a:xfrm>
            <a:custGeom>
              <a:avLst/>
              <a:gdLst/>
              <a:ahLst/>
              <a:cxnLst/>
              <a:rect l="l" t="t" r="r" b="b"/>
              <a:pathLst>
                <a:path w="5311" h="18967" extrusionOk="0">
                  <a:moveTo>
                    <a:pt x="4477" y="0"/>
                  </a:moveTo>
                  <a:cubicBezTo>
                    <a:pt x="4072" y="155"/>
                    <a:pt x="3405" y="95"/>
                    <a:pt x="3072" y="119"/>
                  </a:cubicBezTo>
                  <a:cubicBezTo>
                    <a:pt x="2048" y="191"/>
                    <a:pt x="1024" y="262"/>
                    <a:pt x="0" y="274"/>
                  </a:cubicBezTo>
                  <a:lnTo>
                    <a:pt x="822" y="18967"/>
                  </a:lnTo>
                  <a:cubicBezTo>
                    <a:pt x="1112" y="18910"/>
                    <a:pt x="1405" y="18894"/>
                    <a:pt x="1697" y="18894"/>
                  </a:cubicBezTo>
                  <a:cubicBezTo>
                    <a:pt x="2030" y="18894"/>
                    <a:pt x="2364" y="18914"/>
                    <a:pt x="2693" y="18914"/>
                  </a:cubicBezTo>
                  <a:cubicBezTo>
                    <a:pt x="2796" y="18914"/>
                    <a:pt x="2898" y="18912"/>
                    <a:pt x="3001" y="18907"/>
                  </a:cubicBezTo>
                  <a:cubicBezTo>
                    <a:pt x="3560" y="18883"/>
                    <a:pt x="4096" y="18776"/>
                    <a:pt x="4644" y="18741"/>
                  </a:cubicBezTo>
                  <a:cubicBezTo>
                    <a:pt x="4759" y="18733"/>
                    <a:pt x="4906" y="18722"/>
                    <a:pt x="5048" y="18722"/>
                  </a:cubicBezTo>
                  <a:cubicBezTo>
                    <a:pt x="5141" y="18722"/>
                    <a:pt x="5231" y="18727"/>
                    <a:pt x="5310" y="18741"/>
                  </a:cubicBezTo>
                  <a:lnTo>
                    <a:pt x="4477" y="0"/>
                  </a:lnTo>
                  <a:close/>
                </a:path>
              </a:pathLst>
            </a:custGeom>
            <a:solidFill>
              <a:srgbClr val="FFAC58">
                <a:alpha val="726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098" name="Picture 2" descr="نتيجة بحث الصور عن سرعة الصوت والعوامل المؤثرة عليها">
            <a:extLst>
              <a:ext uri="{FF2B5EF4-FFF2-40B4-BE49-F238E27FC236}">
                <a16:creationId xmlns:a16="http://schemas.microsoft.com/office/drawing/2014/main" id="{AFD5945A-BF9A-4EA6-8498-DA787D606D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800"/>
          <a:stretch/>
        </p:blipFill>
        <p:spPr bwMode="auto">
          <a:xfrm>
            <a:off x="1331640" y="327493"/>
            <a:ext cx="5256584" cy="170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65E0B1D7-8058-49FA-909A-9EB92F05CFA3}"/>
              </a:ext>
            </a:extLst>
          </p:cNvPr>
          <p:cNvSpPr txBox="1"/>
          <p:nvPr/>
        </p:nvSpPr>
        <p:spPr>
          <a:xfrm>
            <a:off x="5898557" y="2084219"/>
            <a:ext cx="21514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3200" b="1" dirty="0">
                <a:highlight>
                  <a:srgbClr val="FFFF00"/>
                </a:highlight>
              </a:rPr>
              <a:t>1- درجة حرارة للوسط الناقل</a:t>
            </a:r>
            <a:endParaRPr lang="en-US" sz="3200" b="1" dirty="0">
              <a:highlight>
                <a:srgbClr val="FFFF00"/>
              </a:highlight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1446FC8D-6E0B-4F50-B0F2-8398E7139872}"/>
              </a:ext>
            </a:extLst>
          </p:cNvPr>
          <p:cNvSpPr txBox="1"/>
          <p:nvPr/>
        </p:nvSpPr>
        <p:spPr>
          <a:xfrm>
            <a:off x="840373" y="2048708"/>
            <a:ext cx="40591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3600" b="1" dirty="0">
                <a:highlight>
                  <a:srgbClr val="FFFF00"/>
                </a:highlight>
              </a:rPr>
              <a:t>كلما زادت درجة الحرارة كلما زادت سرعة الصوت </a:t>
            </a:r>
            <a:endParaRPr lang="en-US" sz="3600" b="1" dirty="0">
              <a:highlight>
                <a:srgbClr val="FFFF00"/>
              </a:highlight>
            </a:endParaRPr>
          </a:p>
        </p:txBody>
      </p:sp>
      <p:sp>
        <p:nvSpPr>
          <p:cNvPr id="3" name="سهم: لليسار 2">
            <a:extLst>
              <a:ext uri="{FF2B5EF4-FFF2-40B4-BE49-F238E27FC236}">
                <a16:creationId xmlns:a16="http://schemas.microsoft.com/office/drawing/2014/main" id="{36242DC7-41C0-40F8-B352-42FF7126C62E}"/>
              </a:ext>
            </a:extLst>
          </p:cNvPr>
          <p:cNvSpPr/>
          <p:nvPr/>
        </p:nvSpPr>
        <p:spPr>
          <a:xfrm>
            <a:off x="4860032" y="2387985"/>
            <a:ext cx="1152128" cy="615813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FD0C6B51-113B-444D-B66B-0BDF1C75F6BB}"/>
              </a:ext>
            </a:extLst>
          </p:cNvPr>
          <p:cNvSpPr txBox="1"/>
          <p:nvPr/>
        </p:nvSpPr>
        <p:spPr>
          <a:xfrm>
            <a:off x="2123729" y="3552803"/>
            <a:ext cx="45157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highlight>
                  <a:srgbClr val="00FFFF"/>
                </a:highlight>
              </a:rPr>
              <a:t>v=(331+0.6T)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E365CABD-A8A5-4782-985F-E0E244DBE760}"/>
              </a:ext>
            </a:extLst>
          </p:cNvPr>
          <p:cNvSpPr txBox="1"/>
          <p:nvPr/>
        </p:nvSpPr>
        <p:spPr>
          <a:xfrm>
            <a:off x="6804248" y="2643758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3600" b="1" dirty="0">
                <a:highlight>
                  <a:srgbClr val="FFFF00"/>
                </a:highlight>
              </a:rPr>
              <a:t>تمرين</a:t>
            </a:r>
            <a:endParaRPr lang="en-US" sz="3600" b="1" dirty="0">
              <a:highlight>
                <a:srgbClr val="FFFF00"/>
              </a:highlight>
            </a:endParaRPr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FABCDFDE-9AF1-4AD5-AE56-E68FB83925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36" t="17759" b="17758"/>
          <a:stretch/>
        </p:blipFill>
        <p:spPr>
          <a:xfrm>
            <a:off x="395536" y="2634287"/>
            <a:ext cx="6922447" cy="1832919"/>
          </a:xfrm>
          <a:prstGeom prst="rect">
            <a:avLst/>
          </a:prstGeom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id="{ACCA6C39-416E-4DDA-8073-85B53F5AC0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99695"/>
            <a:ext cx="7488832" cy="183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24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E365CABD-A8A5-4782-985F-E0E244DBE760}"/>
              </a:ext>
            </a:extLst>
          </p:cNvPr>
          <p:cNvSpPr txBox="1"/>
          <p:nvPr/>
        </p:nvSpPr>
        <p:spPr>
          <a:xfrm>
            <a:off x="6804248" y="699541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3600" b="1" dirty="0">
                <a:highlight>
                  <a:srgbClr val="FFFF00"/>
                </a:highlight>
              </a:rPr>
              <a:t>تمرين</a:t>
            </a:r>
            <a:endParaRPr lang="en-US" sz="3600" b="1" dirty="0">
              <a:highlight>
                <a:srgbClr val="FFFF00"/>
              </a:highlight>
            </a:endParaRPr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255E84C3-DFF9-4072-ACDC-E6547C92EE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04" b="61069"/>
          <a:stretch/>
        </p:blipFill>
        <p:spPr>
          <a:xfrm>
            <a:off x="395536" y="1059582"/>
            <a:ext cx="7056784" cy="264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684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5" name="Google Shape;895;p35"/>
          <p:cNvGrpSpPr/>
          <p:nvPr/>
        </p:nvGrpSpPr>
        <p:grpSpPr>
          <a:xfrm>
            <a:off x="6732240" y="310183"/>
            <a:ext cx="1852773" cy="1916811"/>
            <a:chOff x="2024050" y="1271425"/>
            <a:chExt cx="1219331" cy="1261475"/>
          </a:xfrm>
        </p:grpSpPr>
        <p:sp>
          <p:nvSpPr>
            <p:cNvPr id="896" name="Google Shape;896;p35"/>
            <p:cNvSpPr/>
            <p:nvPr/>
          </p:nvSpPr>
          <p:spPr>
            <a:xfrm>
              <a:off x="2024050" y="1377375"/>
              <a:ext cx="1147500" cy="1155525"/>
            </a:xfrm>
            <a:custGeom>
              <a:avLst/>
              <a:gdLst/>
              <a:ahLst/>
              <a:cxnLst/>
              <a:rect l="l" t="t" r="r" b="b"/>
              <a:pathLst>
                <a:path w="45900" h="46221" extrusionOk="0">
                  <a:moveTo>
                    <a:pt x="43506" y="1"/>
                  </a:moveTo>
                  <a:lnTo>
                    <a:pt x="1" y="2704"/>
                  </a:lnTo>
                  <a:lnTo>
                    <a:pt x="2715" y="46221"/>
                  </a:lnTo>
                  <a:lnTo>
                    <a:pt x="41029" y="43828"/>
                  </a:lnTo>
                  <a:lnTo>
                    <a:pt x="45899" y="38303"/>
                  </a:lnTo>
                  <a:lnTo>
                    <a:pt x="43506" y="1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35"/>
            <p:cNvSpPr/>
            <p:nvPr/>
          </p:nvSpPr>
          <p:spPr>
            <a:xfrm>
              <a:off x="2095906" y="1304955"/>
              <a:ext cx="1147475" cy="1155825"/>
            </a:xfrm>
            <a:custGeom>
              <a:avLst/>
              <a:gdLst/>
              <a:ahLst/>
              <a:cxnLst/>
              <a:rect l="l" t="t" r="r" b="b"/>
              <a:pathLst>
                <a:path w="45899" h="46233" extrusionOk="0">
                  <a:moveTo>
                    <a:pt x="43494" y="1"/>
                  </a:moveTo>
                  <a:lnTo>
                    <a:pt x="0" y="2715"/>
                  </a:lnTo>
                  <a:lnTo>
                    <a:pt x="2703" y="46233"/>
                  </a:lnTo>
                  <a:lnTo>
                    <a:pt x="41029" y="43828"/>
                  </a:lnTo>
                  <a:lnTo>
                    <a:pt x="45899" y="38315"/>
                  </a:lnTo>
                  <a:lnTo>
                    <a:pt x="4349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4000" b="1" dirty="0">
                  <a:solidFill>
                    <a:schemeClr val="tx1"/>
                  </a:solidFill>
                </a:rPr>
                <a:t>سرعة الصوت </a:t>
              </a:r>
              <a:endParaRPr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898" name="Google Shape;898;p35"/>
            <p:cNvSpPr/>
            <p:nvPr/>
          </p:nvSpPr>
          <p:spPr>
            <a:xfrm>
              <a:off x="3022975" y="2316475"/>
              <a:ext cx="130100" cy="137850"/>
            </a:xfrm>
            <a:custGeom>
              <a:avLst/>
              <a:gdLst/>
              <a:ahLst/>
              <a:cxnLst/>
              <a:rect l="l" t="t" r="r" b="b"/>
              <a:pathLst>
                <a:path w="5204" h="5514" extrusionOk="0">
                  <a:moveTo>
                    <a:pt x="5204" y="1"/>
                  </a:moveTo>
                  <a:lnTo>
                    <a:pt x="1" y="322"/>
                  </a:lnTo>
                  <a:lnTo>
                    <a:pt x="334" y="5514"/>
                  </a:lnTo>
                  <a:lnTo>
                    <a:pt x="5204" y="1"/>
                  </a:lnTo>
                  <a:close/>
                </a:path>
              </a:pathLst>
            </a:custGeom>
            <a:solidFill>
              <a:srgbClr val="FF7A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35"/>
            <p:cNvSpPr/>
            <p:nvPr/>
          </p:nvSpPr>
          <p:spPr>
            <a:xfrm>
              <a:off x="2050550" y="1271425"/>
              <a:ext cx="132775" cy="474175"/>
            </a:xfrm>
            <a:custGeom>
              <a:avLst/>
              <a:gdLst/>
              <a:ahLst/>
              <a:cxnLst/>
              <a:rect l="l" t="t" r="r" b="b"/>
              <a:pathLst>
                <a:path w="5311" h="18967" extrusionOk="0">
                  <a:moveTo>
                    <a:pt x="4477" y="0"/>
                  </a:moveTo>
                  <a:cubicBezTo>
                    <a:pt x="4072" y="155"/>
                    <a:pt x="3405" y="95"/>
                    <a:pt x="3072" y="119"/>
                  </a:cubicBezTo>
                  <a:cubicBezTo>
                    <a:pt x="2048" y="191"/>
                    <a:pt x="1024" y="262"/>
                    <a:pt x="0" y="274"/>
                  </a:cubicBezTo>
                  <a:lnTo>
                    <a:pt x="822" y="18967"/>
                  </a:lnTo>
                  <a:cubicBezTo>
                    <a:pt x="1112" y="18910"/>
                    <a:pt x="1405" y="18894"/>
                    <a:pt x="1697" y="18894"/>
                  </a:cubicBezTo>
                  <a:cubicBezTo>
                    <a:pt x="2030" y="18894"/>
                    <a:pt x="2364" y="18914"/>
                    <a:pt x="2693" y="18914"/>
                  </a:cubicBezTo>
                  <a:cubicBezTo>
                    <a:pt x="2796" y="18914"/>
                    <a:pt x="2898" y="18912"/>
                    <a:pt x="3001" y="18907"/>
                  </a:cubicBezTo>
                  <a:cubicBezTo>
                    <a:pt x="3560" y="18883"/>
                    <a:pt x="4096" y="18776"/>
                    <a:pt x="4644" y="18741"/>
                  </a:cubicBezTo>
                  <a:cubicBezTo>
                    <a:pt x="4759" y="18733"/>
                    <a:pt x="4906" y="18722"/>
                    <a:pt x="5048" y="18722"/>
                  </a:cubicBezTo>
                  <a:cubicBezTo>
                    <a:pt x="5141" y="18722"/>
                    <a:pt x="5231" y="18727"/>
                    <a:pt x="5310" y="18741"/>
                  </a:cubicBezTo>
                  <a:lnTo>
                    <a:pt x="4477" y="0"/>
                  </a:lnTo>
                  <a:close/>
                </a:path>
              </a:pathLst>
            </a:custGeom>
            <a:solidFill>
              <a:srgbClr val="FFAC58">
                <a:alpha val="726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098" name="Picture 2" descr="نتيجة بحث الصور عن سرعة الصوت والعوامل المؤثرة عليها">
            <a:extLst>
              <a:ext uri="{FF2B5EF4-FFF2-40B4-BE49-F238E27FC236}">
                <a16:creationId xmlns:a16="http://schemas.microsoft.com/office/drawing/2014/main" id="{AFD5945A-BF9A-4EA6-8498-DA787D606D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800"/>
          <a:stretch/>
        </p:blipFill>
        <p:spPr bwMode="auto">
          <a:xfrm>
            <a:off x="1331640" y="342991"/>
            <a:ext cx="4787397" cy="170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65E0B1D7-8058-49FA-909A-9EB92F05CFA3}"/>
              </a:ext>
            </a:extLst>
          </p:cNvPr>
          <p:cNvSpPr txBox="1"/>
          <p:nvPr/>
        </p:nvSpPr>
        <p:spPr>
          <a:xfrm>
            <a:off x="6165727" y="2441318"/>
            <a:ext cx="2151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3200" b="1" dirty="0">
                <a:highlight>
                  <a:srgbClr val="FFFF00"/>
                </a:highlight>
              </a:rPr>
              <a:t>2- نوع المادة </a:t>
            </a:r>
            <a:endParaRPr lang="en-US" sz="3200" b="1" dirty="0">
              <a:highlight>
                <a:srgbClr val="FFFF00"/>
              </a:highlight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1446FC8D-6E0B-4F50-B0F2-8398E7139872}"/>
              </a:ext>
            </a:extLst>
          </p:cNvPr>
          <p:cNvSpPr txBox="1"/>
          <p:nvPr/>
        </p:nvSpPr>
        <p:spPr>
          <a:xfrm>
            <a:off x="412951" y="1898136"/>
            <a:ext cx="4787397" cy="1384995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OM" sz="2800" b="1" dirty="0">
                <a:highlight>
                  <a:srgbClr val="FFFF00"/>
                </a:highlight>
              </a:rPr>
              <a:t>كثافة المادة (مدى تقارب جزيئات المادة) (كلما زادت الكثافة تزيد سرعة </a:t>
            </a:r>
            <a:r>
              <a:rPr lang="ar-OM" sz="2800" b="1" dirty="0" err="1">
                <a:highlight>
                  <a:srgbClr val="FFFF00"/>
                </a:highlight>
              </a:rPr>
              <a:t>إنتقال</a:t>
            </a:r>
            <a:r>
              <a:rPr lang="ar-OM" sz="2800" b="1" dirty="0">
                <a:highlight>
                  <a:srgbClr val="FFFF00"/>
                </a:highlight>
              </a:rPr>
              <a:t> الصوت بشرط ثبات درجة الحرارة </a:t>
            </a:r>
            <a:endParaRPr lang="en-US" sz="2800" b="1" dirty="0">
              <a:highlight>
                <a:srgbClr val="FFFF00"/>
              </a:highlight>
            </a:endParaRPr>
          </a:p>
        </p:txBody>
      </p:sp>
      <p:sp>
        <p:nvSpPr>
          <p:cNvPr id="3" name="سهم: لليسار 2">
            <a:extLst>
              <a:ext uri="{FF2B5EF4-FFF2-40B4-BE49-F238E27FC236}">
                <a16:creationId xmlns:a16="http://schemas.microsoft.com/office/drawing/2014/main" id="{83F02DF2-3D41-4C7D-A860-1EAE38CE6308}"/>
              </a:ext>
            </a:extLst>
          </p:cNvPr>
          <p:cNvSpPr/>
          <p:nvPr/>
        </p:nvSpPr>
        <p:spPr>
          <a:xfrm>
            <a:off x="5254941" y="2226994"/>
            <a:ext cx="1045251" cy="488772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23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5" name="Google Shape;895;p35"/>
          <p:cNvGrpSpPr/>
          <p:nvPr/>
        </p:nvGrpSpPr>
        <p:grpSpPr>
          <a:xfrm>
            <a:off x="6732240" y="310183"/>
            <a:ext cx="1852773" cy="1916811"/>
            <a:chOff x="2024050" y="1271425"/>
            <a:chExt cx="1219331" cy="1261475"/>
          </a:xfrm>
        </p:grpSpPr>
        <p:sp>
          <p:nvSpPr>
            <p:cNvPr id="896" name="Google Shape;896;p35"/>
            <p:cNvSpPr/>
            <p:nvPr/>
          </p:nvSpPr>
          <p:spPr>
            <a:xfrm>
              <a:off x="2024050" y="1377375"/>
              <a:ext cx="1147500" cy="1155525"/>
            </a:xfrm>
            <a:custGeom>
              <a:avLst/>
              <a:gdLst/>
              <a:ahLst/>
              <a:cxnLst/>
              <a:rect l="l" t="t" r="r" b="b"/>
              <a:pathLst>
                <a:path w="45900" h="46221" extrusionOk="0">
                  <a:moveTo>
                    <a:pt x="43506" y="1"/>
                  </a:moveTo>
                  <a:lnTo>
                    <a:pt x="1" y="2704"/>
                  </a:lnTo>
                  <a:lnTo>
                    <a:pt x="2715" y="46221"/>
                  </a:lnTo>
                  <a:lnTo>
                    <a:pt x="41029" y="43828"/>
                  </a:lnTo>
                  <a:lnTo>
                    <a:pt x="45899" y="38303"/>
                  </a:lnTo>
                  <a:lnTo>
                    <a:pt x="43506" y="1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35"/>
            <p:cNvSpPr/>
            <p:nvPr/>
          </p:nvSpPr>
          <p:spPr>
            <a:xfrm>
              <a:off x="2095906" y="1304955"/>
              <a:ext cx="1147475" cy="1155825"/>
            </a:xfrm>
            <a:custGeom>
              <a:avLst/>
              <a:gdLst/>
              <a:ahLst/>
              <a:cxnLst/>
              <a:rect l="l" t="t" r="r" b="b"/>
              <a:pathLst>
                <a:path w="45899" h="46233" extrusionOk="0">
                  <a:moveTo>
                    <a:pt x="43494" y="1"/>
                  </a:moveTo>
                  <a:lnTo>
                    <a:pt x="0" y="2715"/>
                  </a:lnTo>
                  <a:lnTo>
                    <a:pt x="2703" y="46233"/>
                  </a:lnTo>
                  <a:lnTo>
                    <a:pt x="41029" y="43828"/>
                  </a:lnTo>
                  <a:lnTo>
                    <a:pt x="45899" y="38315"/>
                  </a:lnTo>
                  <a:lnTo>
                    <a:pt x="4349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4000" b="1" dirty="0">
                  <a:solidFill>
                    <a:schemeClr val="tx1"/>
                  </a:solidFill>
                </a:rPr>
                <a:t>سرعة الصوت </a:t>
              </a:r>
              <a:endParaRPr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898" name="Google Shape;898;p35"/>
            <p:cNvSpPr/>
            <p:nvPr/>
          </p:nvSpPr>
          <p:spPr>
            <a:xfrm>
              <a:off x="3022975" y="2316475"/>
              <a:ext cx="130100" cy="137850"/>
            </a:xfrm>
            <a:custGeom>
              <a:avLst/>
              <a:gdLst/>
              <a:ahLst/>
              <a:cxnLst/>
              <a:rect l="l" t="t" r="r" b="b"/>
              <a:pathLst>
                <a:path w="5204" h="5514" extrusionOk="0">
                  <a:moveTo>
                    <a:pt x="5204" y="1"/>
                  </a:moveTo>
                  <a:lnTo>
                    <a:pt x="1" y="322"/>
                  </a:lnTo>
                  <a:lnTo>
                    <a:pt x="334" y="5514"/>
                  </a:lnTo>
                  <a:lnTo>
                    <a:pt x="5204" y="1"/>
                  </a:lnTo>
                  <a:close/>
                </a:path>
              </a:pathLst>
            </a:custGeom>
            <a:solidFill>
              <a:srgbClr val="FF7A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35"/>
            <p:cNvSpPr/>
            <p:nvPr/>
          </p:nvSpPr>
          <p:spPr>
            <a:xfrm>
              <a:off x="2050550" y="1271425"/>
              <a:ext cx="132775" cy="474175"/>
            </a:xfrm>
            <a:custGeom>
              <a:avLst/>
              <a:gdLst/>
              <a:ahLst/>
              <a:cxnLst/>
              <a:rect l="l" t="t" r="r" b="b"/>
              <a:pathLst>
                <a:path w="5311" h="18967" extrusionOk="0">
                  <a:moveTo>
                    <a:pt x="4477" y="0"/>
                  </a:moveTo>
                  <a:cubicBezTo>
                    <a:pt x="4072" y="155"/>
                    <a:pt x="3405" y="95"/>
                    <a:pt x="3072" y="119"/>
                  </a:cubicBezTo>
                  <a:cubicBezTo>
                    <a:pt x="2048" y="191"/>
                    <a:pt x="1024" y="262"/>
                    <a:pt x="0" y="274"/>
                  </a:cubicBezTo>
                  <a:lnTo>
                    <a:pt x="822" y="18967"/>
                  </a:lnTo>
                  <a:cubicBezTo>
                    <a:pt x="1112" y="18910"/>
                    <a:pt x="1405" y="18894"/>
                    <a:pt x="1697" y="18894"/>
                  </a:cubicBezTo>
                  <a:cubicBezTo>
                    <a:pt x="2030" y="18894"/>
                    <a:pt x="2364" y="18914"/>
                    <a:pt x="2693" y="18914"/>
                  </a:cubicBezTo>
                  <a:cubicBezTo>
                    <a:pt x="2796" y="18914"/>
                    <a:pt x="2898" y="18912"/>
                    <a:pt x="3001" y="18907"/>
                  </a:cubicBezTo>
                  <a:cubicBezTo>
                    <a:pt x="3560" y="18883"/>
                    <a:pt x="4096" y="18776"/>
                    <a:pt x="4644" y="18741"/>
                  </a:cubicBezTo>
                  <a:cubicBezTo>
                    <a:pt x="4759" y="18733"/>
                    <a:pt x="4906" y="18722"/>
                    <a:pt x="5048" y="18722"/>
                  </a:cubicBezTo>
                  <a:cubicBezTo>
                    <a:pt x="5141" y="18722"/>
                    <a:pt x="5231" y="18727"/>
                    <a:pt x="5310" y="18741"/>
                  </a:cubicBezTo>
                  <a:lnTo>
                    <a:pt x="4477" y="0"/>
                  </a:lnTo>
                  <a:close/>
                </a:path>
              </a:pathLst>
            </a:custGeom>
            <a:solidFill>
              <a:srgbClr val="FFAC58">
                <a:alpha val="726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098" name="Picture 2" descr="نتيجة بحث الصور عن سرعة الصوت والعوامل المؤثرة عليها">
            <a:extLst>
              <a:ext uri="{FF2B5EF4-FFF2-40B4-BE49-F238E27FC236}">
                <a16:creationId xmlns:a16="http://schemas.microsoft.com/office/drawing/2014/main" id="{AFD5945A-BF9A-4EA6-8498-DA787D606D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800"/>
          <a:stretch/>
        </p:blipFill>
        <p:spPr bwMode="auto">
          <a:xfrm>
            <a:off x="1331640" y="342991"/>
            <a:ext cx="4787397" cy="170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65E0B1D7-8058-49FA-909A-9EB92F05CFA3}"/>
              </a:ext>
            </a:extLst>
          </p:cNvPr>
          <p:cNvSpPr txBox="1"/>
          <p:nvPr/>
        </p:nvSpPr>
        <p:spPr>
          <a:xfrm>
            <a:off x="6280042" y="2407998"/>
            <a:ext cx="2304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3200" b="1" dirty="0">
                <a:highlight>
                  <a:srgbClr val="FFFF00"/>
                </a:highlight>
              </a:rPr>
              <a:t>3-مرونة المادة</a:t>
            </a:r>
            <a:endParaRPr lang="en-US" sz="3200" b="1" dirty="0">
              <a:highlight>
                <a:srgbClr val="FFFF00"/>
              </a:highlight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1446FC8D-6E0B-4F50-B0F2-8398E7139872}"/>
              </a:ext>
            </a:extLst>
          </p:cNvPr>
          <p:cNvSpPr txBox="1"/>
          <p:nvPr/>
        </p:nvSpPr>
        <p:spPr>
          <a:xfrm>
            <a:off x="1115616" y="2050645"/>
            <a:ext cx="4030178" cy="1815882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OM" sz="2800" b="1" dirty="0">
                <a:highlight>
                  <a:srgbClr val="FFFF00"/>
                </a:highlight>
              </a:rPr>
              <a:t>أي أن المادة تعود لأصلها بعد </a:t>
            </a:r>
            <a:r>
              <a:rPr lang="ar-OM" sz="2800" b="1" dirty="0" err="1">
                <a:highlight>
                  <a:srgbClr val="FFFF00"/>
                </a:highlight>
              </a:rPr>
              <a:t>الإهتزاز</a:t>
            </a:r>
            <a:r>
              <a:rPr lang="ar-OM" sz="2800" b="1" dirty="0">
                <a:highlight>
                  <a:srgbClr val="FFFF00"/>
                </a:highlight>
              </a:rPr>
              <a:t> ...كلما كانت سريعة في العودة لأصلها كانت أسرع في نقل الصوت </a:t>
            </a:r>
            <a:endParaRPr lang="en-US" sz="2800" b="1" dirty="0">
              <a:highlight>
                <a:srgbClr val="FFFF00"/>
              </a:highlight>
            </a:endParaRPr>
          </a:p>
        </p:txBody>
      </p:sp>
      <p:sp>
        <p:nvSpPr>
          <p:cNvPr id="3" name="سهم: لليسار 2">
            <a:extLst>
              <a:ext uri="{FF2B5EF4-FFF2-40B4-BE49-F238E27FC236}">
                <a16:creationId xmlns:a16="http://schemas.microsoft.com/office/drawing/2014/main" id="{83F02DF2-3D41-4C7D-A860-1EAE38CE6308}"/>
              </a:ext>
            </a:extLst>
          </p:cNvPr>
          <p:cNvSpPr/>
          <p:nvPr/>
        </p:nvSpPr>
        <p:spPr>
          <a:xfrm>
            <a:off x="5254941" y="2226994"/>
            <a:ext cx="1045251" cy="488772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0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5" name="Google Shape;905;p36"/>
          <p:cNvGrpSpPr/>
          <p:nvPr/>
        </p:nvGrpSpPr>
        <p:grpSpPr>
          <a:xfrm>
            <a:off x="1907704" y="370040"/>
            <a:ext cx="6050874" cy="4759259"/>
            <a:chOff x="7041240" y="1552100"/>
            <a:chExt cx="3693160" cy="3663112"/>
          </a:xfrm>
        </p:grpSpPr>
        <p:sp>
          <p:nvSpPr>
            <p:cNvPr id="906" name="Google Shape;906;p36"/>
            <p:cNvSpPr/>
            <p:nvPr/>
          </p:nvSpPr>
          <p:spPr>
            <a:xfrm>
              <a:off x="7597075" y="1552100"/>
              <a:ext cx="3137325" cy="3375750"/>
            </a:xfrm>
            <a:custGeom>
              <a:avLst/>
              <a:gdLst/>
              <a:ahLst/>
              <a:cxnLst/>
              <a:rect l="l" t="t" r="r" b="b"/>
              <a:pathLst>
                <a:path w="125493" h="135030" extrusionOk="0">
                  <a:moveTo>
                    <a:pt x="6013" y="13824"/>
                  </a:moveTo>
                  <a:cubicBezTo>
                    <a:pt x="7692" y="13824"/>
                    <a:pt x="9061" y="15193"/>
                    <a:pt x="9061" y="16884"/>
                  </a:cubicBezTo>
                  <a:cubicBezTo>
                    <a:pt x="9061" y="18563"/>
                    <a:pt x="7692" y="19932"/>
                    <a:pt x="6013" y="19932"/>
                  </a:cubicBezTo>
                  <a:cubicBezTo>
                    <a:pt x="4322" y="19932"/>
                    <a:pt x="2953" y="18563"/>
                    <a:pt x="2953" y="16884"/>
                  </a:cubicBezTo>
                  <a:cubicBezTo>
                    <a:pt x="2953" y="15193"/>
                    <a:pt x="4322" y="13824"/>
                    <a:pt x="6013" y="13824"/>
                  </a:cubicBezTo>
                  <a:close/>
                  <a:moveTo>
                    <a:pt x="6013" y="32326"/>
                  </a:moveTo>
                  <a:cubicBezTo>
                    <a:pt x="7692" y="32326"/>
                    <a:pt x="9061" y="33695"/>
                    <a:pt x="9061" y="35374"/>
                  </a:cubicBezTo>
                  <a:cubicBezTo>
                    <a:pt x="9061" y="37065"/>
                    <a:pt x="7692" y="38434"/>
                    <a:pt x="6013" y="38434"/>
                  </a:cubicBezTo>
                  <a:cubicBezTo>
                    <a:pt x="4322" y="38434"/>
                    <a:pt x="2953" y="37065"/>
                    <a:pt x="2953" y="35374"/>
                  </a:cubicBezTo>
                  <a:cubicBezTo>
                    <a:pt x="2953" y="33695"/>
                    <a:pt x="4322" y="32326"/>
                    <a:pt x="6013" y="32326"/>
                  </a:cubicBezTo>
                  <a:close/>
                  <a:moveTo>
                    <a:pt x="6013" y="52483"/>
                  </a:moveTo>
                  <a:cubicBezTo>
                    <a:pt x="7692" y="52483"/>
                    <a:pt x="9061" y="53853"/>
                    <a:pt x="9061" y="55531"/>
                  </a:cubicBezTo>
                  <a:cubicBezTo>
                    <a:pt x="9061" y="57210"/>
                    <a:pt x="7692" y="58579"/>
                    <a:pt x="6013" y="58579"/>
                  </a:cubicBezTo>
                  <a:cubicBezTo>
                    <a:pt x="4322" y="58579"/>
                    <a:pt x="2953" y="57210"/>
                    <a:pt x="2953" y="55531"/>
                  </a:cubicBezTo>
                  <a:cubicBezTo>
                    <a:pt x="2953" y="53853"/>
                    <a:pt x="4322" y="52483"/>
                    <a:pt x="6013" y="52483"/>
                  </a:cubicBezTo>
                  <a:close/>
                  <a:moveTo>
                    <a:pt x="6013" y="72569"/>
                  </a:moveTo>
                  <a:cubicBezTo>
                    <a:pt x="7692" y="72569"/>
                    <a:pt x="9061" y="73938"/>
                    <a:pt x="9061" y="75617"/>
                  </a:cubicBezTo>
                  <a:cubicBezTo>
                    <a:pt x="9061" y="77308"/>
                    <a:pt x="7692" y="78677"/>
                    <a:pt x="6013" y="78677"/>
                  </a:cubicBezTo>
                  <a:cubicBezTo>
                    <a:pt x="4322" y="78677"/>
                    <a:pt x="2953" y="77308"/>
                    <a:pt x="2953" y="75617"/>
                  </a:cubicBezTo>
                  <a:cubicBezTo>
                    <a:pt x="2953" y="73938"/>
                    <a:pt x="4322" y="72569"/>
                    <a:pt x="6013" y="72569"/>
                  </a:cubicBezTo>
                  <a:close/>
                  <a:moveTo>
                    <a:pt x="6013" y="92810"/>
                  </a:moveTo>
                  <a:cubicBezTo>
                    <a:pt x="7692" y="92810"/>
                    <a:pt x="9061" y="94179"/>
                    <a:pt x="9061" y="95858"/>
                  </a:cubicBezTo>
                  <a:cubicBezTo>
                    <a:pt x="9061" y="97548"/>
                    <a:pt x="7692" y="98918"/>
                    <a:pt x="6013" y="98918"/>
                  </a:cubicBezTo>
                  <a:cubicBezTo>
                    <a:pt x="4322" y="98918"/>
                    <a:pt x="2953" y="97548"/>
                    <a:pt x="2953" y="95858"/>
                  </a:cubicBezTo>
                  <a:cubicBezTo>
                    <a:pt x="2953" y="94179"/>
                    <a:pt x="4322" y="92810"/>
                    <a:pt x="6013" y="92810"/>
                  </a:cubicBezTo>
                  <a:close/>
                  <a:moveTo>
                    <a:pt x="6013" y="114479"/>
                  </a:moveTo>
                  <a:cubicBezTo>
                    <a:pt x="7692" y="114479"/>
                    <a:pt x="9061" y="115848"/>
                    <a:pt x="9061" y="117527"/>
                  </a:cubicBezTo>
                  <a:cubicBezTo>
                    <a:pt x="9061" y="119206"/>
                    <a:pt x="7692" y="120587"/>
                    <a:pt x="6013" y="120587"/>
                  </a:cubicBezTo>
                  <a:cubicBezTo>
                    <a:pt x="4322" y="120587"/>
                    <a:pt x="2953" y="119206"/>
                    <a:pt x="2953" y="117527"/>
                  </a:cubicBezTo>
                  <a:cubicBezTo>
                    <a:pt x="2953" y="115848"/>
                    <a:pt x="4322" y="114479"/>
                    <a:pt x="6013" y="114479"/>
                  </a:cubicBezTo>
                  <a:close/>
                  <a:moveTo>
                    <a:pt x="0" y="1"/>
                  </a:moveTo>
                  <a:lnTo>
                    <a:pt x="0" y="135029"/>
                  </a:lnTo>
                  <a:lnTo>
                    <a:pt x="125492" y="135029"/>
                  </a:lnTo>
                  <a:lnTo>
                    <a:pt x="125492" y="1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07" name="Google Shape;907;p36"/>
            <p:cNvSpPr/>
            <p:nvPr/>
          </p:nvSpPr>
          <p:spPr>
            <a:xfrm>
              <a:off x="7041240" y="1839487"/>
              <a:ext cx="3137325" cy="3375725"/>
            </a:xfrm>
            <a:custGeom>
              <a:avLst/>
              <a:gdLst/>
              <a:ahLst/>
              <a:cxnLst/>
              <a:rect l="l" t="t" r="r" b="b"/>
              <a:pathLst>
                <a:path w="125493" h="135029" extrusionOk="0">
                  <a:moveTo>
                    <a:pt x="6013" y="13823"/>
                  </a:moveTo>
                  <a:cubicBezTo>
                    <a:pt x="7692" y="13823"/>
                    <a:pt x="9061" y="15193"/>
                    <a:pt x="9061" y="16871"/>
                  </a:cubicBezTo>
                  <a:cubicBezTo>
                    <a:pt x="9061" y="18550"/>
                    <a:pt x="7692" y="19919"/>
                    <a:pt x="6013" y="19919"/>
                  </a:cubicBezTo>
                  <a:cubicBezTo>
                    <a:pt x="4323" y="19919"/>
                    <a:pt x="2953" y="18550"/>
                    <a:pt x="2953" y="16871"/>
                  </a:cubicBezTo>
                  <a:cubicBezTo>
                    <a:pt x="2953" y="15193"/>
                    <a:pt x="4323" y="13823"/>
                    <a:pt x="6013" y="13823"/>
                  </a:cubicBezTo>
                  <a:close/>
                  <a:moveTo>
                    <a:pt x="6013" y="32326"/>
                  </a:moveTo>
                  <a:cubicBezTo>
                    <a:pt x="7692" y="32326"/>
                    <a:pt x="9061" y="33695"/>
                    <a:pt x="9061" y="35374"/>
                  </a:cubicBezTo>
                  <a:cubicBezTo>
                    <a:pt x="9061" y="37052"/>
                    <a:pt x="7692" y="38422"/>
                    <a:pt x="6013" y="38422"/>
                  </a:cubicBezTo>
                  <a:cubicBezTo>
                    <a:pt x="4323" y="38422"/>
                    <a:pt x="2953" y="37052"/>
                    <a:pt x="2953" y="35374"/>
                  </a:cubicBezTo>
                  <a:cubicBezTo>
                    <a:pt x="2953" y="33695"/>
                    <a:pt x="4323" y="32326"/>
                    <a:pt x="6013" y="32326"/>
                  </a:cubicBezTo>
                  <a:close/>
                  <a:moveTo>
                    <a:pt x="6013" y="52471"/>
                  </a:moveTo>
                  <a:cubicBezTo>
                    <a:pt x="7692" y="52471"/>
                    <a:pt x="9061" y="53840"/>
                    <a:pt x="9061" y="55519"/>
                  </a:cubicBezTo>
                  <a:cubicBezTo>
                    <a:pt x="9061" y="57210"/>
                    <a:pt x="7692" y="58579"/>
                    <a:pt x="6013" y="58579"/>
                  </a:cubicBezTo>
                  <a:cubicBezTo>
                    <a:pt x="4323" y="58579"/>
                    <a:pt x="2953" y="57210"/>
                    <a:pt x="2953" y="55519"/>
                  </a:cubicBezTo>
                  <a:cubicBezTo>
                    <a:pt x="2953" y="53840"/>
                    <a:pt x="4323" y="52471"/>
                    <a:pt x="6013" y="52471"/>
                  </a:cubicBezTo>
                  <a:close/>
                  <a:moveTo>
                    <a:pt x="6013" y="72569"/>
                  </a:moveTo>
                  <a:cubicBezTo>
                    <a:pt x="7692" y="72569"/>
                    <a:pt x="9061" y="73938"/>
                    <a:pt x="9061" y="75617"/>
                  </a:cubicBezTo>
                  <a:cubicBezTo>
                    <a:pt x="9061" y="77295"/>
                    <a:pt x="7692" y="78665"/>
                    <a:pt x="6013" y="78665"/>
                  </a:cubicBezTo>
                  <a:cubicBezTo>
                    <a:pt x="4323" y="78665"/>
                    <a:pt x="2953" y="77295"/>
                    <a:pt x="2953" y="75617"/>
                  </a:cubicBezTo>
                  <a:cubicBezTo>
                    <a:pt x="2953" y="73938"/>
                    <a:pt x="4323" y="72569"/>
                    <a:pt x="6013" y="72569"/>
                  </a:cubicBezTo>
                  <a:close/>
                  <a:moveTo>
                    <a:pt x="6013" y="92809"/>
                  </a:moveTo>
                  <a:cubicBezTo>
                    <a:pt x="7692" y="92809"/>
                    <a:pt x="9061" y="94178"/>
                    <a:pt x="9061" y="95857"/>
                  </a:cubicBezTo>
                  <a:cubicBezTo>
                    <a:pt x="9061" y="97536"/>
                    <a:pt x="7692" y="98905"/>
                    <a:pt x="6013" y="98905"/>
                  </a:cubicBezTo>
                  <a:cubicBezTo>
                    <a:pt x="4323" y="98905"/>
                    <a:pt x="2953" y="97536"/>
                    <a:pt x="2953" y="95857"/>
                  </a:cubicBezTo>
                  <a:cubicBezTo>
                    <a:pt x="2953" y="94178"/>
                    <a:pt x="4323" y="92809"/>
                    <a:pt x="6013" y="92809"/>
                  </a:cubicBezTo>
                  <a:close/>
                  <a:moveTo>
                    <a:pt x="6013" y="114479"/>
                  </a:moveTo>
                  <a:cubicBezTo>
                    <a:pt x="7692" y="114479"/>
                    <a:pt x="9061" y="115848"/>
                    <a:pt x="9061" y="117527"/>
                  </a:cubicBezTo>
                  <a:cubicBezTo>
                    <a:pt x="9061" y="119205"/>
                    <a:pt x="7692" y="120575"/>
                    <a:pt x="6013" y="120575"/>
                  </a:cubicBezTo>
                  <a:cubicBezTo>
                    <a:pt x="4323" y="120575"/>
                    <a:pt x="2953" y="119205"/>
                    <a:pt x="2953" y="117527"/>
                  </a:cubicBezTo>
                  <a:cubicBezTo>
                    <a:pt x="2953" y="115848"/>
                    <a:pt x="4323" y="114479"/>
                    <a:pt x="6013" y="114479"/>
                  </a:cubicBezTo>
                  <a:close/>
                  <a:moveTo>
                    <a:pt x="1" y="0"/>
                  </a:moveTo>
                  <a:lnTo>
                    <a:pt x="1" y="135029"/>
                  </a:lnTo>
                  <a:lnTo>
                    <a:pt x="125492" y="135029"/>
                  </a:lnTo>
                  <a:lnTo>
                    <a:pt x="125492" y="0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08" name="Google Shape;908;p36"/>
            <p:cNvSpPr/>
            <p:nvPr/>
          </p:nvSpPr>
          <p:spPr>
            <a:xfrm>
              <a:off x="8025700" y="1909000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09" name="Google Shape;909;p36"/>
            <p:cNvSpPr/>
            <p:nvPr/>
          </p:nvSpPr>
          <p:spPr>
            <a:xfrm>
              <a:off x="8025700" y="2070925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10" name="Google Shape;910;p36"/>
            <p:cNvSpPr/>
            <p:nvPr/>
          </p:nvSpPr>
          <p:spPr>
            <a:xfrm>
              <a:off x="8025700" y="2232550"/>
              <a:ext cx="2563425" cy="11325"/>
            </a:xfrm>
            <a:custGeom>
              <a:avLst/>
              <a:gdLst/>
              <a:ahLst/>
              <a:cxnLst/>
              <a:rect l="l" t="t" r="r" b="b"/>
              <a:pathLst>
                <a:path w="102537" h="453" extrusionOk="0">
                  <a:moveTo>
                    <a:pt x="0" y="0"/>
                  </a:moveTo>
                  <a:lnTo>
                    <a:pt x="0" y="453"/>
                  </a:lnTo>
                  <a:lnTo>
                    <a:pt x="102537" y="453"/>
                  </a:lnTo>
                  <a:lnTo>
                    <a:pt x="102537" y="0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11" name="Google Shape;911;p36"/>
            <p:cNvSpPr/>
            <p:nvPr/>
          </p:nvSpPr>
          <p:spPr>
            <a:xfrm>
              <a:off x="8025700" y="2394475"/>
              <a:ext cx="2563425" cy="11325"/>
            </a:xfrm>
            <a:custGeom>
              <a:avLst/>
              <a:gdLst/>
              <a:ahLst/>
              <a:cxnLst/>
              <a:rect l="l" t="t" r="r" b="b"/>
              <a:pathLst>
                <a:path w="102537" h="453" extrusionOk="0">
                  <a:moveTo>
                    <a:pt x="0" y="0"/>
                  </a:moveTo>
                  <a:lnTo>
                    <a:pt x="0" y="453"/>
                  </a:lnTo>
                  <a:lnTo>
                    <a:pt x="102537" y="453"/>
                  </a:lnTo>
                  <a:lnTo>
                    <a:pt x="102537" y="0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12" name="Google Shape;912;p36"/>
            <p:cNvSpPr/>
            <p:nvPr/>
          </p:nvSpPr>
          <p:spPr>
            <a:xfrm>
              <a:off x="8025700" y="2556400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13" name="Google Shape;913;p36"/>
            <p:cNvSpPr/>
            <p:nvPr/>
          </p:nvSpPr>
          <p:spPr>
            <a:xfrm>
              <a:off x="8025700" y="2718325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14" name="Google Shape;914;p36"/>
            <p:cNvSpPr/>
            <p:nvPr/>
          </p:nvSpPr>
          <p:spPr>
            <a:xfrm>
              <a:off x="8025700" y="2879950"/>
              <a:ext cx="2563425" cy="11325"/>
            </a:xfrm>
            <a:custGeom>
              <a:avLst/>
              <a:gdLst/>
              <a:ahLst/>
              <a:cxnLst/>
              <a:rect l="l" t="t" r="r" b="b"/>
              <a:pathLst>
                <a:path w="102537" h="453" extrusionOk="0">
                  <a:moveTo>
                    <a:pt x="0" y="0"/>
                  </a:moveTo>
                  <a:lnTo>
                    <a:pt x="0" y="453"/>
                  </a:lnTo>
                  <a:lnTo>
                    <a:pt x="102537" y="453"/>
                  </a:lnTo>
                  <a:lnTo>
                    <a:pt x="102537" y="0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15" name="Google Shape;915;p36"/>
            <p:cNvSpPr/>
            <p:nvPr/>
          </p:nvSpPr>
          <p:spPr>
            <a:xfrm>
              <a:off x="8025700" y="3041875"/>
              <a:ext cx="2563425" cy="11325"/>
            </a:xfrm>
            <a:custGeom>
              <a:avLst/>
              <a:gdLst/>
              <a:ahLst/>
              <a:cxnLst/>
              <a:rect l="l" t="t" r="r" b="b"/>
              <a:pathLst>
                <a:path w="102537" h="453" extrusionOk="0">
                  <a:moveTo>
                    <a:pt x="0" y="0"/>
                  </a:moveTo>
                  <a:lnTo>
                    <a:pt x="0" y="453"/>
                  </a:lnTo>
                  <a:lnTo>
                    <a:pt x="102537" y="453"/>
                  </a:lnTo>
                  <a:lnTo>
                    <a:pt x="102537" y="0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16" name="Google Shape;916;p36"/>
            <p:cNvSpPr/>
            <p:nvPr/>
          </p:nvSpPr>
          <p:spPr>
            <a:xfrm>
              <a:off x="8025700" y="3203800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17" name="Google Shape;917;p36"/>
            <p:cNvSpPr/>
            <p:nvPr/>
          </p:nvSpPr>
          <p:spPr>
            <a:xfrm>
              <a:off x="8025700" y="3365725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18" name="Google Shape;918;p36"/>
            <p:cNvSpPr/>
            <p:nvPr/>
          </p:nvSpPr>
          <p:spPr>
            <a:xfrm>
              <a:off x="8025700" y="3527350"/>
              <a:ext cx="2563425" cy="11325"/>
            </a:xfrm>
            <a:custGeom>
              <a:avLst/>
              <a:gdLst/>
              <a:ahLst/>
              <a:cxnLst/>
              <a:rect l="l" t="t" r="r" b="b"/>
              <a:pathLst>
                <a:path w="102537" h="453" extrusionOk="0">
                  <a:moveTo>
                    <a:pt x="0" y="0"/>
                  </a:moveTo>
                  <a:lnTo>
                    <a:pt x="0" y="453"/>
                  </a:lnTo>
                  <a:lnTo>
                    <a:pt x="102537" y="453"/>
                  </a:lnTo>
                  <a:lnTo>
                    <a:pt x="102537" y="0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19" name="Google Shape;919;p36"/>
            <p:cNvSpPr/>
            <p:nvPr/>
          </p:nvSpPr>
          <p:spPr>
            <a:xfrm>
              <a:off x="8025700" y="3689275"/>
              <a:ext cx="2563425" cy="11325"/>
            </a:xfrm>
            <a:custGeom>
              <a:avLst/>
              <a:gdLst/>
              <a:ahLst/>
              <a:cxnLst/>
              <a:rect l="l" t="t" r="r" b="b"/>
              <a:pathLst>
                <a:path w="102537" h="453" extrusionOk="0">
                  <a:moveTo>
                    <a:pt x="0" y="0"/>
                  </a:moveTo>
                  <a:lnTo>
                    <a:pt x="0" y="453"/>
                  </a:lnTo>
                  <a:lnTo>
                    <a:pt x="102537" y="453"/>
                  </a:lnTo>
                  <a:lnTo>
                    <a:pt x="102537" y="0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20" name="Google Shape;920;p36"/>
            <p:cNvSpPr/>
            <p:nvPr/>
          </p:nvSpPr>
          <p:spPr>
            <a:xfrm>
              <a:off x="8025700" y="3851200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21" name="Google Shape;921;p36"/>
            <p:cNvSpPr/>
            <p:nvPr/>
          </p:nvSpPr>
          <p:spPr>
            <a:xfrm>
              <a:off x="8025700" y="4013125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22" name="Google Shape;922;p36"/>
            <p:cNvSpPr/>
            <p:nvPr/>
          </p:nvSpPr>
          <p:spPr>
            <a:xfrm>
              <a:off x="8025700" y="4174750"/>
              <a:ext cx="2563425" cy="11325"/>
            </a:xfrm>
            <a:custGeom>
              <a:avLst/>
              <a:gdLst/>
              <a:ahLst/>
              <a:cxnLst/>
              <a:rect l="l" t="t" r="r" b="b"/>
              <a:pathLst>
                <a:path w="102537" h="453" extrusionOk="0">
                  <a:moveTo>
                    <a:pt x="0" y="1"/>
                  </a:moveTo>
                  <a:lnTo>
                    <a:pt x="0" y="453"/>
                  </a:lnTo>
                  <a:lnTo>
                    <a:pt x="102537" y="453"/>
                  </a:lnTo>
                  <a:lnTo>
                    <a:pt x="102537" y="1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23" name="Google Shape;923;p36"/>
            <p:cNvSpPr/>
            <p:nvPr/>
          </p:nvSpPr>
          <p:spPr>
            <a:xfrm>
              <a:off x="8025700" y="4336675"/>
              <a:ext cx="2563425" cy="11325"/>
            </a:xfrm>
            <a:custGeom>
              <a:avLst/>
              <a:gdLst/>
              <a:ahLst/>
              <a:cxnLst/>
              <a:rect l="l" t="t" r="r" b="b"/>
              <a:pathLst>
                <a:path w="102537" h="453" extrusionOk="0">
                  <a:moveTo>
                    <a:pt x="0" y="0"/>
                  </a:moveTo>
                  <a:lnTo>
                    <a:pt x="0" y="453"/>
                  </a:lnTo>
                  <a:lnTo>
                    <a:pt x="102537" y="453"/>
                  </a:lnTo>
                  <a:lnTo>
                    <a:pt x="102537" y="0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24" name="Google Shape;924;p36"/>
            <p:cNvSpPr/>
            <p:nvPr/>
          </p:nvSpPr>
          <p:spPr>
            <a:xfrm>
              <a:off x="8025700" y="4498600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925" name="Google Shape;925;p36"/>
            <p:cNvSpPr/>
            <p:nvPr/>
          </p:nvSpPr>
          <p:spPr>
            <a:xfrm>
              <a:off x="8025700" y="4660525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grpSp>
        <p:nvGrpSpPr>
          <p:cNvPr id="926" name="Google Shape;926;p36"/>
          <p:cNvGrpSpPr/>
          <p:nvPr/>
        </p:nvGrpSpPr>
        <p:grpSpPr>
          <a:xfrm>
            <a:off x="527562" y="524443"/>
            <a:ext cx="1884198" cy="1667776"/>
            <a:chOff x="5448300" y="1526500"/>
            <a:chExt cx="1154925" cy="1154650"/>
          </a:xfrm>
        </p:grpSpPr>
        <p:sp>
          <p:nvSpPr>
            <p:cNvPr id="927" name="Google Shape;927;p36"/>
            <p:cNvSpPr/>
            <p:nvPr/>
          </p:nvSpPr>
          <p:spPr>
            <a:xfrm>
              <a:off x="5466750" y="1544975"/>
              <a:ext cx="1136475" cy="1136175"/>
            </a:xfrm>
            <a:custGeom>
              <a:avLst/>
              <a:gdLst/>
              <a:ahLst/>
              <a:cxnLst/>
              <a:rect l="l" t="t" r="r" b="b"/>
              <a:pathLst>
                <a:path w="45459" h="45447" extrusionOk="0">
                  <a:moveTo>
                    <a:pt x="4132" y="11370"/>
                  </a:moveTo>
                  <a:cubicBezTo>
                    <a:pt x="4882" y="11370"/>
                    <a:pt x="5501" y="11990"/>
                    <a:pt x="5501" y="12740"/>
                  </a:cubicBezTo>
                  <a:cubicBezTo>
                    <a:pt x="5501" y="13502"/>
                    <a:pt x="4882" y="14109"/>
                    <a:pt x="4132" y="14109"/>
                  </a:cubicBezTo>
                  <a:cubicBezTo>
                    <a:pt x="3370" y="14109"/>
                    <a:pt x="2762" y="13502"/>
                    <a:pt x="2762" y="12740"/>
                  </a:cubicBezTo>
                  <a:cubicBezTo>
                    <a:pt x="2762" y="11990"/>
                    <a:pt x="3370" y="11370"/>
                    <a:pt x="4132" y="11370"/>
                  </a:cubicBezTo>
                  <a:close/>
                  <a:moveTo>
                    <a:pt x="3334" y="29563"/>
                  </a:moveTo>
                  <a:cubicBezTo>
                    <a:pt x="4084" y="29563"/>
                    <a:pt x="4703" y="30170"/>
                    <a:pt x="4703" y="30932"/>
                  </a:cubicBezTo>
                  <a:cubicBezTo>
                    <a:pt x="4703" y="31694"/>
                    <a:pt x="4096" y="32302"/>
                    <a:pt x="3334" y="32302"/>
                  </a:cubicBezTo>
                  <a:cubicBezTo>
                    <a:pt x="2584" y="32302"/>
                    <a:pt x="1965" y="31694"/>
                    <a:pt x="1965" y="30932"/>
                  </a:cubicBezTo>
                  <a:cubicBezTo>
                    <a:pt x="1965" y="30170"/>
                    <a:pt x="2584" y="29563"/>
                    <a:pt x="3334" y="29563"/>
                  </a:cubicBezTo>
                  <a:close/>
                  <a:moveTo>
                    <a:pt x="1893" y="0"/>
                  </a:moveTo>
                  <a:lnTo>
                    <a:pt x="0" y="43565"/>
                  </a:lnTo>
                  <a:lnTo>
                    <a:pt x="43565" y="45446"/>
                  </a:lnTo>
                  <a:lnTo>
                    <a:pt x="45458" y="1893"/>
                  </a:lnTo>
                  <a:lnTo>
                    <a:pt x="1893" y="0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928" name="Google Shape;928;p36"/>
            <p:cNvSpPr/>
            <p:nvPr/>
          </p:nvSpPr>
          <p:spPr>
            <a:xfrm>
              <a:off x="5448300" y="1526500"/>
              <a:ext cx="1136175" cy="1135875"/>
            </a:xfrm>
            <a:custGeom>
              <a:avLst/>
              <a:gdLst/>
              <a:ahLst/>
              <a:cxnLst/>
              <a:rect l="l" t="t" r="r" b="b"/>
              <a:pathLst>
                <a:path w="45447" h="45435" extrusionOk="0">
                  <a:moveTo>
                    <a:pt x="4120" y="11371"/>
                  </a:moveTo>
                  <a:cubicBezTo>
                    <a:pt x="4882" y="11371"/>
                    <a:pt x="5489" y="11978"/>
                    <a:pt x="5489" y="12740"/>
                  </a:cubicBezTo>
                  <a:cubicBezTo>
                    <a:pt x="5489" y="13502"/>
                    <a:pt x="4882" y="14110"/>
                    <a:pt x="4120" y="14110"/>
                  </a:cubicBezTo>
                  <a:cubicBezTo>
                    <a:pt x="3358" y="14110"/>
                    <a:pt x="2750" y="13491"/>
                    <a:pt x="2750" y="12740"/>
                  </a:cubicBezTo>
                  <a:cubicBezTo>
                    <a:pt x="2750" y="11978"/>
                    <a:pt x="3358" y="11371"/>
                    <a:pt x="4120" y="11371"/>
                  </a:cubicBezTo>
                  <a:close/>
                  <a:moveTo>
                    <a:pt x="3334" y="29552"/>
                  </a:moveTo>
                  <a:cubicBezTo>
                    <a:pt x="4072" y="29552"/>
                    <a:pt x="4703" y="30171"/>
                    <a:pt x="4703" y="30921"/>
                  </a:cubicBezTo>
                  <a:cubicBezTo>
                    <a:pt x="4703" y="31683"/>
                    <a:pt x="4096" y="32291"/>
                    <a:pt x="3334" y="32291"/>
                  </a:cubicBezTo>
                  <a:cubicBezTo>
                    <a:pt x="2572" y="32291"/>
                    <a:pt x="1965" y="31683"/>
                    <a:pt x="1965" y="30921"/>
                  </a:cubicBezTo>
                  <a:cubicBezTo>
                    <a:pt x="1965" y="30171"/>
                    <a:pt x="2572" y="29552"/>
                    <a:pt x="3334" y="29552"/>
                  </a:cubicBezTo>
                  <a:close/>
                  <a:moveTo>
                    <a:pt x="1893" y="1"/>
                  </a:moveTo>
                  <a:lnTo>
                    <a:pt x="0" y="43566"/>
                  </a:lnTo>
                  <a:lnTo>
                    <a:pt x="43565" y="45435"/>
                  </a:lnTo>
                  <a:lnTo>
                    <a:pt x="45446" y="1882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36"/>
            <p:cNvSpPr/>
            <p:nvPr/>
          </p:nvSpPr>
          <p:spPr>
            <a:xfrm>
              <a:off x="5448300" y="1526800"/>
              <a:ext cx="185750" cy="1094800"/>
            </a:xfrm>
            <a:custGeom>
              <a:avLst/>
              <a:gdLst/>
              <a:ahLst/>
              <a:cxnLst/>
              <a:rect l="l" t="t" r="r" b="b"/>
              <a:pathLst>
                <a:path w="7430" h="43792" extrusionOk="0">
                  <a:moveTo>
                    <a:pt x="4120" y="11359"/>
                  </a:moveTo>
                  <a:cubicBezTo>
                    <a:pt x="4882" y="11359"/>
                    <a:pt x="5489" y="11966"/>
                    <a:pt x="5489" y="12728"/>
                  </a:cubicBezTo>
                  <a:cubicBezTo>
                    <a:pt x="5489" y="13490"/>
                    <a:pt x="4882" y="14098"/>
                    <a:pt x="4120" y="14098"/>
                  </a:cubicBezTo>
                  <a:cubicBezTo>
                    <a:pt x="3358" y="14098"/>
                    <a:pt x="2750" y="13479"/>
                    <a:pt x="2750" y="12728"/>
                  </a:cubicBezTo>
                  <a:cubicBezTo>
                    <a:pt x="2750" y="11966"/>
                    <a:pt x="3358" y="11359"/>
                    <a:pt x="4120" y="11359"/>
                  </a:cubicBezTo>
                  <a:close/>
                  <a:moveTo>
                    <a:pt x="3334" y="29540"/>
                  </a:moveTo>
                  <a:cubicBezTo>
                    <a:pt x="4072" y="29540"/>
                    <a:pt x="4703" y="30159"/>
                    <a:pt x="4703" y="30909"/>
                  </a:cubicBezTo>
                  <a:cubicBezTo>
                    <a:pt x="4703" y="31671"/>
                    <a:pt x="4096" y="32279"/>
                    <a:pt x="3334" y="32279"/>
                  </a:cubicBezTo>
                  <a:cubicBezTo>
                    <a:pt x="2572" y="32279"/>
                    <a:pt x="1965" y="31671"/>
                    <a:pt x="1965" y="30909"/>
                  </a:cubicBezTo>
                  <a:cubicBezTo>
                    <a:pt x="1965" y="30159"/>
                    <a:pt x="2572" y="29540"/>
                    <a:pt x="3334" y="29540"/>
                  </a:cubicBezTo>
                  <a:close/>
                  <a:moveTo>
                    <a:pt x="1893" y="1"/>
                  </a:moveTo>
                  <a:lnTo>
                    <a:pt x="0" y="43554"/>
                  </a:lnTo>
                  <a:lnTo>
                    <a:pt x="5536" y="43792"/>
                  </a:lnTo>
                  <a:lnTo>
                    <a:pt x="7430" y="239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rgbClr val="AD91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3" name="مربع نص 2">
            <a:extLst>
              <a:ext uri="{FF2B5EF4-FFF2-40B4-BE49-F238E27FC236}">
                <a16:creationId xmlns:a16="http://schemas.microsoft.com/office/drawing/2014/main" id="{083BB94D-D279-434F-9F0A-EBD0C7D87E79}"/>
              </a:ext>
            </a:extLst>
          </p:cNvPr>
          <p:cNvSpPr txBox="1"/>
          <p:nvPr/>
        </p:nvSpPr>
        <p:spPr>
          <a:xfrm>
            <a:off x="688244" y="980717"/>
            <a:ext cx="1618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3600" b="1" dirty="0">
                <a:highlight>
                  <a:srgbClr val="FFFF00"/>
                </a:highlight>
              </a:rPr>
              <a:t>تذكر أن </a:t>
            </a:r>
            <a:r>
              <a:rPr lang="ar-OM" sz="3600" dirty="0"/>
              <a:t>:</a:t>
            </a:r>
            <a:endParaRPr lang="en-US" sz="3600" dirty="0"/>
          </a:p>
        </p:txBody>
      </p:sp>
      <p:pic>
        <p:nvPicPr>
          <p:cNvPr id="3074" name="Picture 2" descr="نتيجة بحث الصور عن سرعة الصوت">
            <a:extLst>
              <a:ext uri="{FF2B5EF4-FFF2-40B4-BE49-F238E27FC236}">
                <a16:creationId xmlns:a16="http://schemas.microsoft.com/office/drawing/2014/main" id="{2CE290D9-18AB-40B8-8AC7-BA3A6EFA9F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171" y="743424"/>
            <a:ext cx="4666728" cy="434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703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6084168" y="359298"/>
            <a:ext cx="1460656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1">
            <a:spAutoFit/>
          </a:bodyPr>
          <a:lstStyle/>
          <a:p>
            <a:pPr algn="r"/>
            <a:r>
              <a:rPr lang="ar-OM" sz="4000" b="1" dirty="0"/>
              <a:t>الصدى </a:t>
            </a:r>
            <a:endParaRPr lang="ar-SA" sz="4000" b="1" dirty="0"/>
          </a:p>
        </p:txBody>
      </p:sp>
      <p:pic>
        <p:nvPicPr>
          <p:cNvPr id="1026" name="Picture 2" descr="نتيجة بحث الصور عن موجات الصوت">
            <a:extLst>
              <a:ext uri="{FF2B5EF4-FFF2-40B4-BE49-F238E27FC236}">
                <a16:creationId xmlns:a16="http://schemas.microsoft.com/office/drawing/2014/main" id="{696994A9-CD54-4D05-86CF-7FFDBC970B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7654"/>
            <a:ext cx="6979865" cy="3143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F297227C-26CD-4EFF-BBA2-644B46751AF6}"/>
              </a:ext>
            </a:extLst>
          </p:cNvPr>
          <p:cNvSpPr txBox="1"/>
          <p:nvPr/>
        </p:nvSpPr>
        <p:spPr>
          <a:xfrm>
            <a:off x="899592" y="433312"/>
            <a:ext cx="5040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2800" b="1" dirty="0" err="1">
                <a:highlight>
                  <a:srgbClr val="00FFFF"/>
                </a:highlight>
              </a:rPr>
              <a:t>إنعكاس</a:t>
            </a:r>
            <a:r>
              <a:rPr lang="ar-OM" sz="2800" b="1" dirty="0">
                <a:highlight>
                  <a:srgbClr val="00FFFF"/>
                </a:highlight>
              </a:rPr>
              <a:t> الصوت (يتحرك ذهابا وإيابا) </a:t>
            </a:r>
          </a:p>
          <a:p>
            <a:pPr algn="r"/>
            <a:r>
              <a:rPr lang="ar-OM" sz="2800" b="1" dirty="0">
                <a:highlight>
                  <a:srgbClr val="00FFFF"/>
                </a:highlight>
              </a:rPr>
              <a:t>زمن الذهاب +زمن الإياب = الزمن الكلي </a:t>
            </a:r>
            <a:endParaRPr lang="en-US" sz="2800" b="1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5408911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6797504" y="359298"/>
            <a:ext cx="74732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1">
            <a:spAutoFit/>
          </a:bodyPr>
          <a:lstStyle/>
          <a:p>
            <a:pPr algn="r"/>
            <a:r>
              <a:rPr lang="ar-OM" sz="4000" b="1" dirty="0"/>
              <a:t>فكر</a:t>
            </a:r>
            <a:endParaRPr lang="ar-SA" sz="4000" b="1" dirty="0"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686DA369-FBA6-49E2-ABBB-8D706B789009}"/>
              </a:ext>
            </a:extLst>
          </p:cNvPr>
          <p:cNvSpPr txBox="1"/>
          <p:nvPr/>
        </p:nvSpPr>
        <p:spPr>
          <a:xfrm>
            <a:off x="4716016" y="1928958"/>
            <a:ext cx="3240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3200" b="1" dirty="0">
                <a:highlight>
                  <a:srgbClr val="00FFFF"/>
                </a:highlight>
              </a:rPr>
              <a:t>1- لماذا نصف صوت المرأة بالناعم وصوت الرجل بالخشن ؟</a:t>
            </a:r>
            <a:endParaRPr lang="en-US" sz="3200" b="1" dirty="0">
              <a:highlight>
                <a:srgbClr val="00FFFF"/>
              </a:highlight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9BBABDD4-069D-49E6-A4B8-64461BF9DB1A}"/>
              </a:ext>
            </a:extLst>
          </p:cNvPr>
          <p:cNvSpPr txBox="1"/>
          <p:nvPr/>
        </p:nvSpPr>
        <p:spPr>
          <a:xfrm>
            <a:off x="1043608" y="359298"/>
            <a:ext cx="3240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3200" b="1" dirty="0">
                <a:highlight>
                  <a:srgbClr val="00FFFF"/>
                </a:highlight>
              </a:rPr>
              <a:t>2- هل يمكنك التحكم بصوتك من حيث </a:t>
            </a:r>
            <a:r>
              <a:rPr lang="ar-OM" sz="3200" b="1" dirty="0" err="1">
                <a:highlight>
                  <a:srgbClr val="00FFFF"/>
                </a:highlight>
              </a:rPr>
              <a:t>النعومه</a:t>
            </a:r>
            <a:r>
              <a:rPr lang="ar-OM" sz="3200" b="1" dirty="0">
                <a:highlight>
                  <a:srgbClr val="00FFFF"/>
                </a:highlight>
              </a:rPr>
              <a:t> والخشونة؟</a:t>
            </a:r>
            <a:endParaRPr lang="en-US" sz="3200" b="1" dirty="0">
              <a:highlight>
                <a:srgbClr val="00FFFF"/>
              </a:highlight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F18E6459-9DA7-46BD-9D2C-E0EF6D827316}"/>
              </a:ext>
            </a:extLst>
          </p:cNvPr>
          <p:cNvSpPr txBox="1"/>
          <p:nvPr/>
        </p:nvSpPr>
        <p:spPr>
          <a:xfrm>
            <a:off x="899592" y="2429713"/>
            <a:ext cx="3240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3200" b="1" dirty="0">
                <a:highlight>
                  <a:srgbClr val="00FFFF"/>
                </a:highlight>
              </a:rPr>
              <a:t>3-بماذا تحس إذا وضعت يدك أسفل حنجرتك ؟</a:t>
            </a:r>
            <a:endParaRPr lang="en-US" sz="3200" b="1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2710756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oogle Shape;801;p32"/>
          <p:cNvGrpSpPr/>
          <p:nvPr/>
        </p:nvGrpSpPr>
        <p:grpSpPr>
          <a:xfrm rot="728172">
            <a:off x="742598" y="210628"/>
            <a:ext cx="1784276" cy="776308"/>
            <a:chOff x="5448300" y="1526500"/>
            <a:chExt cx="1154925" cy="1154650"/>
          </a:xfrm>
        </p:grpSpPr>
        <p:sp>
          <p:nvSpPr>
            <p:cNvPr id="4" name="Google Shape;802;p32"/>
            <p:cNvSpPr/>
            <p:nvPr/>
          </p:nvSpPr>
          <p:spPr>
            <a:xfrm>
              <a:off x="5466750" y="1544975"/>
              <a:ext cx="1136475" cy="1136175"/>
            </a:xfrm>
            <a:custGeom>
              <a:avLst/>
              <a:gdLst/>
              <a:ahLst/>
              <a:cxnLst/>
              <a:rect l="l" t="t" r="r" b="b"/>
              <a:pathLst>
                <a:path w="45459" h="45447" extrusionOk="0">
                  <a:moveTo>
                    <a:pt x="4132" y="11370"/>
                  </a:moveTo>
                  <a:cubicBezTo>
                    <a:pt x="4882" y="11370"/>
                    <a:pt x="5501" y="11990"/>
                    <a:pt x="5501" y="12740"/>
                  </a:cubicBezTo>
                  <a:cubicBezTo>
                    <a:pt x="5501" y="13502"/>
                    <a:pt x="4882" y="14109"/>
                    <a:pt x="4132" y="14109"/>
                  </a:cubicBezTo>
                  <a:cubicBezTo>
                    <a:pt x="3370" y="14109"/>
                    <a:pt x="2762" y="13502"/>
                    <a:pt x="2762" y="12740"/>
                  </a:cubicBezTo>
                  <a:cubicBezTo>
                    <a:pt x="2762" y="11990"/>
                    <a:pt x="3370" y="11370"/>
                    <a:pt x="4132" y="11370"/>
                  </a:cubicBezTo>
                  <a:close/>
                  <a:moveTo>
                    <a:pt x="3334" y="29563"/>
                  </a:moveTo>
                  <a:cubicBezTo>
                    <a:pt x="4084" y="29563"/>
                    <a:pt x="4703" y="30170"/>
                    <a:pt x="4703" y="30932"/>
                  </a:cubicBezTo>
                  <a:cubicBezTo>
                    <a:pt x="4703" y="31694"/>
                    <a:pt x="4096" y="32302"/>
                    <a:pt x="3334" y="32302"/>
                  </a:cubicBezTo>
                  <a:cubicBezTo>
                    <a:pt x="2584" y="32302"/>
                    <a:pt x="1965" y="31694"/>
                    <a:pt x="1965" y="30932"/>
                  </a:cubicBezTo>
                  <a:cubicBezTo>
                    <a:pt x="1965" y="30170"/>
                    <a:pt x="2584" y="29563"/>
                    <a:pt x="3334" y="29563"/>
                  </a:cubicBezTo>
                  <a:close/>
                  <a:moveTo>
                    <a:pt x="1893" y="0"/>
                  </a:moveTo>
                  <a:lnTo>
                    <a:pt x="0" y="43565"/>
                  </a:lnTo>
                  <a:lnTo>
                    <a:pt x="43565" y="45446"/>
                  </a:lnTo>
                  <a:lnTo>
                    <a:pt x="45458" y="1893"/>
                  </a:lnTo>
                  <a:lnTo>
                    <a:pt x="1893" y="0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803;p32"/>
            <p:cNvSpPr/>
            <p:nvPr/>
          </p:nvSpPr>
          <p:spPr>
            <a:xfrm rot="20871828">
              <a:off x="5448300" y="1526500"/>
              <a:ext cx="1136175" cy="1135874"/>
            </a:xfrm>
            <a:custGeom>
              <a:avLst/>
              <a:gdLst/>
              <a:ahLst/>
              <a:cxnLst/>
              <a:rect l="l" t="t" r="r" b="b"/>
              <a:pathLst>
                <a:path w="45447" h="45435" extrusionOk="0">
                  <a:moveTo>
                    <a:pt x="4120" y="11371"/>
                  </a:moveTo>
                  <a:cubicBezTo>
                    <a:pt x="4882" y="11371"/>
                    <a:pt x="5489" y="11978"/>
                    <a:pt x="5489" y="12740"/>
                  </a:cubicBezTo>
                  <a:cubicBezTo>
                    <a:pt x="5489" y="13502"/>
                    <a:pt x="4882" y="14110"/>
                    <a:pt x="4120" y="14110"/>
                  </a:cubicBezTo>
                  <a:cubicBezTo>
                    <a:pt x="3358" y="14110"/>
                    <a:pt x="2750" y="13491"/>
                    <a:pt x="2750" y="12740"/>
                  </a:cubicBezTo>
                  <a:cubicBezTo>
                    <a:pt x="2750" y="11978"/>
                    <a:pt x="3358" y="11371"/>
                    <a:pt x="4120" y="11371"/>
                  </a:cubicBezTo>
                  <a:close/>
                  <a:moveTo>
                    <a:pt x="3334" y="29552"/>
                  </a:moveTo>
                  <a:cubicBezTo>
                    <a:pt x="4072" y="29552"/>
                    <a:pt x="4703" y="30171"/>
                    <a:pt x="4703" y="30921"/>
                  </a:cubicBezTo>
                  <a:cubicBezTo>
                    <a:pt x="4703" y="31683"/>
                    <a:pt x="4096" y="32291"/>
                    <a:pt x="3334" y="32291"/>
                  </a:cubicBezTo>
                  <a:cubicBezTo>
                    <a:pt x="2572" y="32291"/>
                    <a:pt x="1965" y="31683"/>
                    <a:pt x="1965" y="30921"/>
                  </a:cubicBezTo>
                  <a:cubicBezTo>
                    <a:pt x="1965" y="30171"/>
                    <a:pt x="2572" y="29552"/>
                    <a:pt x="3334" y="29552"/>
                  </a:cubicBezTo>
                  <a:close/>
                  <a:moveTo>
                    <a:pt x="1893" y="1"/>
                  </a:moveTo>
                  <a:lnTo>
                    <a:pt x="0" y="43566"/>
                  </a:lnTo>
                  <a:lnTo>
                    <a:pt x="43565" y="45435"/>
                  </a:lnTo>
                  <a:lnTo>
                    <a:pt x="45446" y="1882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3600" b="1" dirty="0"/>
                <a:t>أن نعرف:</a:t>
              </a:r>
              <a:endParaRPr sz="3600" b="1" dirty="0"/>
            </a:p>
          </p:txBody>
        </p: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id="{AEC07EB6-7E45-4168-9356-5832AF8CA150}"/>
              </a:ext>
            </a:extLst>
          </p:cNvPr>
          <p:cNvSpPr txBox="1"/>
          <p:nvPr/>
        </p:nvSpPr>
        <p:spPr>
          <a:xfrm>
            <a:off x="2535008" y="627534"/>
            <a:ext cx="55653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6000" dirty="0">
                <a:highlight>
                  <a:srgbClr val="FFFF00"/>
                </a:highlight>
              </a:rPr>
              <a:t>* </a:t>
            </a:r>
            <a:r>
              <a:rPr lang="ar-OM" sz="6000" dirty="0" err="1">
                <a:highlight>
                  <a:srgbClr val="FFFF00"/>
                </a:highlight>
              </a:rPr>
              <a:t>ماالمقصود</a:t>
            </a:r>
            <a:r>
              <a:rPr lang="ar-OM" sz="6000" dirty="0">
                <a:highlight>
                  <a:srgbClr val="FFFF00"/>
                </a:highlight>
              </a:rPr>
              <a:t> بدرجة الصوت وشدته ؟</a:t>
            </a:r>
          </a:p>
          <a:p>
            <a:pPr algn="r"/>
            <a:endParaRPr lang="en-US" sz="4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3" name="Google Shape;1913;p66"/>
          <p:cNvGrpSpPr/>
          <p:nvPr/>
        </p:nvGrpSpPr>
        <p:grpSpPr>
          <a:xfrm>
            <a:off x="4427984" y="123477"/>
            <a:ext cx="4248471" cy="4248473"/>
            <a:chOff x="1978113" y="2939175"/>
            <a:chExt cx="1516694" cy="1280122"/>
          </a:xfrm>
        </p:grpSpPr>
        <p:sp>
          <p:nvSpPr>
            <p:cNvPr id="1914" name="Google Shape;1914;p66"/>
            <p:cNvSpPr/>
            <p:nvPr/>
          </p:nvSpPr>
          <p:spPr>
            <a:xfrm>
              <a:off x="2221400" y="3024300"/>
              <a:ext cx="1128150" cy="1135000"/>
            </a:xfrm>
            <a:custGeom>
              <a:avLst/>
              <a:gdLst/>
              <a:ahLst/>
              <a:cxnLst/>
              <a:rect l="l" t="t" r="r" b="b"/>
              <a:pathLst>
                <a:path w="45126" h="45400" extrusionOk="0">
                  <a:moveTo>
                    <a:pt x="1572" y="1"/>
                  </a:moveTo>
                  <a:lnTo>
                    <a:pt x="0" y="37506"/>
                  </a:lnTo>
                  <a:lnTo>
                    <a:pt x="6096" y="43816"/>
                  </a:lnTo>
                  <a:lnTo>
                    <a:pt x="43291" y="45399"/>
                  </a:lnTo>
                  <a:lnTo>
                    <a:pt x="45125" y="1835"/>
                  </a:lnTo>
                  <a:lnTo>
                    <a:pt x="1572" y="1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66"/>
            <p:cNvSpPr/>
            <p:nvPr/>
          </p:nvSpPr>
          <p:spPr>
            <a:xfrm>
              <a:off x="1978113" y="2939175"/>
              <a:ext cx="1516694" cy="1280122"/>
            </a:xfrm>
            <a:custGeom>
              <a:avLst/>
              <a:gdLst/>
              <a:ahLst/>
              <a:cxnLst/>
              <a:rect l="l" t="t" r="r" b="b"/>
              <a:pathLst>
                <a:path w="45125" h="45388" extrusionOk="0">
                  <a:moveTo>
                    <a:pt x="1584" y="1"/>
                  </a:moveTo>
                  <a:lnTo>
                    <a:pt x="0" y="37505"/>
                  </a:lnTo>
                  <a:lnTo>
                    <a:pt x="6108" y="43816"/>
                  </a:lnTo>
                  <a:lnTo>
                    <a:pt x="43291" y="45387"/>
                  </a:lnTo>
                  <a:lnTo>
                    <a:pt x="45125" y="1834"/>
                  </a:lnTo>
                  <a:lnTo>
                    <a:pt x="1584" y="1"/>
                  </a:lnTo>
                  <a:close/>
                </a:path>
              </a:pathLst>
            </a:custGeom>
            <a:solidFill>
              <a:srgbClr val="58CB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b="1" dirty="0"/>
            </a:p>
          </p:txBody>
        </p:sp>
        <p:sp>
          <p:nvSpPr>
            <p:cNvPr id="1916" name="Google Shape;1916;p66"/>
            <p:cNvSpPr/>
            <p:nvPr/>
          </p:nvSpPr>
          <p:spPr>
            <a:xfrm>
              <a:off x="2202650" y="3943475"/>
              <a:ext cx="159275" cy="157775"/>
            </a:xfrm>
            <a:custGeom>
              <a:avLst/>
              <a:gdLst/>
              <a:ahLst/>
              <a:cxnLst/>
              <a:rect l="l" t="t" r="r" b="b"/>
              <a:pathLst>
                <a:path w="6371" h="6311" extrusionOk="0">
                  <a:moveTo>
                    <a:pt x="0" y="0"/>
                  </a:moveTo>
                  <a:lnTo>
                    <a:pt x="6108" y="6311"/>
                  </a:lnTo>
                  <a:lnTo>
                    <a:pt x="6370" y="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66"/>
            <p:cNvSpPr/>
            <p:nvPr/>
          </p:nvSpPr>
          <p:spPr>
            <a:xfrm>
              <a:off x="2625325" y="2939175"/>
              <a:ext cx="551875" cy="139925"/>
            </a:xfrm>
            <a:custGeom>
              <a:avLst/>
              <a:gdLst/>
              <a:ahLst/>
              <a:cxnLst/>
              <a:rect l="l" t="t" r="r" b="b"/>
              <a:pathLst>
                <a:path w="22075" h="5597" extrusionOk="0">
                  <a:moveTo>
                    <a:pt x="393" y="1"/>
                  </a:moveTo>
                  <a:cubicBezTo>
                    <a:pt x="334" y="334"/>
                    <a:pt x="226" y="691"/>
                    <a:pt x="191" y="870"/>
                  </a:cubicBezTo>
                  <a:cubicBezTo>
                    <a:pt x="48" y="2072"/>
                    <a:pt x="0" y="3275"/>
                    <a:pt x="36" y="4501"/>
                  </a:cubicBezTo>
                  <a:lnTo>
                    <a:pt x="22015" y="5597"/>
                  </a:lnTo>
                  <a:cubicBezTo>
                    <a:pt x="22015" y="4597"/>
                    <a:pt x="22015" y="3585"/>
                    <a:pt x="22027" y="2584"/>
                  </a:cubicBezTo>
                  <a:cubicBezTo>
                    <a:pt x="22074" y="2120"/>
                    <a:pt x="22015" y="1584"/>
                    <a:pt x="22039" y="1084"/>
                  </a:cubicBezTo>
                  <a:lnTo>
                    <a:pt x="393" y="1"/>
                  </a:lnTo>
                  <a:close/>
                </a:path>
              </a:pathLst>
            </a:custGeom>
            <a:solidFill>
              <a:srgbClr val="FF866A">
                <a:alpha val="76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18" name="Google Shape;1918;p66"/>
          <p:cNvGrpSpPr/>
          <p:nvPr/>
        </p:nvGrpSpPr>
        <p:grpSpPr>
          <a:xfrm>
            <a:off x="457920" y="88550"/>
            <a:ext cx="2496720" cy="2407055"/>
            <a:chOff x="5448300" y="1526500"/>
            <a:chExt cx="1154925" cy="1154650"/>
          </a:xfrm>
        </p:grpSpPr>
        <p:sp>
          <p:nvSpPr>
            <p:cNvPr id="1919" name="Google Shape;1919;p66"/>
            <p:cNvSpPr/>
            <p:nvPr/>
          </p:nvSpPr>
          <p:spPr>
            <a:xfrm>
              <a:off x="5466750" y="1544975"/>
              <a:ext cx="1136475" cy="1136175"/>
            </a:xfrm>
            <a:custGeom>
              <a:avLst/>
              <a:gdLst/>
              <a:ahLst/>
              <a:cxnLst/>
              <a:rect l="l" t="t" r="r" b="b"/>
              <a:pathLst>
                <a:path w="45459" h="45447" extrusionOk="0">
                  <a:moveTo>
                    <a:pt x="4132" y="11370"/>
                  </a:moveTo>
                  <a:cubicBezTo>
                    <a:pt x="4882" y="11370"/>
                    <a:pt x="5501" y="11990"/>
                    <a:pt x="5501" y="12740"/>
                  </a:cubicBezTo>
                  <a:cubicBezTo>
                    <a:pt x="5501" y="13502"/>
                    <a:pt x="4882" y="14109"/>
                    <a:pt x="4132" y="14109"/>
                  </a:cubicBezTo>
                  <a:cubicBezTo>
                    <a:pt x="3370" y="14109"/>
                    <a:pt x="2762" y="13502"/>
                    <a:pt x="2762" y="12740"/>
                  </a:cubicBezTo>
                  <a:cubicBezTo>
                    <a:pt x="2762" y="11990"/>
                    <a:pt x="3370" y="11370"/>
                    <a:pt x="4132" y="11370"/>
                  </a:cubicBezTo>
                  <a:close/>
                  <a:moveTo>
                    <a:pt x="3334" y="29563"/>
                  </a:moveTo>
                  <a:cubicBezTo>
                    <a:pt x="4084" y="29563"/>
                    <a:pt x="4703" y="30170"/>
                    <a:pt x="4703" y="30932"/>
                  </a:cubicBezTo>
                  <a:cubicBezTo>
                    <a:pt x="4703" y="31694"/>
                    <a:pt x="4096" y="32302"/>
                    <a:pt x="3334" y="32302"/>
                  </a:cubicBezTo>
                  <a:cubicBezTo>
                    <a:pt x="2584" y="32302"/>
                    <a:pt x="1965" y="31694"/>
                    <a:pt x="1965" y="30932"/>
                  </a:cubicBezTo>
                  <a:cubicBezTo>
                    <a:pt x="1965" y="30170"/>
                    <a:pt x="2584" y="29563"/>
                    <a:pt x="3334" y="29563"/>
                  </a:cubicBezTo>
                  <a:close/>
                  <a:moveTo>
                    <a:pt x="1893" y="0"/>
                  </a:moveTo>
                  <a:lnTo>
                    <a:pt x="0" y="43565"/>
                  </a:lnTo>
                  <a:lnTo>
                    <a:pt x="43565" y="45446"/>
                  </a:lnTo>
                  <a:lnTo>
                    <a:pt x="45458" y="1893"/>
                  </a:lnTo>
                  <a:lnTo>
                    <a:pt x="1893" y="0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66"/>
            <p:cNvSpPr/>
            <p:nvPr/>
          </p:nvSpPr>
          <p:spPr>
            <a:xfrm>
              <a:off x="5448300" y="1526500"/>
              <a:ext cx="1136175" cy="1135875"/>
            </a:xfrm>
            <a:custGeom>
              <a:avLst/>
              <a:gdLst/>
              <a:ahLst/>
              <a:cxnLst/>
              <a:rect l="l" t="t" r="r" b="b"/>
              <a:pathLst>
                <a:path w="45447" h="45435" extrusionOk="0">
                  <a:moveTo>
                    <a:pt x="4120" y="11371"/>
                  </a:moveTo>
                  <a:cubicBezTo>
                    <a:pt x="4882" y="11371"/>
                    <a:pt x="5489" y="11978"/>
                    <a:pt x="5489" y="12740"/>
                  </a:cubicBezTo>
                  <a:cubicBezTo>
                    <a:pt x="5489" y="13502"/>
                    <a:pt x="4882" y="14110"/>
                    <a:pt x="4120" y="14110"/>
                  </a:cubicBezTo>
                  <a:cubicBezTo>
                    <a:pt x="3358" y="14110"/>
                    <a:pt x="2750" y="13491"/>
                    <a:pt x="2750" y="12740"/>
                  </a:cubicBezTo>
                  <a:cubicBezTo>
                    <a:pt x="2750" y="11978"/>
                    <a:pt x="3358" y="11371"/>
                    <a:pt x="4120" y="11371"/>
                  </a:cubicBezTo>
                  <a:close/>
                  <a:moveTo>
                    <a:pt x="3334" y="29552"/>
                  </a:moveTo>
                  <a:cubicBezTo>
                    <a:pt x="4072" y="29552"/>
                    <a:pt x="4703" y="30171"/>
                    <a:pt x="4703" y="30921"/>
                  </a:cubicBezTo>
                  <a:cubicBezTo>
                    <a:pt x="4703" y="31683"/>
                    <a:pt x="4096" y="32291"/>
                    <a:pt x="3334" y="32291"/>
                  </a:cubicBezTo>
                  <a:cubicBezTo>
                    <a:pt x="2572" y="32291"/>
                    <a:pt x="1965" y="31683"/>
                    <a:pt x="1965" y="30921"/>
                  </a:cubicBezTo>
                  <a:cubicBezTo>
                    <a:pt x="1965" y="30171"/>
                    <a:pt x="2572" y="29552"/>
                    <a:pt x="3334" y="29552"/>
                  </a:cubicBezTo>
                  <a:close/>
                  <a:moveTo>
                    <a:pt x="1893" y="1"/>
                  </a:moveTo>
                  <a:lnTo>
                    <a:pt x="0" y="43566"/>
                  </a:lnTo>
                  <a:lnTo>
                    <a:pt x="43565" y="45435"/>
                  </a:lnTo>
                  <a:lnTo>
                    <a:pt x="45446" y="1882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6000" b="1" dirty="0">
                  <a:highlight>
                    <a:srgbClr val="FFFF00"/>
                  </a:highlight>
                </a:rPr>
                <a:t>درجة</a:t>
              </a:r>
            </a:p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6000" b="1" dirty="0">
                  <a:highlight>
                    <a:srgbClr val="FFFF00"/>
                  </a:highlight>
                </a:rPr>
                <a:t>الصوت </a:t>
              </a:r>
              <a:endParaRPr sz="6000" b="1" dirty="0">
                <a:highlight>
                  <a:srgbClr val="FFFF00"/>
                </a:highlight>
              </a:endParaRPr>
            </a:p>
          </p:txBody>
        </p:sp>
        <p:sp>
          <p:nvSpPr>
            <p:cNvPr id="1921" name="Google Shape;1921;p66"/>
            <p:cNvSpPr/>
            <p:nvPr/>
          </p:nvSpPr>
          <p:spPr>
            <a:xfrm>
              <a:off x="5448300" y="1526800"/>
              <a:ext cx="185750" cy="1094800"/>
            </a:xfrm>
            <a:custGeom>
              <a:avLst/>
              <a:gdLst/>
              <a:ahLst/>
              <a:cxnLst/>
              <a:rect l="l" t="t" r="r" b="b"/>
              <a:pathLst>
                <a:path w="7430" h="43792" extrusionOk="0">
                  <a:moveTo>
                    <a:pt x="4120" y="11359"/>
                  </a:moveTo>
                  <a:cubicBezTo>
                    <a:pt x="4882" y="11359"/>
                    <a:pt x="5489" y="11966"/>
                    <a:pt x="5489" y="12728"/>
                  </a:cubicBezTo>
                  <a:cubicBezTo>
                    <a:pt x="5489" y="13490"/>
                    <a:pt x="4882" y="14098"/>
                    <a:pt x="4120" y="14098"/>
                  </a:cubicBezTo>
                  <a:cubicBezTo>
                    <a:pt x="3358" y="14098"/>
                    <a:pt x="2750" y="13479"/>
                    <a:pt x="2750" y="12728"/>
                  </a:cubicBezTo>
                  <a:cubicBezTo>
                    <a:pt x="2750" y="11966"/>
                    <a:pt x="3358" y="11359"/>
                    <a:pt x="4120" y="11359"/>
                  </a:cubicBezTo>
                  <a:close/>
                  <a:moveTo>
                    <a:pt x="3334" y="29540"/>
                  </a:moveTo>
                  <a:cubicBezTo>
                    <a:pt x="4072" y="29540"/>
                    <a:pt x="4703" y="30159"/>
                    <a:pt x="4703" y="30909"/>
                  </a:cubicBezTo>
                  <a:cubicBezTo>
                    <a:pt x="4703" y="31671"/>
                    <a:pt x="4096" y="32279"/>
                    <a:pt x="3334" y="32279"/>
                  </a:cubicBezTo>
                  <a:cubicBezTo>
                    <a:pt x="2572" y="32279"/>
                    <a:pt x="1965" y="31671"/>
                    <a:pt x="1965" y="30909"/>
                  </a:cubicBezTo>
                  <a:cubicBezTo>
                    <a:pt x="1965" y="30159"/>
                    <a:pt x="2572" y="29540"/>
                    <a:pt x="3334" y="29540"/>
                  </a:cubicBezTo>
                  <a:close/>
                  <a:moveTo>
                    <a:pt x="1893" y="1"/>
                  </a:moveTo>
                  <a:lnTo>
                    <a:pt x="0" y="43554"/>
                  </a:lnTo>
                  <a:lnTo>
                    <a:pt x="5536" y="43792"/>
                  </a:lnTo>
                  <a:lnTo>
                    <a:pt x="7430" y="239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rgbClr val="AD91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31" name="Google Shape;1931;p66"/>
          <p:cNvSpPr/>
          <p:nvPr/>
        </p:nvSpPr>
        <p:spPr>
          <a:xfrm>
            <a:off x="4932041" y="4403142"/>
            <a:ext cx="3240360" cy="259464"/>
          </a:xfrm>
          <a:custGeom>
            <a:avLst/>
            <a:gdLst/>
            <a:ahLst/>
            <a:cxnLst/>
            <a:rect l="l" t="t" r="r" b="b"/>
            <a:pathLst>
              <a:path w="77356" h="8999" extrusionOk="0">
                <a:moveTo>
                  <a:pt x="62604" y="3663"/>
                </a:moveTo>
                <a:cubicBezTo>
                  <a:pt x="62606" y="3663"/>
                  <a:pt x="62608" y="3663"/>
                  <a:pt x="62610" y="3663"/>
                </a:cubicBezTo>
                <a:lnTo>
                  <a:pt x="62610" y="3663"/>
                </a:lnTo>
                <a:cubicBezTo>
                  <a:pt x="62606" y="3663"/>
                  <a:pt x="62604" y="3663"/>
                  <a:pt x="62604" y="3663"/>
                </a:cubicBezTo>
                <a:close/>
                <a:moveTo>
                  <a:pt x="42936" y="1"/>
                </a:moveTo>
                <a:cubicBezTo>
                  <a:pt x="42831" y="1"/>
                  <a:pt x="42748" y="1"/>
                  <a:pt x="42643" y="22"/>
                </a:cubicBezTo>
                <a:cubicBezTo>
                  <a:pt x="42329" y="43"/>
                  <a:pt x="42015" y="105"/>
                  <a:pt x="41702" y="168"/>
                </a:cubicBezTo>
                <a:cubicBezTo>
                  <a:pt x="41430" y="252"/>
                  <a:pt x="41158" y="357"/>
                  <a:pt x="40865" y="461"/>
                </a:cubicBezTo>
                <a:cubicBezTo>
                  <a:pt x="40614" y="566"/>
                  <a:pt x="40321" y="650"/>
                  <a:pt x="40070" y="754"/>
                </a:cubicBezTo>
                <a:cubicBezTo>
                  <a:pt x="39484" y="963"/>
                  <a:pt x="38919" y="1214"/>
                  <a:pt x="38333" y="1486"/>
                </a:cubicBezTo>
                <a:cubicBezTo>
                  <a:pt x="37810" y="1717"/>
                  <a:pt x="37287" y="1989"/>
                  <a:pt x="36764" y="2240"/>
                </a:cubicBezTo>
                <a:cubicBezTo>
                  <a:pt x="36471" y="2407"/>
                  <a:pt x="36199" y="2533"/>
                  <a:pt x="35906" y="2679"/>
                </a:cubicBezTo>
                <a:cubicBezTo>
                  <a:pt x="35466" y="2930"/>
                  <a:pt x="35048" y="3160"/>
                  <a:pt x="34588" y="3391"/>
                </a:cubicBezTo>
                <a:cubicBezTo>
                  <a:pt x="33939" y="3767"/>
                  <a:pt x="33269" y="4123"/>
                  <a:pt x="32600" y="4499"/>
                </a:cubicBezTo>
                <a:cubicBezTo>
                  <a:pt x="31867" y="4918"/>
                  <a:pt x="31114" y="5336"/>
                  <a:pt x="30382" y="5713"/>
                </a:cubicBezTo>
                <a:cubicBezTo>
                  <a:pt x="29461" y="6236"/>
                  <a:pt x="28499" y="6738"/>
                  <a:pt x="27536" y="7157"/>
                </a:cubicBezTo>
                <a:cubicBezTo>
                  <a:pt x="27139" y="7324"/>
                  <a:pt x="26741" y="7471"/>
                  <a:pt x="26365" y="7596"/>
                </a:cubicBezTo>
                <a:cubicBezTo>
                  <a:pt x="25967" y="7743"/>
                  <a:pt x="25569" y="7868"/>
                  <a:pt x="25151" y="7910"/>
                </a:cubicBezTo>
                <a:cubicBezTo>
                  <a:pt x="24921" y="7941"/>
                  <a:pt x="24691" y="7960"/>
                  <a:pt x="24453" y="7960"/>
                </a:cubicBezTo>
                <a:cubicBezTo>
                  <a:pt x="24366" y="7960"/>
                  <a:pt x="24278" y="7957"/>
                  <a:pt x="24188" y="7952"/>
                </a:cubicBezTo>
                <a:lnTo>
                  <a:pt x="23875" y="7868"/>
                </a:lnTo>
                <a:cubicBezTo>
                  <a:pt x="23812" y="7847"/>
                  <a:pt x="23749" y="7784"/>
                  <a:pt x="23686" y="7764"/>
                </a:cubicBezTo>
                <a:lnTo>
                  <a:pt x="23477" y="7554"/>
                </a:lnTo>
                <a:cubicBezTo>
                  <a:pt x="23456" y="7533"/>
                  <a:pt x="23456" y="7492"/>
                  <a:pt x="23435" y="7471"/>
                </a:cubicBezTo>
                <a:cubicBezTo>
                  <a:pt x="23372" y="7282"/>
                  <a:pt x="23331" y="7073"/>
                  <a:pt x="23289" y="6906"/>
                </a:cubicBezTo>
                <a:cubicBezTo>
                  <a:pt x="23268" y="6613"/>
                  <a:pt x="23247" y="6320"/>
                  <a:pt x="23247" y="6027"/>
                </a:cubicBezTo>
                <a:cubicBezTo>
                  <a:pt x="23226" y="5755"/>
                  <a:pt x="23184" y="5462"/>
                  <a:pt x="23184" y="5190"/>
                </a:cubicBezTo>
                <a:cubicBezTo>
                  <a:pt x="23163" y="4751"/>
                  <a:pt x="23121" y="4290"/>
                  <a:pt x="23038" y="3830"/>
                </a:cubicBezTo>
                <a:cubicBezTo>
                  <a:pt x="22975" y="3579"/>
                  <a:pt x="22912" y="3349"/>
                  <a:pt x="22828" y="3077"/>
                </a:cubicBezTo>
                <a:cubicBezTo>
                  <a:pt x="22724" y="2784"/>
                  <a:pt x="22619" y="2533"/>
                  <a:pt x="22452" y="2261"/>
                </a:cubicBezTo>
                <a:cubicBezTo>
                  <a:pt x="22326" y="2051"/>
                  <a:pt x="22138" y="1884"/>
                  <a:pt x="21992" y="1696"/>
                </a:cubicBezTo>
                <a:cubicBezTo>
                  <a:pt x="21803" y="1507"/>
                  <a:pt x="21573" y="1361"/>
                  <a:pt x="21364" y="1214"/>
                </a:cubicBezTo>
                <a:cubicBezTo>
                  <a:pt x="21155" y="1089"/>
                  <a:pt x="20883" y="984"/>
                  <a:pt x="20652" y="901"/>
                </a:cubicBezTo>
                <a:cubicBezTo>
                  <a:pt x="20339" y="796"/>
                  <a:pt x="20025" y="775"/>
                  <a:pt x="19711" y="754"/>
                </a:cubicBezTo>
                <a:cubicBezTo>
                  <a:pt x="19515" y="737"/>
                  <a:pt x="19319" y="730"/>
                  <a:pt x="19124" y="730"/>
                </a:cubicBezTo>
                <a:cubicBezTo>
                  <a:pt x="18091" y="730"/>
                  <a:pt x="17073" y="944"/>
                  <a:pt x="16070" y="1173"/>
                </a:cubicBezTo>
                <a:cubicBezTo>
                  <a:pt x="14857" y="1424"/>
                  <a:pt x="13643" y="1779"/>
                  <a:pt x="12471" y="2135"/>
                </a:cubicBezTo>
                <a:cubicBezTo>
                  <a:pt x="11927" y="2302"/>
                  <a:pt x="11404" y="2449"/>
                  <a:pt x="10839" y="2637"/>
                </a:cubicBezTo>
                <a:cubicBezTo>
                  <a:pt x="10002" y="2951"/>
                  <a:pt x="9144" y="3265"/>
                  <a:pt x="8307" y="3579"/>
                </a:cubicBezTo>
                <a:cubicBezTo>
                  <a:pt x="6927" y="4102"/>
                  <a:pt x="5546" y="4667"/>
                  <a:pt x="4186" y="5253"/>
                </a:cubicBezTo>
                <a:lnTo>
                  <a:pt x="3077" y="5713"/>
                </a:lnTo>
                <a:cubicBezTo>
                  <a:pt x="2742" y="5859"/>
                  <a:pt x="2428" y="6006"/>
                  <a:pt x="2093" y="6173"/>
                </a:cubicBezTo>
                <a:cubicBezTo>
                  <a:pt x="1382" y="6508"/>
                  <a:pt x="691" y="6843"/>
                  <a:pt x="1" y="7178"/>
                </a:cubicBezTo>
                <a:cubicBezTo>
                  <a:pt x="1277" y="6822"/>
                  <a:pt x="2533" y="6424"/>
                  <a:pt x="3788" y="6069"/>
                </a:cubicBezTo>
                <a:cubicBezTo>
                  <a:pt x="4813" y="5776"/>
                  <a:pt x="5818" y="5483"/>
                  <a:pt x="6843" y="5169"/>
                </a:cubicBezTo>
                <a:cubicBezTo>
                  <a:pt x="7973" y="4834"/>
                  <a:pt x="9103" y="4458"/>
                  <a:pt x="10212" y="4102"/>
                </a:cubicBezTo>
                <a:cubicBezTo>
                  <a:pt x="10525" y="3997"/>
                  <a:pt x="10881" y="3893"/>
                  <a:pt x="11195" y="3767"/>
                </a:cubicBezTo>
                <a:cubicBezTo>
                  <a:pt x="11760" y="3558"/>
                  <a:pt x="12346" y="3391"/>
                  <a:pt x="12911" y="3202"/>
                </a:cubicBezTo>
                <a:cubicBezTo>
                  <a:pt x="13769" y="2951"/>
                  <a:pt x="14647" y="2679"/>
                  <a:pt x="15505" y="2449"/>
                </a:cubicBezTo>
                <a:cubicBezTo>
                  <a:pt x="15945" y="2344"/>
                  <a:pt x="16363" y="2240"/>
                  <a:pt x="16802" y="2135"/>
                </a:cubicBezTo>
                <a:cubicBezTo>
                  <a:pt x="17284" y="2030"/>
                  <a:pt x="17744" y="1926"/>
                  <a:pt x="18246" y="1842"/>
                </a:cubicBezTo>
                <a:cubicBezTo>
                  <a:pt x="18610" y="1804"/>
                  <a:pt x="18974" y="1774"/>
                  <a:pt x="19334" y="1774"/>
                </a:cubicBezTo>
                <a:cubicBezTo>
                  <a:pt x="19574" y="1774"/>
                  <a:pt x="19811" y="1788"/>
                  <a:pt x="20046" y="1821"/>
                </a:cubicBezTo>
                <a:cubicBezTo>
                  <a:pt x="20255" y="1842"/>
                  <a:pt x="20464" y="1905"/>
                  <a:pt x="20652" y="1989"/>
                </a:cubicBezTo>
                <a:cubicBezTo>
                  <a:pt x="20820" y="2051"/>
                  <a:pt x="20987" y="2156"/>
                  <a:pt x="21134" y="2261"/>
                </a:cubicBezTo>
                <a:cubicBezTo>
                  <a:pt x="21259" y="2365"/>
                  <a:pt x="21385" y="2512"/>
                  <a:pt x="21489" y="2616"/>
                </a:cubicBezTo>
                <a:cubicBezTo>
                  <a:pt x="21594" y="2763"/>
                  <a:pt x="21678" y="2930"/>
                  <a:pt x="21761" y="3077"/>
                </a:cubicBezTo>
                <a:cubicBezTo>
                  <a:pt x="21908" y="3474"/>
                  <a:pt x="22012" y="3872"/>
                  <a:pt x="22096" y="4248"/>
                </a:cubicBezTo>
                <a:cubicBezTo>
                  <a:pt x="22180" y="4855"/>
                  <a:pt x="22201" y="5483"/>
                  <a:pt x="22243" y="6090"/>
                </a:cubicBezTo>
                <a:cubicBezTo>
                  <a:pt x="22243" y="6215"/>
                  <a:pt x="22284" y="6320"/>
                  <a:pt x="22284" y="6445"/>
                </a:cubicBezTo>
                <a:cubicBezTo>
                  <a:pt x="22284" y="6717"/>
                  <a:pt x="22326" y="7010"/>
                  <a:pt x="22347" y="7261"/>
                </a:cubicBezTo>
                <a:cubicBezTo>
                  <a:pt x="22389" y="7387"/>
                  <a:pt x="22410" y="7492"/>
                  <a:pt x="22431" y="7638"/>
                </a:cubicBezTo>
                <a:cubicBezTo>
                  <a:pt x="22452" y="7764"/>
                  <a:pt x="22515" y="7868"/>
                  <a:pt x="22598" y="7973"/>
                </a:cubicBezTo>
                <a:cubicBezTo>
                  <a:pt x="22640" y="8077"/>
                  <a:pt x="22745" y="8182"/>
                  <a:pt x="22828" y="8287"/>
                </a:cubicBezTo>
                <a:cubicBezTo>
                  <a:pt x="22870" y="8370"/>
                  <a:pt x="22954" y="8412"/>
                  <a:pt x="23017" y="8475"/>
                </a:cubicBezTo>
                <a:cubicBezTo>
                  <a:pt x="23080" y="8517"/>
                  <a:pt x="23142" y="8580"/>
                  <a:pt x="23226" y="8621"/>
                </a:cubicBezTo>
                <a:cubicBezTo>
                  <a:pt x="23435" y="8747"/>
                  <a:pt x="23665" y="8852"/>
                  <a:pt x="23896" y="8914"/>
                </a:cubicBezTo>
                <a:cubicBezTo>
                  <a:pt x="24168" y="8956"/>
                  <a:pt x="24419" y="8998"/>
                  <a:pt x="24649" y="8998"/>
                </a:cubicBezTo>
                <a:cubicBezTo>
                  <a:pt x="25256" y="8998"/>
                  <a:pt x="25862" y="8852"/>
                  <a:pt x="26406" y="8705"/>
                </a:cubicBezTo>
                <a:cubicBezTo>
                  <a:pt x="26699" y="8621"/>
                  <a:pt x="26950" y="8517"/>
                  <a:pt x="27222" y="8412"/>
                </a:cubicBezTo>
                <a:cubicBezTo>
                  <a:pt x="27473" y="8308"/>
                  <a:pt x="27766" y="8203"/>
                  <a:pt x="28038" y="8098"/>
                </a:cubicBezTo>
                <a:cubicBezTo>
                  <a:pt x="28603" y="7847"/>
                  <a:pt x="29189" y="7575"/>
                  <a:pt x="29754" y="7282"/>
                </a:cubicBezTo>
                <a:cubicBezTo>
                  <a:pt x="29984" y="7157"/>
                  <a:pt x="30256" y="7031"/>
                  <a:pt x="30486" y="6906"/>
                </a:cubicBezTo>
                <a:cubicBezTo>
                  <a:pt x="30675" y="6801"/>
                  <a:pt x="30821" y="6696"/>
                  <a:pt x="31010" y="6613"/>
                </a:cubicBezTo>
                <a:cubicBezTo>
                  <a:pt x="31533" y="6320"/>
                  <a:pt x="32056" y="6006"/>
                  <a:pt x="32600" y="5713"/>
                </a:cubicBezTo>
                <a:cubicBezTo>
                  <a:pt x="33207" y="5378"/>
                  <a:pt x="33834" y="5043"/>
                  <a:pt x="34441" y="4709"/>
                </a:cubicBezTo>
                <a:cubicBezTo>
                  <a:pt x="35090" y="4332"/>
                  <a:pt x="35717" y="3997"/>
                  <a:pt x="36366" y="3621"/>
                </a:cubicBezTo>
                <a:cubicBezTo>
                  <a:pt x="36680" y="3453"/>
                  <a:pt x="36994" y="3286"/>
                  <a:pt x="37349" y="3139"/>
                </a:cubicBezTo>
                <a:cubicBezTo>
                  <a:pt x="38040" y="2763"/>
                  <a:pt x="38751" y="2428"/>
                  <a:pt x="39484" y="2135"/>
                </a:cubicBezTo>
                <a:cubicBezTo>
                  <a:pt x="39965" y="1926"/>
                  <a:pt x="40425" y="1738"/>
                  <a:pt x="40927" y="1591"/>
                </a:cubicBezTo>
                <a:cubicBezTo>
                  <a:pt x="41388" y="1424"/>
                  <a:pt x="41890" y="1256"/>
                  <a:pt x="42392" y="1173"/>
                </a:cubicBezTo>
                <a:cubicBezTo>
                  <a:pt x="42551" y="1158"/>
                  <a:pt x="42700" y="1134"/>
                  <a:pt x="42845" y="1134"/>
                </a:cubicBezTo>
                <a:cubicBezTo>
                  <a:pt x="42911" y="1134"/>
                  <a:pt x="42976" y="1139"/>
                  <a:pt x="43041" y="1152"/>
                </a:cubicBezTo>
                <a:cubicBezTo>
                  <a:pt x="43062" y="1152"/>
                  <a:pt x="43103" y="1173"/>
                  <a:pt x="43145" y="1173"/>
                </a:cubicBezTo>
                <a:cubicBezTo>
                  <a:pt x="43229" y="1194"/>
                  <a:pt x="43271" y="1256"/>
                  <a:pt x="43334" y="1277"/>
                </a:cubicBezTo>
                <a:lnTo>
                  <a:pt x="43564" y="1507"/>
                </a:lnTo>
                <a:cubicBezTo>
                  <a:pt x="43627" y="1570"/>
                  <a:pt x="43647" y="1633"/>
                  <a:pt x="43689" y="1717"/>
                </a:cubicBezTo>
                <a:cubicBezTo>
                  <a:pt x="43794" y="2010"/>
                  <a:pt x="43857" y="2323"/>
                  <a:pt x="43899" y="2637"/>
                </a:cubicBezTo>
                <a:cubicBezTo>
                  <a:pt x="43961" y="3035"/>
                  <a:pt x="43961" y="3453"/>
                  <a:pt x="43961" y="3830"/>
                </a:cubicBezTo>
                <a:lnTo>
                  <a:pt x="43961" y="4709"/>
                </a:lnTo>
                <a:lnTo>
                  <a:pt x="43961" y="5671"/>
                </a:lnTo>
                <a:cubicBezTo>
                  <a:pt x="43961" y="5797"/>
                  <a:pt x="43982" y="5964"/>
                  <a:pt x="44003" y="6090"/>
                </a:cubicBezTo>
                <a:cubicBezTo>
                  <a:pt x="44045" y="6215"/>
                  <a:pt x="44066" y="6320"/>
                  <a:pt x="44087" y="6445"/>
                </a:cubicBezTo>
                <a:cubicBezTo>
                  <a:pt x="44108" y="6592"/>
                  <a:pt x="44191" y="6717"/>
                  <a:pt x="44254" y="6822"/>
                </a:cubicBezTo>
                <a:cubicBezTo>
                  <a:pt x="44275" y="6906"/>
                  <a:pt x="44317" y="6948"/>
                  <a:pt x="44380" y="7010"/>
                </a:cubicBezTo>
                <a:cubicBezTo>
                  <a:pt x="44422" y="7073"/>
                  <a:pt x="44484" y="7157"/>
                  <a:pt x="44568" y="7240"/>
                </a:cubicBezTo>
                <a:cubicBezTo>
                  <a:pt x="44631" y="7345"/>
                  <a:pt x="44735" y="7387"/>
                  <a:pt x="44819" y="7471"/>
                </a:cubicBezTo>
                <a:cubicBezTo>
                  <a:pt x="44924" y="7554"/>
                  <a:pt x="45028" y="7638"/>
                  <a:pt x="45154" y="7701"/>
                </a:cubicBezTo>
                <a:lnTo>
                  <a:pt x="45468" y="7868"/>
                </a:lnTo>
                <a:lnTo>
                  <a:pt x="45865" y="8015"/>
                </a:lnTo>
                <a:cubicBezTo>
                  <a:pt x="46137" y="8098"/>
                  <a:pt x="46409" y="8119"/>
                  <a:pt x="46702" y="8161"/>
                </a:cubicBezTo>
                <a:cubicBezTo>
                  <a:pt x="46807" y="8168"/>
                  <a:pt x="46912" y="8170"/>
                  <a:pt x="47016" y="8170"/>
                </a:cubicBezTo>
                <a:cubicBezTo>
                  <a:pt x="47225" y="8170"/>
                  <a:pt x="47435" y="8161"/>
                  <a:pt x="47644" y="8161"/>
                </a:cubicBezTo>
                <a:cubicBezTo>
                  <a:pt x="48230" y="8119"/>
                  <a:pt x="48795" y="8015"/>
                  <a:pt x="49339" y="7910"/>
                </a:cubicBezTo>
                <a:cubicBezTo>
                  <a:pt x="49945" y="7784"/>
                  <a:pt x="50552" y="7596"/>
                  <a:pt x="51159" y="7429"/>
                </a:cubicBezTo>
                <a:cubicBezTo>
                  <a:pt x="52331" y="7073"/>
                  <a:pt x="53461" y="6655"/>
                  <a:pt x="54611" y="6236"/>
                </a:cubicBezTo>
                <a:cubicBezTo>
                  <a:pt x="54946" y="6111"/>
                  <a:pt x="55302" y="5985"/>
                  <a:pt x="55658" y="5859"/>
                </a:cubicBezTo>
                <a:cubicBezTo>
                  <a:pt x="56432" y="5567"/>
                  <a:pt x="57227" y="5253"/>
                  <a:pt x="58001" y="4981"/>
                </a:cubicBezTo>
                <a:cubicBezTo>
                  <a:pt x="58650" y="4751"/>
                  <a:pt x="59319" y="4520"/>
                  <a:pt x="59968" y="4311"/>
                </a:cubicBezTo>
                <a:cubicBezTo>
                  <a:pt x="60282" y="4207"/>
                  <a:pt x="60596" y="4123"/>
                  <a:pt x="60909" y="4018"/>
                </a:cubicBezTo>
                <a:cubicBezTo>
                  <a:pt x="61056" y="3976"/>
                  <a:pt x="61244" y="3914"/>
                  <a:pt x="61412" y="3872"/>
                </a:cubicBezTo>
                <a:cubicBezTo>
                  <a:pt x="61663" y="3788"/>
                  <a:pt x="61935" y="3704"/>
                  <a:pt x="62207" y="3663"/>
                </a:cubicBezTo>
                <a:lnTo>
                  <a:pt x="62583" y="3663"/>
                </a:lnTo>
                <a:cubicBezTo>
                  <a:pt x="62604" y="3725"/>
                  <a:pt x="62604" y="3788"/>
                  <a:pt x="62625" y="3872"/>
                </a:cubicBezTo>
                <a:lnTo>
                  <a:pt x="62625" y="4144"/>
                </a:lnTo>
                <a:cubicBezTo>
                  <a:pt x="62521" y="4667"/>
                  <a:pt x="62374" y="5169"/>
                  <a:pt x="62207" y="5692"/>
                </a:cubicBezTo>
                <a:cubicBezTo>
                  <a:pt x="62144" y="5964"/>
                  <a:pt x="62060" y="6215"/>
                  <a:pt x="61956" y="6487"/>
                </a:cubicBezTo>
                <a:cubicBezTo>
                  <a:pt x="61935" y="6550"/>
                  <a:pt x="61893" y="6634"/>
                  <a:pt x="61851" y="6717"/>
                </a:cubicBezTo>
                <a:cubicBezTo>
                  <a:pt x="61788" y="6843"/>
                  <a:pt x="61788" y="6968"/>
                  <a:pt x="61788" y="7115"/>
                </a:cubicBezTo>
                <a:cubicBezTo>
                  <a:pt x="61788" y="7157"/>
                  <a:pt x="61830" y="7220"/>
                  <a:pt x="61830" y="7282"/>
                </a:cubicBezTo>
                <a:cubicBezTo>
                  <a:pt x="61830" y="7366"/>
                  <a:pt x="61851" y="7429"/>
                  <a:pt x="61872" y="7492"/>
                </a:cubicBezTo>
                <a:cubicBezTo>
                  <a:pt x="61893" y="7638"/>
                  <a:pt x="61977" y="7743"/>
                  <a:pt x="62039" y="7868"/>
                </a:cubicBezTo>
                <a:cubicBezTo>
                  <a:pt x="62060" y="7889"/>
                  <a:pt x="62081" y="7910"/>
                  <a:pt x="62081" y="7952"/>
                </a:cubicBezTo>
                <a:cubicBezTo>
                  <a:pt x="62144" y="8015"/>
                  <a:pt x="62186" y="8077"/>
                  <a:pt x="62269" y="8119"/>
                </a:cubicBezTo>
                <a:cubicBezTo>
                  <a:pt x="62395" y="8224"/>
                  <a:pt x="62500" y="8287"/>
                  <a:pt x="62667" y="8328"/>
                </a:cubicBezTo>
                <a:cubicBezTo>
                  <a:pt x="62859" y="8392"/>
                  <a:pt x="63075" y="8420"/>
                  <a:pt x="63278" y="8420"/>
                </a:cubicBezTo>
                <a:cubicBezTo>
                  <a:pt x="63341" y="8420"/>
                  <a:pt x="63403" y="8417"/>
                  <a:pt x="63462" y="8412"/>
                </a:cubicBezTo>
                <a:cubicBezTo>
                  <a:pt x="63734" y="8391"/>
                  <a:pt x="63985" y="8328"/>
                  <a:pt x="64257" y="8287"/>
                </a:cubicBezTo>
                <a:cubicBezTo>
                  <a:pt x="64487" y="8224"/>
                  <a:pt x="64759" y="8182"/>
                  <a:pt x="64990" y="8119"/>
                </a:cubicBezTo>
                <a:cubicBezTo>
                  <a:pt x="65596" y="7994"/>
                  <a:pt x="66161" y="7784"/>
                  <a:pt x="66747" y="7575"/>
                </a:cubicBezTo>
                <a:cubicBezTo>
                  <a:pt x="67856" y="7157"/>
                  <a:pt x="68965" y="6738"/>
                  <a:pt x="70053" y="6299"/>
                </a:cubicBezTo>
                <a:cubicBezTo>
                  <a:pt x="71580" y="5671"/>
                  <a:pt x="73150" y="5085"/>
                  <a:pt x="74656" y="4520"/>
                </a:cubicBezTo>
                <a:cubicBezTo>
                  <a:pt x="75054" y="4353"/>
                  <a:pt x="75451" y="4207"/>
                  <a:pt x="75870" y="4081"/>
                </a:cubicBezTo>
                <a:cubicBezTo>
                  <a:pt x="76372" y="3893"/>
                  <a:pt x="76853" y="3683"/>
                  <a:pt x="77355" y="3516"/>
                </a:cubicBezTo>
                <a:lnTo>
                  <a:pt x="77355" y="3516"/>
                </a:lnTo>
                <a:cubicBezTo>
                  <a:pt x="76581" y="3600"/>
                  <a:pt x="75702" y="3809"/>
                  <a:pt x="74824" y="3976"/>
                </a:cubicBezTo>
                <a:cubicBezTo>
                  <a:pt x="74091" y="4123"/>
                  <a:pt x="73380" y="4248"/>
                  <a:pt x="72648" y="4416"/>
                </a:cubicBezTo>
                <a:cubicBezTo>
                  <a:pt x="71832" y="4604"/>
                  <a:pt x="71036" y="4771"/>
                  <a:pt x="70220" y="5023"/>
                </a:cubicBezTo>
                <a:cubicBezTo>
                  <a:pt x="69279" y="5274"/>
                  <a:pt x="68337" y="5567"/>
                  <a:pt x="67375" y="5880"/>
                </a:cubicBezTo>
                <a:cubicBezTo>
                  <a:pt x="66684" y="6090"/>
                  <a:pt x="66015" y="6341"/>
                  <a:pt x="65324" y="6550"/>
                </a:cubicBezTo>
                <a:cubicBezTo>
                  <a:pt x="64990" y="6655"/>
                  <a:pt x="64613" y="6738"/>
                  <a:pt x="64257" y="6822"/>
                </a:cubicBezTo>
                <a:cubicBezTo>
                  <a:pt x="63964" y="6864"/>
                  <a:pt x="63692" y="6948"/>
                  <a:pt x="63420" y="7010"/>
                </a:cubicBezTo>
                <a:lnTo>
                  <a:pt x="63148" y="7010"/>
                </a:lnTo>
                <a:cubicBezTo>
                  <a:pt x="63190" y="6906"/>
                  <a:pt x="63232" y="6759"/>
                  <a:pt x="63253" y="6655"/>
                </a:cubicBezTo>
                <a:cubicBezTo>
                  <a:pt x="63274" y="6529"/>
                  <a:pt x="63337" y="6424"/>
                  <a:pt x="63357" y="6299"/>
                </a:cubicBezTo>
                <a:cubicBezTo>
                  <a:pt x="63462" y="5922"/>
                  <a:pt x="63567" y="5546"/>
                  <a:pt x="63671" y="5169"/>
                </a:cubicBezTo>
                <a:cubicBezTo>
                  <a:pt x="63734" y="4918"/>
                  <a:pt x="63776" y="4646"/>
                  <a:pt x="63839" y="4416"/>
                </a:cubicBezTo>
                <a:cubicBezTo>
                  <a:pt x="63860" y="4290"/>
                  <a:pt x="63860" y="4144"/>
                  <a:pt x="63860" y="3997"/>
                </a:cubicBezTo>
                <a:cubicBezTo>
                  <a:pt x="63860" y="3872"/>
                  <a:pt x="63839" y="3725"/>
                  <a:pt x="63797" y="3600"/>
                </a:cubicBezTo>
                <a:cubicBezTo>
                  <a:pt x="63776" y="3391"/>
                  <a:pt x="63671" y="3160"/>
                  <a:pt x="63567" y="2972"/>
                </a:cubicBezTo>
                <a:cubicBezTo>
                  <a:pt x="63504" y="2867"/>
                  <a:pt x="63420" y="2763"/>
                  <a:pt x="63274" y="2679"/>
                </a:cubicBezTo>
                <a:cubicBezTo>
                  <a:pt x="63148" y="2616"/>
                  <a:pt x="63023" y="2554"/>
                  <a:pt x="62897" y="2533"/>
                </a:cubicBezTo>
                <a:cubicBezTo>
                  <a:pt x="62793" y="2512"/>
                  <a:pt x="62667" y="2512"/>
                  <a:pt x="62521" y="2470"/>
                </a:cubicBezTo>
                <a:lnTo>
                  <a:pt x="62186" y="2470"/>
                </a:lnTo>
                <a:cubicBezTo>
                  <a:pt x="61893" y="2512"/>
                  <a:pt x="61621" y="2574"/>
                  <a:pt x="61328" y="2679"/>
                </a:cubicBezTo>
                <a:cubicBezTo>
                  <a:pt x="61119" y="2763"/>
                  <a:pt x="60909" y="2826"/>
                  <a:pt x="60658" y="2867"/>
                </a:cubicBezTo>
                <a:cubicBezTo>
                  <a:pt x="60303" y="2972"/>
                  <a:pt x="59926" y="3077"/>
                  <a:pt x="59570" y="3202"/>
                </a:cubicBezTo>
                <a:cubicBezTo>
                  <a:pt x="58796" y="3474"/>
                  <a:pt x="58001" y="3704"/>
                  <a:pt x="57227" y="3997"/>
                </a:cubicBezTo>
                <a:cubicBezTo>
                  <a:pt x="56243" y="4332"/>
                  <a:pt x="55302" y="4667"/>
                  <a:pt x="54339" y="5023"/>
                </a:cubicBezTo>
                <a:cubicBezTo>
                  <a:pt x="53461" y="5336"/>
                  <a:pt x="52561" y="5650"/>
                  <a:pt x="51682" y="5901"/>
                </a:cubicBezTo>
                <a:cubicBezTo>
                  <a:pt x="51117" y="6090"/>
                  <a:pt x="50552" y="6215"/>
                  <a:pt x="50008" y="6383"/>
                </a:cubicBezTo>
                <a:cubicBezTo>
                  <a:pt x="49443" y="6529"/>
                  <a:pt x="48878" y="6655"/>
                  <a:pt x="48292" y="6738"/>
                </a:cubicBezTo>
                <a:cubicBezTo>
                  <a:pt x="47916" y="6794"/>
                  <a:pt x="47521" y="6822"/>
                  <a:pt x="47119" y="6822"/>
                </a:cubicBezTo>
                <a:cubicBezTo>
                  <a:pt x="46919" y="6822"/>
                  <a:pt x="46716" y="6815"/>
                  <a:pt x="46514" y="6801"/>
                </a:cubicBezTo>
                <a:cubicBezTo>
                  <a:pt x="46347" y="6759"/>
                  <a:pt x="46158" y="6717"/>
                  <a:pt x="45991" y="6655"/>
                </a:cubicBezTo>
                <a:cubicBezTo>
                  <a:pt x="45886" y="6613"/>
                  <a:pt x="45782" y="6550"/>
                  <a:pt x="45677" y="6466"/>
                </a:cubicBezTo>
                <a:cubicBezTo>
                  <a:pt x="45614" y="6404"/>
                  <a:pt x="45531" y="6341"/>
                  <a:pt x="45447" y="6278"/>
                </a:cubicBezTo>
                <a:cubicBezTo>
                  <a:pt x="45426" y="6236"/>
                  <a:pt x="45405" y="6194"/>
                  <a:pt x="45405" y="6173"/>
                </a:cubicBezTo>
                <a:cubicBezTo>
                  <a:pt x="45342" y="6006"/>
                  <a:pt x="45321" y="5818"/>
                  <a:pt x="45300" y="5671"/>
                </a:cubicBezTo>
                <a:cubicBezTo>
                  <a:pt x="45259" y="5357"/>
                  <a:pt x="45259" y="5043"/>
                  <a:pt x="45259" y="4751"/>
                </a:cubicBezTo>
                <a:cubicBezTo>
                  <a:pt x="45259" y="4458"/>
                  <a:pt x="45259" y="4186"/>
                  <a:pt x="45238" y="3893"/>
                </a:cubicBezTo>
                <a:cubicBezTo>
                  <a:pt x="45238" y="3453"/>
                  <a:pt x="45217" y="3035"/>
                  <a:pt x="45154" y="2574"/>
                </a:cubicBezTo>
                <a:cubicBezTo>
                  <a:pt x="45091" y="2030"/>
                  <a:pt x="44987" y="1466"/>
                  <a:pt x="44673" y="963"/>
                </a:cubicBezTo>
                <a:cubicBezTo>
                  <a:pt x="44589" y="859"/>
                  <a:pt x="44505" y="754"/>
                  <a:pt x="44401" y="650"/>
                </a:cubicBezTo>
                <a:cubicBezTo>
                  <a:pt x="44296" y="545"/>
                  <a:pt x="44191" y="461"/>
                  <a:pt x="44087" y="378"/>
                </a:cubicBezTo>
                <a:cubicBezTo>
                  <a:pt x="43878" y="231"/>
                  <a:pt x="43647" y="126"/>
                  <a:pt x="43417" y="43"/>
                </a:cubicBezTo>
                <a:cubicBezTo>
                  <a:pt x="43271" y="22"/>
                  <a:pt x="43145" y="22"/>
                  <a:pt x="4302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499" y="244293"/>
            <a:ext cx="576387" cy="104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7A426556-51FC-4B6E-8221-21317FAF6D4D}"/>
              </a:ext>
            </a:extLst>
          </p:cNvPr>
          <p:cNvSpPr txBox="1"/>
          <p:nvPr/>
        </p:nvSpPr>
        <p:spPr>
          <a:xfrm>
            <a:off x="4716016" y="326696"/>
            <a:ext cx="355355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3200" b="1" dirty="0">
                <a:solidFill>
                  <a:srgbClr val="333333"/>
                </a:solidFill>
                <a:latin typeface="DroidArabicKufi-Regular"/>
              </a:rPr>
              <a:t>الخاصية التي يمكن التمييز بين الأصوات </a:t>
            </a:r>
            <a:r>
              <a:rPr lang="ar-OM" sz="3200" b="1" dirty="0">
                <a:solidFill>
                  <a:srgbClr val="333333"/>
                </a:solidFill>
                <a:highlight>
                  <a:srgbClr val="FFFF00"/>
                </a:highlight>
                <a:latin typeface="DroidArabicKufi-Regular"/>
              </a:rPr>
              <a:t>الرفيعة (الحادة) والأصوات الغليظة</a:t>
            </a:r>
            <a:r>
              <a:rPr lang="ar-OM" sz="3200" b="1" dirty="0">
                <a:solidFill>
                  <a:srgbClr val="333333"/>
                </a:solidFill>
                <a:latin typeface="DroidArabicKufi-Regular"/>
              </a:rPr>
              <a:t>، حيث إنّها </a:t>
            </a:r>
            <a:r>
              <a:rPr lang="ar-OM" sz="3200" b="1" u="sng" dirty="0">
                <a:solidFill>
                  <a:srgbClr val="333333"/>
                </a:solidFill>
                <a:highlight>
                  <a:srgbClr val="00FFFF"/>
                </a:highlight>
                <a:latin typeface="DroidArabicKufi-Regular"/>
              </a:rPr>
              <a:t>تعتمد على تردّد </a:t>
            </a:r>
            <a:r>
              <a:rPr lang="ar-OM" sz="3200" b="1" dirty="0">
                <a:solidFill>
                  <a:srgbClr val="333333"/>
                </a:solidFill>
                <a:latin typeface="DroidArabicKufi-Regular"/>
              </a:rPr>
              <a:t>الموجات الصوتيّة التي تصل إلى الأذن،</a:t>
            </a:r>
            <a:br>
              <a:rPr lang="ar-OM" sz="3200" b="1" dirty="0"/>
            </a:br>
            <a:br>
              <a:rPr lang="ar-OM" sz="3200" dirty="0"/>
            </a:b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42290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p34"/>
          <p:cNvSpPr/>
          <p:nvPr/>
        </p:nvSpPr>
        <p:spPr>
          <a:xfrm>
            <a:off x="5273754" y="1701026"/>
            <a:ext cx="630900" cy="63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1" name="Google Shape;861;p34"/>
          <p:cNvSpPr/>
          <p:nvPr/>
        </p:nvSpPr>
        <p:spPr>
          <a:xfrm>
            <a:off x="5273754" y="2769538"/>
            <a:ext cx="630900" cy="63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2" name="Google Shape;862;p34"/>
          <p:cNvSpPr/>
          <p:nvPr/>
        </p:nvSpPr>
        <p:spPr>
          <a:xfrm>
            <a:off x="5273754" y="3838051"/>
            <a:ext cx="630900" cy="63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3" name="Google Shape;863;p34"/>
          <p:cNvSpPr/>
          <p:nvPr/>
        </p:nvSpPr>
        <p:spPr>
          <a:xfrm>
            <a:off x="5273754" y="632513"/>
            <a:ext cx="630900" cy="63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4" name="Google Shape;864;p34"/>
          <p:cNvSpPr txBox="1">
            <a:spLocks noGrp="1"/>
          </p:cNvSpPr>
          <p:nvPr>
            <p:ph type="title"/>
          </p:nvPr>
        </p:nvSpPr>
        <p:spPr>
          <a:xfrm>
            <a:off x="5701180" y="2262677"/>
            <a:ext cx="2880319" cy="172504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>
              <a:buClr>
                <a:srgbClr val="000000"/>
              </a:buClr>
              <a:buSzTx/>
            </a:pPr>
            <a:r>
              <a:rPr lang="ar-OM" sz="3200" dirty="0">
                <a:solidFill>
                  <a:srgbClr val="000000"/>
                </a:solidFill>
                <a:highlight>
                  <a:srgbClr val="FFFF00"/>
                </a:highlight>
                <a:latin typeface="Arial"/>
                <a:cs typeface="Arial"/>
                <a:sym typeface="Arial"/>
              </a:rPr>
              <a:t>كيف تنتقل موجات الصوت ؟</a:t>
            </a:r>
          </a:p>
        </p:txBody>
      </p:sp>
      <p:sp>
        <p:nvSpPr>
          <p:cNvPr id="866" name="Google Shape;866;p34"/>
          <p:cNvSpPr txBox="1">
            <a:spLocks noGrp="1"/>
          </p:cNvSpPr>
          <p:nvPr>
            <p:ph type="title" idx="2"/>
          </p:nvPr>
        </p:nvSpPr>
        <p:spPr>
          <a:xfrm>
            <a:off x="5229300" y="716400"/>
            <a:ext cx="704100" cy="4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869" name="Google Shape;869;p34"/>
          <p:cNvSpPr txBox="1">
            <a:spLocks noGrp="1"/>
          </p:cNvSpPr>
          <p:nvPr>
            <p:ph type="title" idx="5"/>
          </p:nvPr>
        </p:nvSpPr>
        <p:spPr>
          <a:xfrm>
            <a:off x="5229300" y="1781930"/>
            <a:ext cx="704100" cy="4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872" name="Google Shape;872;p34"/>
          <p:cNvSpPr txBox="1">
            <a:spLocks noGrp="1"/>
          </p:cNvSpPr>
          <p:nvPr>
            <p:ph type="title" idx="8"/>
          </p:nvPr>
        </p:nvSpPr>
        <p:spPr>
          <a:xfrm>
            <a:off x="5229300" y="2847460"/>
            <a:ext cx="704100" cy="4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875" name="Google Shape;875;p34"/>
          <p:cNvSpPr txBox="1">
            <a:spLocks noGrp="1"/>
          </p:cNvSpPr>
          <p:nvPr>
            <p:ph type="title" idx="14"/>
          </p:nvPr>
        </p:nvSpPr>
        <p:spPr>
          <a:xfrm>
            <a:off x="5229300" y="3912989"/>
            <a:ext cx="704100" cy="4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877" name="Google Shape;877;p34"/>
          <p:cNvSpPr/>
          <p:nvPr/>
        </p:nvSpPr>
        <p:spPr>
          <a:xfrm>
            <a:off x="1595475" y="3000150"/>
            <a:ext cx="1753950" cy="125050"/>
          </a:xfrm>
          <a:custGeom>
            <a:avLst/>
            <a:gdLst/>
            <a:ahLst/>
            <a:cxnLst/>
            <a:rect l="l" t="t" r="r" b="b"/>
            <a:pathLst>
              <a:path w="70158" h="5002" extrusionOk="0">
                <a:moveTo>
                  <a:pt x="63671" y="1738"/>
                </a:moveTo>
                <a:cubicBezTo>
                  <a:pt x="63713" y="1821"/>
                  <a:pt x="63755" y="1863"/>
                  <a:pt x="63818" y="1905"/>
                </a:cubicBezTo>
                <a:cubicBezTo>
                  <a:pt x="63671" y="1905"/>
                  <a:pt x="63546" y="1947"/>
                  <a:pt x="63441" y="1947"/>
                </a:cubicBezTo>
                <a:cubicBezTo>
                  <a:pt x="63211" y="1947"/>
                  <a:pt x="62981" y="1968"/>
                  <a:pt x="62751" y="1968"/>
                </a:cubicBezTo>
                <a:cubicBezTo>
                  <a:pt x="61705" y="1989"/>
                  <a:pt x="60679" y="2051"/>
                  <a:pt x="59633" y="2072"/>
                </a:cubicBezTo>
                <a:cubicBezTo>
                  <a:pt x="59152" y="2093"/>
                  <a:pt x="58692" y="2114"/>
                  <a:pt x="58210" y="2114"/>
                </a:cubicBezTo>
                <a:cubicBezTo>
                  <a:pt x="57478" y="2114"/>
                  <a:pt x="56725" y="2156"/>
                  <a:pt x="55992" y="2156"/>
                </a:cubicBezTo>
                <a:cubicBezTo>
                  <a:pt x="54298" y="2177"/>
                  <a:pt x="52624" y="2198"/>
                  <a:pt x="50929" y="2219"/>
                </a:cubicBezTo>
                <a:cubicBezTo>
                  <a:pt x="47623" y="2282"/>
                  <a:pt x="44359" y="2323"/>
                  <a:pt x="41053" y="2386"/>
                </a:cubicBezTo>
                <a:cubicBezTo>
                  <a:pt x="38710" y="2407"/>
                  <a:pt x="36345" y="2491"/>
                  <a:pt x="34002" y="2574"/>
                </a:cubicBezTo>
                <a:cubicBezTo>
                  <a:pt x="30466" y="2679"/>
                  <a:pt x="26909" y="2742"/>
                  <a:pt x="23373" y="2846"/>
                </a:cubicBezTo>
                <a:cubicBezTo>
                  <a:pt x="22682" y="2888"/>
                  <a:pt x="21971" y="2909"/>
                  <a:pt x="21259" y="2951"/>
                </a:cubicBezTo>
                <a:cubicBezTo>
                  <a:pt x="19251" y="3056"/>
                  <a:pt x="17242" y="3139"/>
                  <a:pt x="15212" y="3244"/>
                </a:cubicBezTo>
                <a:cubicBezTo>
                  <a:pt x="13266" y="3349"/>
                  <a:pt x="11279" y="3432"/>
                  <a:pt x="9312" y="3537"/>
                </a:cubicBezTo>
                <a:cubicBezTo>
                  <a:pt x="9124" y="3537"/>
                  <a:pt x="8935" y="3558"/>
                  <a:pt x="8768" y="3558"/>
                </a:cubicBezTo>
                <a:cubicBezTo>
                  <a:pt x="9291" y="3516"/>
                  <a:pt x="9835" y="3474"/>
                  <a:pt x="10358" y="3432"/>
                </a:cubicBezTo>
                <a:cubicBezTo>
                  <a:pt x="12220" y="3307"/>
                  <a:pt x="14062" y="3139"/>
                  <a:pt x="15924" y="3014"/>
                </a:cubicBezTo>
                <a:cubicBezTo>
                  <a:pt x="16572" y="2951"/>
                  <a:pt x="17242" y="2909"/>
                  <a:pt x="17870" y="2846"/>
                </a:cubicBezTo>
                <a:cubicBezTo>
                  <a:pt x="18204" y="2826"/>
                  <a:pt x="18539" y="2805"/>
                  <a:pt x="18853" y="2805"/>
                </a:cubicBezTo>
                <a:cubicBezTo>
                  <a:pt x="20799" y="2700"/>
                  <a:pt x="22724" y="2574"/>
                  <a:pt x="24670" y="2470"/>
                </a:cubicBezTo>
                <a:cubicBezTo>
                  <a:pt x="25026" y="2428"/>
                  <a:pt x="25423" y="2407"/>
                  <a:pt x="25779" y="2386"/>
                </a:cubicBezTo>
                <a:cubicBezTo>
                  <a:pt x="26344" y="2365"/>
                  <a:pt x="26888" y="2323"/>
                  <a:pt x="27411" y="2323"/>
                </a:cubicBezTo>
                <a:lnTo>
                  <a:pt x="33374" y="2093"/>
                </a:lnTo>
                <a:cubicBezTo>
                  <a:pt x="33813" y="2072"/>
                  <a:pt x="34253" y="2072"/>
                  <a:pt x="34671" y="2051"/>
                </a:cubicBezTo>
                <a:lnTo>
                  <a:pt x="35027" y="2051"/>
                </a:lnTo>
                <a:cubicBezTo>
                  <a:pt x="35341" y="2051"/>
                  <a:pt x="35655" y="2051"/>
                  <a:pt x="35927" y="2010"/>
                </a:cubicBezTo>
                <a:cubicBezTo>
                  <a:pt x="37914" y="1968"/>
                  <a:pt x="39944" y="1947"/>
                  <a:pt x="41932" y="1884"/>
                </a:cubicBezTo>
                <a:cubicBezTo>
                  <a:pt x="42832" y="1863"/>
                  <a:pt x="43752" y="1842"/>
                  <a:pt x="44673" y="1842"/>
                </a:cubicBezTo>
                <a:cubicBezTo>
                  <a:pt x="47623" y="1800"/>
                  <a:pt x="50615" y="1779"/>
                  <a:pt x="53565" y="1758"/>
                </a:cubicBezTo>
                <a:cubicBezTo>
                  <a:pt x="56683" y="1758"/>
                  <a:pt x="59675" y="1738"/>
                  <a:pt x="62709" y="1738"/>
                </a:cubicBezTo>
                <a:close/>
                <a:moveTo>
                  <a:pt x="57248" y="1"/>
                </a:moveTo>
                <a:cubicBezTo>
                  <a:pt x="54549" y="1"/>
                  <a:pt x="51891" y="43"/>
                  <a:pt x="49192" y="64"/>
                </a:cubicBezTo>
                <a:cubicBezTo>
                  <a:pt x="47184" y="85"/>
                  <a:pt x="45154" y="105"/>
                  <a:pt x="43145" y="105"/>
                </a:cubicBezTo>
                <a:cubicBezTo>
                  <a:pt x="42267" y="105"/>
                  <a:pt x="41346" y="147"/>
                  <a:pt x="40446" y="168"/>
                </a:cubicBezTo>
                <a:cubicBezTo>
                  <a:pt x="38438" y="210"/>
                  <a:pt x="36429" y="252"/>
                  <a:pt x="34420" y="294"/>
                </a:cubicBezTo>
                <a:cubicBezTo>
                  <a:pt x="33834" y="294"/>
                  <a:pt x="33269" y="315"/>
                  <a:pt x="32684" y="315"/>
                </a:cubicBezTo>
                <a:cubicBezTo>
                  <a:pt x="32349" y="315"/>
                  <a:pt x="32035" y="336"/>
                  <a:pt x="31700" y="336"/>
                </a:cubicBezTo>
                <a:lnTo>
                  <a:pt x="25737" y="587"/>
                </a:lnTo>
                <a:cubicBezTo>
                  <a:pt x="25130" y="608"/>
                  <a:pt x="24523" y="629"/>
                  <a:pt x="23896" y="670"/>
                </a:cubicBezTo>
                <a:cubicBezTo>
                  <a:pt x="23561" y="670"/>
                  <a:pt x="23226" y="691"/>
                  <a:pt x="22870" y="712"/>
                </a:cubicBezTo>
                <a:cubicBezTo>
                  <a:pt x="20883" y="817"/>
                  <a:pt x="18937" y="922"/>
                  <a:pt x="16949" y="1026"/>
                </a:cubicBezTo>
                <a:cubicBezTo>
                  <a:pt x="15924" y="1068"/>
                  <a:pt x="14898" y="1131"/>
                  <a:pt x="13873" y="1214"/>
                </a:cubicBezTo>
                <a:cubicBezTo>
                  <a:pt x="12137" y="1319"/>
                  <a:pt x="10379" y="1424"/>
                  <a:pt x="8642" y="1549"/>
                </a:cubicBezTo>
                <a:cubicBezTo>
                  <a:pt x="7136" y="1654"/>
                  <a:pt x="5608" y="1738"/>
                  <a:pt x="4102" y="1800"/>
                </a:cubicBezTo>
                <a:cubicBezTo>
                  <a:pt x="3872" y="1842"/>
                  <a:pt x="3621" y="1842"/>
                  <a:pt x="3370" y="1863"/>
                </a:cubicBezTo>
                <a:cubicBezTo>
                  <a:pt x="2972" y="1884"/>
                  <a:pt x="2574" y="1884"/>
                  <a:pt x="2198" y="1905"/>
                </a:cubicBezTo>
                <a:cubicBezTo>
                  <a:pt x="1842" y="1947"/>
                  <a:pt x="1507" y="1947"/>
                  <a:pt x="1152" y="1947"/>
                </a:cubicBezTo>
                <a:cubicBezTo>
                  <a:pt x="1110" y="1863"/>
                  <a:pt x="1005" y="1779"/>
                  <a:pt x="942" y="1779"/>
                </a:cubicBezTo>
                <a:cubicBezTo>
                  <a:pt x="691" y="1800"/>
                  <a:pt x="482" y="1842"/>
                  <a:pt x="252" y="1863"/>
                </a:cubicBezTo>
                <a:cubicBezTo>
                  <a:pt x="147" y="1863"/>
                  <a:pt x="43" y="1905"/>
                  <a:pt x="22" y="2051"/>
                </a:cubicBezTo>
                <a:cubicBezTo>
                  <a:pt x="1" y="2177"/>
                  <a:pt x="64" y="2302"/>
                  <a:pt x="168" y="2323"/>
                </a:cubicBezTo>
                <a:cubicBezTo>
                  <a:pt x="273" y="2365"/>
                  <a:pt x="357" y="2386"/>
                  <a:pt x="461" y="2407"/>
                </a:cubicBezTo>
                <a:cubicBezTo>
                  <a:pt x="566" y="2428"/>
                  <a:pt x="650" y="2428"/>
                  <a:pt x="754" y="2428"/>
                </a:cubicBezTo>
                <a:cubicBezTo>
                  <a:pt x="984" y="2554"/>
                  <a:pt x="1256" y="2574"/>
                  <a:pt x="1507" y="2574"/>
                </a:cubicBezTo>
                <a:cubicBezTo>
                  <a:pt x="2072" y="2574"/>
                  <a:pt x="2637" y="2554"/>
                  <a:pt x="3181" y="2512"/>
                </a:cubicBezTo>
                <a:cubicBezTo>
                  <a:pt x="3432" y="2512"/>
                  <a:pt x="3642" y="2491"/>
                  <a:pt x="3872" y="2491"/>
                </a:cubicBezTo>
                <a:lnTo>
                  <a:pt x="6843" y="2344"/>
                </a:lnTo>
                <a:cubicBezTo>
                  <a:pt x="8056" y="2282"/>
                  <a:pt x="9228" y="2198"/>
                  <a:pt x="10442" y="2156"/>
                </a:cubicBezTo>
                <a:cubicBezTo>
                  <a:pt x="12137" y="2051"/>
                  <a:pt x="13831" y="1968"/>
                  <a:pt x="15526" y="1863"/>
                </a:cubicBezTo>
                <a:cubicBezTo>
                  <a:pt x="15924" y="1842"/>
                  <a:pt x="16321" y="1842"/>
                  <a:pt x="16719" y="1821"/>
                </a:cubicBezTo>
                <a:cubicBezTo>
                  <a:pt x="17702" y="1758"/>
                  <a:pt x="18707" y="1717"/>
                  <a:pt x="19690" y="1675"/>
                </a:cubicBezTo>
                <a:cubicBezTo>
                  <a:pt x="20694" y="1633"/>
                  <a:pt x="21678" y="1570"/>
                  <a:pt x="22682" y="1549"/>
                </a:cubicBezTo>
                <a:cubicBezTo>
                  <a:pt x="23059" y="1528"/>
                  <a:pt x="23456" y="1507"/>
                  <a:pt x="23854" y="1507"/>
                </a:cubicBezTo>
                <a:cubicBezTo>
                  <a:pt x="25423" y="1445"/>
                  <a:pt x="27013" y="1403"/>
                  <a:pt x="28583" y="1340"/>
                </a:cubicBezTo>
                <a:cubicBezTo>
                  <a:pt x="29545" y="1319"/>
                  <a:pt x="30528" y="1298"/>
                  <a:pt x="31512" y="1235"/>
                </a:cubicBezTo>
                <a:cubicBezTo>
                  <a:pt x="31909" y="1235"/>
                  <a:pt x="32265" y="1214"/>
                  <a:pt x="32663" y="1214"/>
                </a:cubicBezTo>
                <a:cubicBezTo>
                  <a:pt x="34190" y="1194"/>
                  <a:pt x="35717" y="1152"/>
                  <a:pt x="37245" y="1131"/>
                </a:cubicBezTo>
                <a:cubicBezTo>
                  <a:pt x="38751" y="1110"/>
                  <a:pt x="40258" y="1089"/>
                  <a:pt x="41764" y="1047"/>
                </a:cubicBezTo>
                <a:lnTo>
                  <a:pt x="45928" y="1047"/>
                </a:lnTo>
                <a:cubicBezTo>
                  <a:pt x="47477" y="1047"/>
                  <a:pt x="48983" y="1047"/>
                  <a:pt x="50531" y="1026"/>
                </a:cubicBezTo>
                <a:lnTo>
                  <a:pt x="55428" y="1026"/>
                </a:lnTo>
                <a:cubicBezTo>
                  <a:pt x="53063" y="1047"/>
                  <a:pt x="50678" y="1089"/>
                  <a:pt x="48334" y="1131"/>
                </a:cubicBezTo>
                <a:cubicBezTo>
                  <a:pt x="47330" y="1152"/>
                  <a:pt x="46368" y="1152"/>
                  <a:pt x="45384" y="1194"/>
                </a:cubicBezTo>
                <a:cubicBezTo>
                  <a:pt x="44966" y="1194"/>
                  <a:pt x="44505" y="1194"/>
                  <a:pt x="44087" y="1214"/>
                </a:cubicBezTo>
                <a:cubicBezTo>
                  <a:pt x="42664" y="1235"/>
                  <a:pt x="41241" y="1298"/>
                  <a:pt x="39798" y="1319"/>
                </a:cubicBezTo>
                <a:cubicBezTo>
                  <a:pt x="38166" y="1361"/>
                  <a:pt x="36513" y="1403"/>
                  <a:pt x="34860" y="1445"/>
                </a:cubicBezTo>
                <a:cubicBezTo>
                  <a:pt x="34567" y="1445"/>
                  <a:pt x="34316" y="1466"/>
                  <a:pt x="34023" y="1466"/>
                </a:cubicBezTo>
                <a:cubicBezTo>
                  <a:pt x="33144" y="1528"/>
                  <a:pt x="32265" y="1549"/>
                  <a:pt x="31386" y="1612"/>
                </a:cubicBezTo>
                <a:lnTo>
                  <a:pt x="26051" y="1842"/>
                </a:lnTo>
                <a:cubicBezTo>
                  <a:pt x="25779" y="1842"/>
                  <a:pt x="25528" y="1863"/>
                  <a:pt x="25256" y="1884"/>
                </a:cubicBezTo>
                <a:cubicBezTo>
                  <a:pt x="24398" y="1947"/>
                  <a:pt x="23519" y="2030"/>
                  <a:pt x="22640" y="2072"/>
                </a:cubicBezTo>
                <a:cubicBezTo>
                  <a:pt x="21071" y="2177"/>
                  <a:pt x="19544" y="2282"/>
                  <a:pt x="17974" y="2386"/>
                </a:cubicBezTo>
                <a:cubicBezTo>
                  <a:pt x="17556" y="2407"/>
                  <a:pt x="17095" y="2470"/>
                  <a:pt x="16677" y="2491"/>
                </a:cubicBezTo>
                <a:cubicBezTo>
                  <a:pt x="15694" y="2574"/>
                  <a:pt x="14689" y="2658"/>
                  <a:pt x="13706" y="2763"/>
                </a:cubicBezTo>
                <a:cubicBezTo>
                  <a:pt x="12450" y="2867"/>
                  <a:pt x="11153" y="2972"/>
                  <a:pt x="9898" y="3077"/>
                </a:cubicBezTo>
                <a:cubicBezTo>
                  <a:pt x="8161" y="3223"/>
                  <a:pt x="6383" y="3391"/>
                  <a:pt x="4625" y="3537"/>
                </a:cubicBezTo>
                <a:cubicBezTo>
                  <a:pt x="4207" y="3558"/>
                  <a:pt x="3788" y="3621"/>
                  <a:pt x="3349" y="3642"/>
                </a:cubicBezTo>
                <a:lnTo>
                  <a:pt x="1068" y="3872"/>
                </a:lnTo>
                <a:cubicBezTo>
                  <a:pt x="984" y="3872"/>
                  <a:pt x="901" y="3935"/>
                  <a:pt x="901" y="4039"/>
                </a:cubicBezTo>
                <a:cubicBezTo>
                  <a:pt x="901" y="4123"/>
                  <a:pt x="984" y="4186"/>
                  <a:pt x="1068" y="4186"/>
                </a:cubicBezTo>
                <a:cubicBezTo>
                  <a:pt x="1361" y="4186"/>
                  <a:pt x="1612" y="4227"/>
                  <a:pt x="1905" y="4227"/>
                </a:cubicBezTo>
                <a:cubicBezTo>
                  <a:pt x="1884" y="4290"/>
                  <a:pt x="1842" y="4374"/>
                  <a:pt x="1842" y="4458"/>
                </a:cubicBezTo>
                <a:cubicBezTo>
                  <a:pt x="1842" y="4751"/>
                  <a:pt x="2093" y="5002"/>
                  <a:pt x="2407" y="5002"/>
                </a:cubicBezTo>
                <a:cubicBezTo>
                  <a:pt x="4562" y="4876"/>
                  <a:pt x="6717" y="4709"/>
                  <a:pt x="8893" y="4604"/>
                </a:cubicBezTo>
                <a:cubicBezTo>
                  <a:pt x="10777" y="4541"/>
                  <a:pt x="12660" y="4437"/>
                  <a:pt x="14543" y="4353"/>
                </a:cubicBezTo>
                <a:cubicBezTo>
                  <a:pt x="16593" y="4248"/>
                  <a:pt x="18686" y="4144"/>
                  <a:pt x="20757" y="4060"/>
                </a:cubicBezTo>
                <a:cubicBezTo>
                  <a:pt x="21406" y="4039"/>
                  <a:pt x="22075" y="4018"/>
                  <a:pt x="22724" y="3955"/>
                </a:cubicBezTo>
                <a:cubicBezTo>
                  <a:pt x="22912" y="3955"/>
                  <a:pt x="23080" y="3935"/>
                  <a:pt x="23289" y="3935"/>
                </a:cubicBezTo>
                <a:cubicBezTo>
                  <a:pt x="26637" y="3851"/>
                  <a:pt x="29984" y="3746"/>
                  <a:pt x="33332" y="3663"/>
                </a:cubicBezTo>
                <a:cubicBezTo>
                  <a:pt x="35132" y="3621"/>
                  <a:pt x="36931" y="3558"/>
                  <a:pt x="38710" y="3537"/>
                </a:cubicBezTo>
                <a:cubicBezTo>
                  <a:pt x="39358" y="3516"/>
                  <a:pt x="39986" y="3516"/>
                  <a:pt x="40635" y="3495"/>
                </a:cubicBezTo>
                <a:lnTo>
                  <a:pt x="50908" y="3328"/>
                </a:lnTo>
                <a:lnTo>
                  <a:pt x="55302" y="3244"/>
                </a:lnTo>
                <a:cubicBezTo>
                  <a:pt x="56578" y="3223"/>
                  <a:pt x="57834" y="3223"/>
                  <a:pt x="59068" y="3181"/>
                </a:cubicBezTo>
                <a:cubicBezTo>
                  <a:pt x="60114" y="3139"/>
                  <a:pt x="61140" y="3098"/>
                  <a:pt x="62186" y="3077"/>
                </a:cubicBezTo>
                <a:cubicBezTo>
                  <a:pt x="62709" y="3035"/>
                  <a:pt x="63232" y="3035"/>
                  <a:pt x="63734" y="3014"/>
                </a:cubicBezTo>
                <a:lnTo>
                  <a:pt x="67270" y="2784"/>
                </a:lnTo>
                <a:lnTo>
                  <a:pt x="67270" y="2784"/>
                </a:lnTo>
                <a:cubicBezTo>
                  <a:pt x="67187" y="2888"/>
                  <a:pt x="67187" y="3035"/>
                  <a:pt x="67208" y="3139"/>
                </a:cubicBezTo>
                <a:cubicBezTo>
                  <a:pt x="67228" y="3286"/>
                  <a:pt x="67312" y="3391"/>
                  <a:pt x="67438" y="3432"/>
                </a:cubicBezTo>
                <a:cubicBezTo>
                  <a:pt x="67513" y="3478"/>
                  <a:pt x="67621" y="3512"/>
                  <a:pt x="67715" y="3512"/>
                </a:cubicBezTo>
                <a:cubicBezTo>
                  <a:pt x="67751" y="3512"/>
                  <a:pt x="67785" y="3507"/>
                  <a:pt x="67814" y="3495"/>
                </a:cubicBezTo>
                <a:cubicBezTo>
                  <a:pt x="68065" y="3391"/>
                  <a:pt x="68337" y="3286"/>
                  <a:pt x="68568" y="3181"/>
                </a:cubicBezTo>
                <a:lnTo>
                  <a:pt x="68547" y="3181"/>
                </a:lnTo>
                <a:cubicBezTo>
                  <a:pt x="68568" y="3181"/>
                  <a:pt x="68568" y="3139"/>
                  <a:pt x="68588" y="3139"/>
                </a:cubicBezTo>
                <a:cubicBezTo>
                  <a:pt x="68630" y="3139"/>
                  <a:pt x="68651" y="3118"/>
                  <a:pt x="68651" y="3118"/>
                </a:cubicBezTo>
                <a:lnTo>
                  <a:pt x="68630" y="3118"/>
                </a:lnTo>
                <a:cubicBezTo>
                  <a:pt x="68756" y="3077"/>
                  <a:pt x="68881" y="3014"/>
                  <a:pt x="69049" y="2930"/>
                </a:cubicBezTo>
                <a:cubicBezTo>
                  <a:pt x="69174" y="2888"/>
                  <a:pt x="69321" y="2805"/>
                  <a:pt x="69467" y="2763"/>
                </a:cubicBezTo>
                <a:cubicBezTo>
                  <a:pt x="69614" y="2679"/>
                  <a:pt x="69739" y="2595"/>
                  <a:pt x="69907" y="2512"/>
                </a:cubicBezTo>
                <a:cubicBezTo>
                  <a:pt x="70053" y="2449"/>
                  <a:pt x="70158" y="2240"/>
                  <a:pt x="70158" y="2051"/>
                </a:cubicBezTo>
                <a:cubicBezTo>
                  <a:pt x="70158" y="1947"/>
                  <a:pt x="70137" y="1863"/>
                  <a:pt x="70095" y="1758"/>
                </a:cubicBezTo>
                <a:cubicBezTo>
                  <a:pt x="70011" y="1654"/>
                  <a:pt x="69907" y="1528"/>
                  <a:pt x="69781" y="1507"/>
                </a:cubicBezTo>
                <a:cubicBezTo>
                  <a:pt x="69635" y="1466"/>
                  <a:pt x="69509" y="1445"/>
                  <a:pt x="69384" y="1445"/>
                </a:cubicBezTo>
                <a:lnTo>
                  <a:pt x="69300" y="1445"/>
                </a:lnTo>
                <a:cubicBezTo>
                  <a:pt x="69216" y="1445"/>
                  <a:pt x="69112" y="1445"/>
                  <a:pt x="69049" y="1466"/>
                </a:cubicBezTo>
                <a:cubicBezTo>
                  <a:pt x="68840" y="1507"/>
                  <a:pt x="68651" y="1528"/>
                  <a:pt x="68442" y="1528"/>
                </a:cubicBezTo>
                <a:cubicBezTo>
                  <a:pt x="68275" y="1528"/>
                  <a:pt x="68128" y="1549"/>
                  <a:pt x="67940" y="1549"/>
                </a:cubicBezTo>
                <a:cubicBezTo>
                  <a:pt x="67500" y="1570"/>
                  <a:pt x="67082" y="1612"/>
                  <a:pt x="66643" y="1654"/>
                </a:cubicBezTo>
                <a:cubicBezTo>
                  <a:pt x="66538" y="1654"/>
                  <a:pt x="66392" y="1675"/>
                  <a:pt x="66287" y="1675"/>
                </a:cubicBezTo>
                <a:cubicBezTo>
                  <a:pt x="66350" y="1633"/>
                  <a:pt x="66371" y="1570"/>
                  <a:pt x="66371" y="1528"/>
                </a:cubicBezTo>
                <a:cubicBezTo>
                  <a:pt x="66392" y="1466"/>
                  <a:pt x="66392" y="1424"/>
                  <a:pt x="66392" y="1361"/>
                </a:cubicBezTo>
                <a:cubicBezTo>
                  <a:pt x="66392" y="1340"/>
                  <a:pt x="66392" y="1298"/>
                  <a:pt x="66433" y="1256"/>
                </a:cubicBezTo>
                <a:cubicBezTo>
                  <a:pt x="66433" y="1214"/>
                  <a:pt x="66433" y="1152"/>
                  <a:pt x="66392" y="1131"/>
                </a:cubicBezTo>
                <a:cubicBezTo>
                  <a:pt x="66392" y="1131"/>
                  <a:pt x="66433" y="1131"/>
                  <a:pt x="66433" y="1110"/>
                </a:cubicBezTo>
                <a:cubicBezTo>
                  <a:pt x="66496" y="1047"/>
                  <a:pt x="66580" y="1005"/>
                  <a:pt x="66643" y="901"/>
                </a:cubicBezTo>
                <a:cubicBezTo>
                  <a:pt x="66684" y="817"/>
                  <a:pt x="66705" y="712"/>
                  <a:pt x="66705" y="608"/>
                </a:cubicBezTo>
                <a:cubicBezTo>
                  <a:pt x="66705" y="503"/>
                  <a:pt x="66684" y="419"/>
                  <a:pt x="66643" y="315"/>
                </a:cubicBezTo>
                <a:cubicBezTo>
                  <a:pt x="66601" y="294"/>
                  <a:pt x="66580" y="252"/>
                  <a:pt x="66559" y="210"/>
                </a:cubicBezTo>
                <a:cubicBezTo>
                  <a:pt x="66475" y="147"/>
                  <a:pt x="66392" y="105"/>
                  <a:pt x="66329" y="85"/>
                </a:cubicBezTo>
                <a:cubicBezTo>
                  <a:pt x="66161" y="43"/>
                  <a:pt x="65973" y="1"/>
                  <a:pt x="6580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78" name="Google Shape;878;p34"/>
          <p:cNvGrpSpPr/>
          <p:nvPr/>
        </p:nvGrpSpPr>
        <p:grpSpPr>
          <a:xfrm rot="728172">
            <a:off x="30506" y="-352402"/>
            <a:ext cx="1784276" cy="1783851"/>
            <a:chOff x="5448300" y="1526500"/>
            <a:chExt cx="1154925" cy="1154650"/>
          </a:xfrm>
        </p:grpSpPr>
        <p:sp>
          <p:nvSpPr>
            <p:cNvPr id="879" name="Google Shape;879;p34"/>
            <p:cNvSpPr/>
            <p:nvPr/>
          </p:nvSpPr>
          <p:spPr>
            <a:xfrm>
              <a:off x="5466750" y="1544975"/>
              <a:ext cx="1136475" cy="1136175"/>
            </a:xfrm>
            <a:custGeom>
              <a:avLst/>
              <a:gdLst/>
              <a:ahLst/>
              <a:cxnLst/>
              <a:rect l="l" t="t" r="r" b="b"/>
              <a:pathLst>
                <a:path w="45459" h="45447" extrusionOk="0">
                  <a:moveTo>
                    <a:pt x="4132" y="11370"/>
                  </a:moveTo>
                  <a:cubicBezTo>
                    <a:pt x="4882" y="11370"/>
                    <a:pt x="5501" y="11990"/>
                    <a:pt x="5501" y="12740"/>
                  </a:cubicBezTo>
                  <a:cubicBezTo>
                    <a:pt x="5501" y="13502"/>
                    <a:pt x="4882" y="14109"/>
                    <a:pt x="4132" y="14109"/>
                  </a:cubicBezTo>
                  <a:cubicBezTo>
                    <a:pt x="3370" y="14109"/>
                    <a:pt x="2762" y="13502"/>
                    <a:pt x="2762" y="12740"/>
                  </a:cubicBezTo>
                  <a:cubicBezTo>
                    <a:pt x="2762" y="11990"/>
                    <a:pt x="3370" y="11370"/>
                    <a:pt x="4132" y="11370"/>
                  </a:cubicBezTo>
                  <a:close/>
                  <a:moveTo>
                    <a:pt x="3334" y="29563"/>
                  </a:moveTo>
                  <a:cubicBezTo>
                    <a:pt x="4084" y="29563"/>
                    <a:pt x="4703" y="30170"/>
                    <a:pt x="4703" y="30932"/>
                  </a:cubicBezTo>
                  <a:cubicBezTo>
                    <a:pt x="4703" y="31694"/>
                    <a:pt x="4096" y="32302"/>
                    <a:pt x="3334" y="32302"/>
                  </a:cubicBezTo>
                  <a:cubicBezTo>
                    <a:pt x="2584" y="32302"/>
                    <a:pt x="1965" y="31694"/>
                    <a:pt x="1965" y="30932"/>
                  </a:cubicBezTo>
                  <a:cubicBezTo>
                    <a:pt x="1965" y="30170"/>
                    <a:pt x="2584" y="29563"/>
                    <a:pt x="3334" y="29563"/>
                  </a:cubicBezTo>
                  <a:close/>
                  <a:moveTo>
                    <a:pt x="1893" y="0"/>
                  </a:moveTo>
                  <a:lnTo>
                    <a:pt x="0" y="43565"/>
                  </a:lnTo>
                  <a:lnTo>
                    <a:pt x="43565" y="45446"/>
                  </a:lnTo>
                  <a:lnTo>
                    <a:pt x="45458" y="1893"/>
                  </a:lnTo>
                  <a:lnTo>
                    <a:pt x="1893" y="0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34"/>
            <p:cNvSpPr/>
            <p:nvPr/>
          </p:nvSpPr>
          <p:spPr>
            <a:xfrm>
              <a:off x="5448300" y="1526500"/>
              <a:ext cx="1136175" cy="1135875"/>
            </a:xfrm>
            <a:custGeom>
              <a:avLst/>
              <a:gdLst/>
              <a:ahLst/>
              <a:cxnLst/>
              <a:rect l="l" t="t" r="r" b="b"/>
              <a:pathLst>
                <a:path w="45447" h="45435" extrusionOk="0">
                  <a:moveTo>
                    <a:pt x="4120" y="11371"/>
                  </a:moveTo>
                  <a:cubicBezTo>
                    <a:pt x="4882" y="11371"/>
                    <a:pt x="5489" y="11978"/>
                    <a:pt x="5489" y="12740"/>
                  </a:cubicBezTo>
                  <a:cubicBezTo>
                    <a:pt x="5489" y="13502"/>
                    <a:pt x="4882" y="14110"/>
                    <a:pt x="4120" y="14110"/>
                  </a:cubicBezTo>
                  <a:cubicBezTo>
                    <a:pt x="3358" y="14110"/>
                    <a:pt x="2750" y="13491"/>
                    <a:pt x="2750" y="12740"/>
                  </a:cubicBezTo>
                  <a:cubicBezTo>
                    <a:pt x="2750" y="11978"/>
                    <a:pt x="3358" y="11371"/>
                    <a:pt x="4120" y="11371"/>
                  </a:cubicBezTo>
                  <a:close/>
                  <a:moveTo>
                    <a:pt x="3334" y="29552"/>
                  </a:moveTo>
                  <a:cubicBezTo>
                    <a:pt x="4072" y="29552"/>
                    <a:pt x="4703" y="30171"/>
                    <a:pt x="4703" y="30921"/>
                  </a:cubicBezTo>
                  <a:cubicBezTo>
                    <a:pt x="4703" y="31683"/>
                    <a:pt x="4096" y="32291"/>
                    <a:pt x="3334" y="32291"/>
                  </a:cubicBezTo>
                  <a:cubicBezTo>
                    <a:pt x="2572" y="32291"/>
                    <a:pt x="1965" y="31683"/>
                    <a:pt x="1965" y="30921"/>
                  </a:cubicBezTo>
                  <a:cubicBezTo>
                    <a:pt x="1965" y="30171"/>
                    <a:pt x="2572" y="29552"/>
                    <a:pt x="3334" y="29552"/>
                  </a:cubicBezTo>
                  <a:close/>
                  <a:moveTo>
                    <a:pt x="1893" y="1"/>
                  </a:moveTo>
                  <a:lnTo>
                    <a:pt x="0" y="43566"/>
                  </a:lnTo>
                  <a:lnTo>
                    <a:pt x="43565" y="45435"/>
                  </a:lnTo>
                  <a:lnTo>
                    <a:pt x="45446" y="1882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34"/>
            <p:cNvSpPr/>
            <p:nvPr/>
          </p:nvSpPr>
          <p:spPr>
            <a:xfrm>
              <a:off x="5448300" y="1526800"/>
              <a:ext cx="185750" cy="1094800"/>
            </a:xfrm>
            <a:custGeom>
              <a:avLst/>
              <a:gdLst/>
              <a:ahLst/>
              <a:cxnLst/>
              <a:rect l="l" t="t" r="r" b="b"/>
              <a:pathLst>
                <a:path w="7430" h="43792" extrusionOk="0">
                  <a:moveTo>
                    <a:pt x="4120" y="11359"/>
                  </a:moveTo>
                  <a:cubicBezTo>
                    <a:pt x="4882" y="11359"/>
                    <a:pt x="5489" y="11966"/>
                    <a:pt x="5489" y="12728"/>
                  </a:cubicBezTo>
                  <a:cubicBezTo>
                    <a:pt x="5489" y="13490"/>
                    <a:pt x="4882" y="14098"/>
                    <a:pt x="4120" y="14098"/>
                  </a:cubicBezTo>
                  <a:cubicBezTo>
                    <a:pt x="3358" y="14098"/>
                    <a:pt x="2750" y="13479"/>
                    <a:pt x="2750" y="12728"/>
                  </a:cubicBezTo>
                  <a:cubicBezTo>
                    <a:pt x="2750" y="11966"/>
                    <a:pt x="3358" y="11359"/>
                    <a:pt x="4120" y="11359"/>
                  </a:cubicBezTo>
                  <a:close/>
                  <a:moveTo>
                    <a:pt x="3334" y="29540"/>
                  </a:moveTo>
                  <a:cubicBezTo>
                    <a:pt x="4072" y="29540"/>
                    <a:pt x="4703" y="30159"/>
                    <a:pt x="4703" y="30909"/>
                  </a:cubicBezTo>
                  <a:cubicBezTo>
                    <a:pt x="4703" y="31671"/>
                    <a:pt x="4096" y="32279"/>
                    <a:pt x="3334" y="32279"/>
                  </a:cubicBezTo>
                  <a:cubicBezTo>
                    <a:pt x="2572" y="32279"/>
                    <a:pt x="1965" y="31671"/>
                    <a:pt x="1965" y="30909"/>
                  </a:cubicBezTo>
                  <a:cubicBezTo>
                    <a:pt x="1965" y="30159"/>
                    <a:pt x="2572" y="29540"/>
                    <a:pt x="3334" y="29540"/>
                  </a:cubicBezTo>
                  <a:close/>
                  <a:moveTo>
                    <a:pt x="1893" y="1"/>
                  </a:moveTo>
                  <a:lnTo>
                    <a:pt x="0" y="43554"/>
                  </a:lnTo>
                  <a:lnTo>
                    <a:pt x="5536" y="43792"/>
                  </a:lnTo>
                  <a:lnTo>
                    <a:pt x="7430" y="239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rgbClr val="AD91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882" name="Google Shape;882;p34"/>
          <p:cNvCxnSpPr/>
          <p:nvPr/>
        </p:nvCxnSpPr>
        <p:spPr>
          <a:xfrm>
            <a:off x="5297375" y="1481770"/>
            <a:ext cx="29016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3" name="Google Shape;883;p34"/>
          <p:cNvCxnSpPr/>
          <p:nvPr/>
        </p:nvCxnSpPr>
        <p:spPr>
          <a:xfrm>
            <a:off x="5297375" y="2550282"/>
            <a:ext cx="29016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4" name="Google Shape;884;p34"/>
          <p:cNvCxnSpPr/>
          <p:nvPr/>
        </p:nvCxnSpPr>
        <p:spPr>
          <a:xfrm>
            <a:off x="5297375" y="3618795"/>
            <a:ext cx="29016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عنوان فرعي 4"/>
          <p:cNvSpPr>
            <a:spLocks noGrp="1"/>
          </p:cNvSpPr>
          <p:nvPr>
            <p:ph type="subTitle" idx="6"/>
          </p:nvPr>
        </p:nvSpPr>
        <p:spPr>
          <a:xfrm>
            <a:off x="5004048" y="1716768"/>
            <a:ext cx="3458417" cy="658500"/>
          </a:xfrm>
        </p:spPr>
        <p:txBody>
          <a:bodyPr/>
          <a:lstStyle/>
          <a:p>
            <a:pPr marL="0" lvl="0" indent="0" algn="r">
              <a:buClr>
                <a:srgbClr val="000000"/>
              </a:buClr>
              <a:buSzTx/>
            </a:pPr>
            <a:r>
              <a:rPr lang="ar-OM" sz="3200" b="1" dirty="0">
                <a:solidFill>
                  <a:srgbClr val="000000"/>
                </a:solidFill>
                <a:highlight>
                  <a:srgbClr val="FFFF00"/>
                </a:highlight>
                <a:latin typeface="Arial"/>
                <a:cs typeface="Arial"/>
                <a:sym typeface="Arial"/>
              </a:rPr>
              <a:t>كيف ينشأ الصوت </a:t>
            </a:r>
            <a:r>
              <a:rPr lang="ar-OM" sz="4000" b="1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؟</a:t>
            </a:r>
          </a:p>
          <a:p>
            <a:pPr algn="r"/>
            <a:endParaRPr lang="ar-SA" sz="2400" b="1" dirty="0"/>
          </a:p>
        </p:txBody>
      </p:sp>
      <p:sp>
        <p:nvSpPr>
          <p:cNvPr id="4" name="عنوان فرعي 3">
            <a:extLst>
              <a:ext uri="{FF2B5EF4-FFF2-40B4-BE49-F238E27FC236}">
                <a16:creationId xmlns:a16="http://schemas.microsoft.com/office/drawing/2014/main" id="{8B75EE99-6A2A-4754-A292-C488D6B02A8A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5796136" y="497143"/>
            <a:ext cx="2586315" cy="658500"/>
          </a:xfrm>
        </p:spPr>
        <p:txBody>
          <a:bodyPr/>
          <a:lstStyle/>
          <a:p>
            <a:pPr marL="0" lvl="0" indent="0" algn="r">
              <a:buClr>
                <a:srgbClr val="000000"/>
              </a:buClr>
              <a:buSzTx/>
            </a:pPr>
            <a:r>
              <a:rPr lang="ar-OM" sz="2800" b="1" dirty="0">
                <a:solidFill>
                  <a:srgbClr val="000000"/>
                </a:solidFill>
                <a:highlight>
                  <a:srgbClr val="FFFF00"/>
                </a:highlight>
                <a:latin typeface="Arial"/>
                <a:cs typeface="Arial"/>
                <a:sym typeface="Arial"/>
              </a:rPr>
              <a:t>- ماهي طبيعة الصوت ؟</a:t>
            </a:r>
          </a:p>
          <a:p>
            <a:endParaRPr lang="en-US" sz="1050" dirty="0"/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3820C6B0-F4B7-4A7B-AFA6-DC280EF14796}"/>
              </a:ext>
            </a:extLst>
          </p:cNvPr>
          <p:cNvSpPr/>
          <p:nvPr/>
        </p:nvSpPr>
        <p:spPr>
          <a:xfrm>
            <a:off x="5447669" y="3634232"/>
            <a:ext cx="31650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ar-OM" sz="2800" b="1" dirty="0">
                <a:highlight>
                  <a:srgbClr val="FFFF00"/>
                </a:highlight>
              </a:rPr>
              <a:t> </a:t>
            </a:r>
            <a:r>
              <a:rPr lang="ar-OM" sz="2800" b="1" dirty="0" err="1">
                <a:highlight>
                  <a:srgbClr val="FFFF00"/>
                </a:highlight>
              </a:rPr>
              <a:t>ماالعوامل</a:t>
            </a:r>
            <a:r>
              <a:rPr lang="ar-OM" sz="2800" b="1" dirty="0">
                <a:highlight>
                  <a:srgbClr val="FFFF00"/>
                </a:highlight>
              </a:rPr>
              <a:t> التي تعتمد </a:t>
            </a:r>
          </a:p>
          <a:p>
            <a:pPr lvl="0" algn="r"/>
            <a:r>
              <a:rPr lang="ar-OM" sz="2800" b="1" dirty="0">
                <a:highlight>
                  <a:srgbClr val="FFFF00"/>
                </a:highlight>
              </a:rPr>
              <a:t>عليها سرعة الصوت ؟</a:t>
            </a: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C3353FA5-9883-47D4-8FE2-9D38C8B5CE1F}"/>
              </a:ext>
            </a:extLst>
          </p:cNvPr>
          <p:cNvSpPr txBox="1"/>
          <p:nvPr/>
        </p:nvSpPr>
        <p:spPr>
          <a:xfrm>
            <a:off x="976729" y="1520532"/>
            <a:ext cx="32403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8800" b="1" dirty="0">
                <a:solidFill>
                  <a:srgbClr val="FF0000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الأهداف :</a:t>
            </a:r>
            <a:endParaRPr lang="en-US" sz="8800" b="1" dirty="0">
              <a:solidFill>
                <a:srgbClr val="FF0000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8" name="Google Shape;1918;p66"/>
          <p:cNvGrpSpPr/>
          <p:nvPr/>
        </p:nvGrpSpPr>
        <p:grpSpPr>
          <a:xfrm>
            <a:off x="2915816" y="113170"/>
            <a:ext cx="4193855" cy="864095"/>
            <a:chOff x="5448300" y="1526800"/>
            <a:chExt cx="1041491" cy="2514323"/>
          </a:xfrm>
        </p:grpSpPr>
        <p:sp>
          <p:nvSpPr>
            <p:cNvPr id="1920" name="Google Shape;1920;p66"/>
            <p:cNvSpPr/>
            <p:nvPr/>
          </p:nvSpPr>
          <p:spPr>
            <a:xfrm>
              <a:off x="5480666" y="2799665"/>
              <a:ext cx="1009125" cy="1241458"/>
            </a:xfrm>
            <a:custGeom>
              <a:avLst/>
              <a:gdLst/>
              <a:ahLst/>
              <a:cxnLst/>
              <a:rect l="l" t="t" r="r" b="b"/>
              <a:pathLst>
                <a:path w="45447" h="45435" extrusionOk="0">
                  <a:moveTo>
                    <a:pt x="4120" y="11371"/>
                  </a:moveTo>
                  <a:cubicBezTo>
                    <a:pt x="4882" y="11371"/>
                    <a:pt x="5489" y="11978"/>
                    <a:pt x="5489" y="12740"/>
                  </a:cubicBezTo>
                  <a:cubicBezTo>
                    <a:pt x="5489" y="13502"/>
                    <a:pt x="4882" y="14110"/>
                    <a:pt x="4120" y="14110"/>
                  </a:cubicBezTo>
                  <a:cubicBezTo>
                    <a:pt x="3358" y="14110"/>
                    <a:pt x="2750" y="13491"/>
                    <a:pt x="2750" y="12740"/>
                  </a:cubicBezTo>
                  <a:cubicBezTo>
                    <a:pt x="2750" y="11978"/>
                    <a:pt x="3358" y="11371"/>
                    <a:pt x="4120" y="11371"/>
                  </a:cubicBezTo>
                  <a:close/>
                  <a:moveTo>
                    <a:pt x="3334" y="29552"/>
                  </a:moveTo>
                  <a:cubicBezTo>
                    <a:pt x="4072" y="29552"/>
                    <a:pt x="4703" y="30171"/>
                    <a:pt x="4703" y="30921"/>
                  </a:cubicBezTo>
                  <a:cubicBezTo>
                    <a:pt x="4703" y="31683"/>
                    <a:pt x="4096" y="32291"/>
                    <a:pt x="3334" y="32291"/>
                  </a:cubicBezTo>
                  <a:cubicBezTo>
                    <a:pt x="2572" y="32291"/>
                    <a:pt x="1965" y="31683"/>
                    <a:pt x="1965" y="30921"/>
                  </a:cubicBezTo>
                  <a:cubicBezTo>
                    <a:pt x="1965" y="30171"/>
                    <a:pt x="2572" y="29552"/>
                    <a:pt x="3334" y="29552"/>
                  </a:cubicBezTo>
                  <a:close/>
                  <a:moveTo>
                    <a:pt x="1893" y="1"/>
                  </a:moveTo>
                  <a:lnTo>
                    <a:pt x="0" y="43566"/>
                  </a:lnTo>
                  <a:lnTo>
                    <a:pt x="43565" y="45435"/>
                  </a:lnTo>
                  <a:lnTo>
                    <a:pt x="45446" y="1882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6000" b="1" dirty="0" err="1">
                  <a:highlight>
                    <a:srgbClr val="FFFF00"/>
                  </a:highlight>
                </a:rPr>
                <a:t>درجةالصوت</a:t>
              </a:r>
              <a:r>
                <a:rPr lang="ar-OM" sz="6000" b="1" dirty="0">
                  <a:highlight>
                    <a:srgbClr val="FFFF00"/>
                  </a:highlight>
                </a:rPr>
                <a:t> </a:t>
              </a:r>
              <a:endParaRPr sz="6000" b="1" dirty="0">
                <a:highlight>
                  <a:srgbClr val="FFFF00"/>
                </a:highlight>
              </a:endParaRPr>
            </a:p>
          </p:txBody>
        </p:sp>
        <p:sp>
          <p:nvSpPr>
            <p:cNvPr id="1921" name="Google Shape;1921;p66"/>
            <p:cNvSpPr/>
            <p:nvPr/>
          </p:nvSpPr>
          <p:spPr>
            <a:xfrm>
              <a:off x="5448300" y="1526800"/>
              <a:ext cx="185750" cy="1094800"/>
            </a:xfrm>
            <a:custGeom>
              <a:avLst/>
              <a:gdLst/>
              <a:ahLst/>
              <a:cxnLst/>
              <a:rect l="l" t="t" r="r" b="b"/>
              <a:pathLst>
                <a:path w="7430" h="43792" extrusionOk="0">
                  <a:moveTo>
                    <a:pt x="4120" y="11359"/>
                  </a:moveTo>
                  <a:cubicBezTo>
                    <a:pt x="4882" y="11359"/>
                    <a:pt x="5489" y="11966"/>
                    <a:pt x="5489" y="12728"/>
                  </a:cubicBezTo>
                  <a:cubicBezTo>
                    <a:pt x="5489" y="13490"/>
                    <a:pt x="4882" y="14098"/>
                    <a:pt x="4120" y="14098"/>
                  </a:cubicBezTo>
                  <a:cubicBezTo>
                    <a:pt x="3358" y="14098"/>
                    <a:pt x="2750" y="13479"/>
                    <a:pt x="2750" y="12728"/>
                  </a:cubicBezTo>
                  <a:cubicBezTo>
                    <a:pt x="2750" y="11966"/>
                    <a:pt x="3358" y="11359"/>
                    <a:pt x="4120" y="11359"/>
                  </a:cubicBezTo>
                  <a:close/>
                  <a:moveTo>
                    <a:pt x="3334" y="29540"/>
                  </a:moveTo>
                  <a:cubicBezTo>
                    <a:pt x="4072" y="29540"/>
                    <a:pt x="4703" y="30159"/>
                    <a:pt x="4703" y="30909"/>
                  </a:cubicBezTo>
                  <a:cubicBezTo>
                    <a:pt x="4703" y="31671"/>
                    <a:pt x="4096" y="32279"/>
                    <a:pt x="3334" y="32279"/>
                  </a:cubicBezTo>
                  <a:cubicBezTo>
                    <a:pt x="2572" y="32279"/>
                    <a:pt x="1965" y="31671"/>
                    <a:pt x="1965" y="30909"/>
                  </a:cubicBezTo>
                  <a:cubicBezTo>
                    <a:pt x="1965" y="30159"/>
                    <a:pt x="2572" y="29540"/>
                    <a:pt x="3334" y="29540"/>
                  </a:cubicBezTo>
                  <a:close/>
                  <a:moveTo>
                    <a:pt x="1893" y="1"/>
                  </a:moveTo>
                  <a:lnTo>
                    <a:pt x="0" y="43554"/>
                  </a:lnTo>
                  <a:lnTo>
                    <a:pt x="5536" y="43792"/>
                  </a:lnTo>
                  <a:lnTo>
                    <a:pt x="7430" y="239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rgbClr val="AD91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15944"/>
            <a:ext cx="576387" cy="104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7A426556-51FC-4B6E-8221-21317FAF6D4D}"/>
              </a:ext>
            </a:extLst>
          </p:cNvPr>
          <p:cNvSpPr txBox="1"/>
          <p:nvPr/>
        </p:nvSpPr>
        <p:spPr>
          <a:xfrm>
            <a:off x="-396552" y="1707654"/>
            <a:ext cx="3939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3200" b="1" dirty="0">
                <a:solidFill>
                  <a:srgbClr val="333333"/>
                </a:solidFill>
                <a:highlight>
                  <a:srgbClr val="FFFF00"/>
                </a:highlight>
                <a:latin typeface="DroidArabicKufi-Regular"/>
              </a:rPr>
              <a:t>صوت غليظ =تردد عال </a:t>
            </a:r>
          </a:p>
        </p:txBody>
      </p:sp>
      <p:pic>
        <p:nvPicPr>
          <p:cNvPr id="6146" name="Picture 2" descr="نتيجة بحث الصور عن درجة الصوت">
            <a:extLst>
              <a:ext uri="{FF2B5EF4-FFF2-40B4-BE49-F238E27FC236}">
                <a16:creationId xmlns:a16="http://schemas.microsoft.com/office/drawing/2014/main" id="{14DEE5A4-9C3C-47EA-A215-2DD7066E21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t="18650" r="25421" b="30400"/>
          <a:stretch/>
        </p:blipFill>
        <p:spPr bwMode="auto">
          <a:xfrm>
            <a:off x="4128793" y="1576353"/>
            <a:ext cx="4896867" cy="315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صورة 1">
            <a:extLst>
              <a:ext uri="{FF2B5EF4-FFF2-40B4-BE49-F238E27FC236}">
                <a16:creationId xmlns:a16="http://schemas.microsoft.com/office/drawing/2014/main" id="{BFB1A10F-F986-4731-B48D-E7178D92809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7848"/>
          <a:stretch/>
        </p:blipFill>
        <p:spPr>
          <a:xfrm>
            <a:off x="-387982" y="3579861"/>
            <a:ext cx="4090771" cy="773511"/>
          </a:xfrm>
          <a:prstGeom prst="rect">
            <a:avLst/>
          </a:prstGeom>
        </p:spPr>
      </p:pic>
      <p:sp>
        <p:nvSpPr>
          <p:cNvPr id="4" name="سهم: لليمين 3">
            <a:extLst>
              <a:ext uri="{FF2B5EF4-FFF2-40B4-BE49-F238E27FC236}">
                <a16:creationId xmlns:a16="http://schemas.microsoft.com/office/drawing/2014/main" id="{56DC46AE-1047-4BF9-A1C4-8170CF151ECF}"/>
              </a:ext>
            </a:extLst>
          </p:cNvPr>
          <p:cNvSpPr/>
          <p:nvPr/>
        </p:nvSpPr>
        <p:spPr>
          <a:xfrm>
            <a:off x="3543304" y="1745839"/>
            <a:ext cx="764194" cy="58477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5B679D00-458C-4C05-9756-9555D8B481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6469" y="3579861"/>
            <a:ext cx="798645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32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3" name="Google Shape;1913;p66"/>
          <p:cNvGrpSpPr/>
          <p:nvPr/>
        </p:nvGrpSpPr>
        <p:grpSpPr>
          <a:xfrm>
            <a:off x="3491880" y="123477"/>
            <a:ext cx="5184575" cy="4248473"/>
            <a:chOff x="1978113" y="2939175"/>
            <a:chExt cx="1516694" cy="1280122"/>
          </a:xfrm>
        </p:grpSpPr>
        <p:sp>
          <p:nvSpPr>
            <p:cNvPr id="1914" name="Google Shape;1914;p66"/>
            <p:cNvSpPr/>
            <p:nvPr/>
          </p:nvSpPr>
          <p:spPr>
            <a:xfrm>
              <a:off x="2221400" y="3024300"/>
              <a:ext cx="1128150" cy="1135000"/>
            </a:xfrm>
            <a:custGeom>
              <a:avLst/>
              <a:gdLst/>
              <a:ahLst/>
              <a:cxnLst/>
              <a:rect l="l" t="t" r="r" b="b"/>
              <a:pathLst>
                <a:path w="45126" h="45400" extrusionOk="0">
                  <a:moveTo>
                    <a:pt x="1572" y="1"/>
                  </a:moveTo>
                  <a:lnTo>
                    <a:pt x="0" y="37506"/>
                  </a:lnTo>
                  <a:lnTo>
                    <a:pt x="6096" y="43816"/>
                  </a:lnTo>
                  <a:lnTo>
                    <a:pt x="43291" y="45399"/>
                  </a:lnTo>
                  <a:lnTo>
                    <a:pt x="45125" y="1835"/>
                  </a:lnTo>
                  <a:lnTo>
                    <a:pt x="1572" y="1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66"/>
            <p:cNvSpPr/>
            <p:nvPr/>
          </p:nvSpPr>
          <p:spPr>
            <a:xfrm>
              <a:off x="1978113" y="2939175"/>
              <a:ext cx="1516694" cy="1280122"/>
            </a:xfrm>
            <a:custGeom>
              <a:avLst/>
              <a:gdLst/>
              <a:ahLst/>
              <a:cxnLst/>
              <a:rect l="l" t="t" r="r" b="b"/>
              <a:pathLst>
                <a:path w="45125" h="45388" extrusionOk="0">
                  <a:moveTo>
                    <a:pt x="1584" y="1"/>
                  </a:moveTo>
                  <a:lnTo>
                    <a:pt x="0" y="37505"/>
                  </a:lnTo>
                  <a:lnTo>
                    <a:pt x="6108" y="43816"/>
                  </a:lnTo>
                  <a:lnTo>
                    <a:pt x="43291" y="45387"/>
                  </a:lnTo>
                  <a:lnTo>
                    <a:pt x="45125" y="1834"/>
                  </a:lnTo>
                  <a:lnTo>
                    <a:pt x="1584" y="1"/>
                  </a:lnTo>
                  <a:close/>
                </a:path>
              </a:pathLst>
            </a:custGeom>
            <a:solidFill>
              <a:srgbClr val="58CB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b="1" dirty="0"/>
            </a:p>
          </p:txBody>
        </p:sp>
        <p:sp>
          <p:nvSpPr>
            <p:cNvPr id="1916" name="Google Shape;1916;p66"/>
            <p:cNvSpPr/>
            <p:nvPr/>
          </p:nvSpPr>
          <p:spPr>
            <a:xfrm>
              <a:off x="2202650" y="3943475"/>
              <a:ext cx="159275" cy="157775"/>
            </a:xfrm>
            <a:custGeom>
              <a:avLst/>
              <a:gdLst/>
              <a:ahLst/>
              <a:cxnLst/>
              <a:rect l="l" t="t" r="r" b="b"/>
              <a:pathLst>
                <a:path w="6371" h="6311" extrusionOk="0">
                  <a:moveTo>
                    <a:pt x="0" y="0"/>
                  </a:moveTo>
                  <a:lnTo>
                    <a:pt x="6108" y="6311"/>
                  </a:lnTo>
                  <a:lnTo>
                    <a:pt x="6370" y="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66"/>
            <p:cNvSpPr/>
            <p:nvPr/>
          </p:nvSpPr>
          <p:spPr>
            <a:xfrm>
              <a:off x="2625325" y="2939175"/>
              <a:ext cx="551875" cy="139925"/>
            </a:xfrm>
            <a:custGeom>
              <a:avLst/>
              <a:gdLst/>
              <a:ahLst/>
              <a:cxnLst/>
              <a:rect l="l" t="t" r="r" b="b"/>
              <a:pathLst>
                <a:path w="22075" h="5597" extrusionOk="0">
                  <a:moveTo>
                    <a:pt x="393" y="1"/>
                  </a:moveTo>
                  <a:cubicBezTo>
                    <a:pt x="334" y="334"/>
                    <a:pt x="226" y="691"/>
                    <a:pt x="191" y="870"/>
                  </a:cubicBezTo>
                  <a:cubicBezTo>
                    <a:pt x="48" y="2072"/>
                    <a:pt x="0" y="3275"/>
                    <a:pt x="36" y="4501"/>
                  </a:cubicBezTo>
                  <a:lnTo>
                    <a:pt x="22015" y="5597"/>
                  </a:lnTo>
                  <a:cubicBezTo>
                    <a:pt x="22015" y="4597"/>
                    <a:pt x="22015" y="3585"/>
                    <a:pt x="22027" y="2584"/>
                  </a:cubicBezTo>
                  <a:cubicBezTo>
                    <a:pt x="22074" y="2120"/>
                    <a:pt x="22015" y="1584"/>
                    <a:pt x="22039" y="1084"/>
                  </a:cubicBezTo>
                  <a:lnTo>
                    <a:pt x="393" y="1"/>
                  </a:lnTo>
                  <a:close/>
                </a:path>
              </a:pathLst>
            </a:custGeom>
            <a:solidFill>
              <a:srgbClr val="FF866A">
                <a:alpha val="76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18" name="Google Shape;1918;p66"/>
          <p:cNvGrpSpPr/>
          <p:nvPr/>
        </p:nvGrpSpPr>
        <p:grpSpPr>
          <a:xfrm>
            <a:off x="457920" y="88550"/>
            <a:ext cx="2496720" cy="2407055"/>
            <a:chOff x="5448300" y="1526500"/>
            <a:chExt cx="1154925" cy="1154650"/>
          </a:xfrm>
        </p:grpSpPr>
        <p:sp>
          <p:nvSpPr>
            <p:cNvPr id="1919" name="Google Shape;1919;p66"/>
            <p:cNvSpPr/>
            <p:nvPr/>
          </p:nvSpPr>
          <p:spPr>
            <a:xfrm>
              <a:off x="5466750" y="1544975"/>
              <a:ext cx="1136475" cy="1136175"/>
            </a:xfrm>
            <a:custGeom>
              <a:avLst/>
              <a:gdLst/>
              <a:ahLst/>
              <a:cxnLst/>
              <a:rect l="l" t="t" r="r" b="b"/>
              <a:pathLst>
                <a:path w="45459" h="45447" extrusionOk="0">
                  <a:moveTo>
                    <a:pt x="4132" y="11370"/>
                  </a:moveTo>
                  <a:cubicBezTo>
                    <a:pt x="4882" y="11370"/>
                    <a:pt x="5501" y="11990"/>
                    <a:pt x="5501" y="12740"/>
                  </a:cubicBezTo>
                  <a:cubicBezTo>
                    <a:pt x="5501" y="13502"/>
                    <a:pt x="4882" y="14109"/>
                    <a:pt x="4132" y="14109"/>
                  </a:cubicBezTo>
                  <a:cubicBezTo>
                    <a:pt x="3370" y="14109"/>
                    <a:pt x="2762" y="13502"/>
                    <a:pt x="2762" y="12740"/>
                  </a:cubicBezTo>
                  <a:cubicBezTo>
                    <a:pt x="2762" y="11990"/>
                    <a:pt x="3370" y="11370"/>
                    <a:pt x="4132" y="11370"/>
                  </a:cubicBezTo>
                  <a:close/>
                  <a:moveTo>
                    <a:pt x="3334" y="29563"/>
                  </a:moveTo>
                  <a:cubicBezTo>
                    <a:pt x="4084" y="29563"/>
                    <a:pt x="4703" y="30170"/>
                    <a:pt x="4703" y="30932"/>
                  </a:cubicBezTo>
                  <a:cubicBezTo>
                    <a:pt x="4703" y="31694"/>
                    <a:pt x="4096" y="32302"/>
                    <a:pt x="3334" y="32302"/>
                  </a:cubicBezTo>
                  <a:cubicBezTo>
                    <a:pt x="2584" y="32302"/>
                    <a:pt x="1965" y="31694"/>
                    <a:pt x="1965" y="30932"/>
                  </a:cubicBezTo>
                  <a:cubicBezTo>
                    <a:pt x="1965" y="30170"/>
                    <a:pt x="2584" y="29563"/>
                    <a:pt x="3334" y="29563"/>
                  </a:cubicBezTo>
                  <a:close/>
                  <a:moveTo>
                    <a:pt x="1893" y="0"/>
                  </a:moveTo>
                  <a:lnTo>
                    <a:pt x="0" y="43565"/>
                  </a:lnTo>
                  <a:lnTo>
                    <a:pt x="43565" y="45446"/>
                  </a:lnTo>
                  <a:lnTo>
                    <a:pt x="45458" y="1893"/>
                  </a:lnTo>
                  <a:lnTo>
                    <a:pt x="1893" y="0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66"/>
            <p:cNvSpPr/>
            <p:nvPr/>
          </p:nvSpPr>
          <p:spPr>
            <a:xfrm>
              <a:off x="5448300" y="1526500"/>
              <a:ext cx="1136175" cy="1135875"/>
            </a:xfrm>
            <a:custGeom>
              <a:avLst/>
              <a:gdLst/>
              <a:ahLst/>
              <a:cxnLst/>
              <a:rect l="l" t="t" r="r" b="b"/>
              <a:pathLst>
                <a:path w="45447" h="45435" extrusionOk="0">
                  <a:moveTo>
                    <a:pt x="4120" y="11371"/>
                  </a:moveTo>
                  <a:cubicBezTo>
                    <a:pt x="4882" y="11371"/>
                    <a:pt x="5489" y="11978"/>
                    <a:pt x="5489" y="12740"/>
                  </a:cubicBezTo>
                  <a:cubicBezTo>
                    <a:pt x="5489" y="13502"/>
                    <a:pt x="4882" y="14110"/>
                    <a:pt x="4120" y="14110"/>
                  </a:cubicBezTo>
                  <a:cubicBezTo>
                    <a:pt x="3358" y="14110"/>
                    <a:pt x="2750" y="13491"/>
                    <a:pt x="2750" y="12740"/>
                  </a:cubicBezTo>
                  <a:cubicBezTo>
                    <a:pt x="2750" y="11978"/>
                    <a:pt x="3358" y="11371"/>
                    <a:pt x="4120" y="11371"/>
                  </a:cubicBezTo>
                  <a:close/>
                  <a:moveTo>
                    <a:pt x="3334" y="29552"/>
                  </a:moveTo>
                  <a:cubicBezTo>
                    <a:pt x="4072" y="29552"/>
                    <a:pt x="4703" y="30171"/>
                    <a:pt x="4703" y="30921"/>
                  </a:cubicBezTo>
                  <a:cubicBezTo>
                    <a:pt x="4703" y="31683"/>
                    <a:pt x="4096" y="32291"/>
                    <a:pt x="3334" y="32291"/>
                  </a:cubicBezTo>
                  <a:cubicBezTo>
                    <a:pt x="2572" y="32291"/>
                    <a:pt x="1965" y="31683"/>
                    <a:pt x="1965" y="30921"/>
                  </a:cubicBezTo>
                  <a:cubicBezTo>
                    <a:pt x="1965" y="30171"/>
                    <a:pt x="2572" y="29552"/>
                    <a:pt x="3334" y="29552"/>
                  </a:cubicBezTo>
                  <a:close/>
                  <a:moveTo>
                    <a:pt x="1893" y="1"/>
                  </a:moveTo>
                  <a:lnTo>
                    <a:pt x="0" y="43566"/>
                  </a:lnTo>
                  <a:lnTo>
                    <a:pt x="43565" y="45435"/>
                  </a:lnTo>
                  <a:lnTo>
                    <a:pt x="45446" y="1882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6000" b="1" dirty="0">
                  <a:highlight>
                    <a:srgbClr val="FFFF00"/>
                  </a:highlight>
                </a:rPr>
                <a:t>شدة</a:t>
              </a:r>
            </a:p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6000" b="1" dirty="0">
                  <a:highlight>
                    <a:srgbClr val="FFFF00"/>
                  </a:highlight>
                </a:rPr>
                <a:t>الصوت </a:t>
              </a:r>
              <a:endParaRPr sz="6000" b="1" dirty="0">
                <a:highlight>
                  <a:srgbClr val="FFFF00"/>
                </a:highlight>
              </a:endParaRPr>
            </a:p>
          </p:txBody>
        </p:sp>
        <p:sp>
          <p:nvSpPr>
            <p:cNvPr id="1921" name="Google Shape;1921;p66"/>
            <p:cNvSpPr/>
            <p:nvPr/>
          </p:nvSpPr>
          <p:spPr>
            <a:xfrm>
              <a:off x="5448300" y="1526800"/>
              <a:ext cx="185750" cy="1094800"/>
            </a:xfrm>
            <a:custGeom>
              <a:avLst/>
              <a:gdLst/>
              <a:ahLst/>
              <a:cxnLst/>
              <a:rect l="l" t="t" r="r" b="b"/>
              <a:pathLst>
                <a:path w="7430" h="43792" extrusionOk="0">
                  <a:moveTo>
                    <a:pt x="4120" y="11359"/>
                  </a:moveTo>
                  <a:cubicBezTo>
                    <a:pt x="4882" y="11359"/>
                    <a:pt x="5489" y="11966"/>
                    <a:pt x="5489" y="12728"/>
                  </a:cubicBezTo>
                  <a:cubicBezTo>
                    <a:pt x="5489" y="13490"/>
                    <a:pt x="4882" y="14098"/>
                    <a:pt x="4120" y="14098"/>
                  </a:cubicBezTo>
                  <a:cubicBezTo>
                    <a:pt x="3358" y="14098"/>
                    <a:pt x="2750" y="13479"/>
                    <a:pt x="2750" y="12728"/>
                  </a:cubicBezTo>
                  <a:cubicBezTo>
                    <a:pt x="2750" y="11966"/>
                    <a:pt x="3358" y="11359"/>
                    <a:pt x="4120" y="11359"/>
                  </a:cubicBezTo>
                  <a:close/>
                  <a:moveTo>
                    <a:pt x="3334" y="29540"/>
                  </a:moveTo>
                  <a:cubicBezTo>
                    <a:pt x="4072" y="29540"/>
                    <a:pt x="4703" y="30159"/>
                    <a:pt x="4703" y="30909"/>
                  </a:cubicBezTo>
                  <a:cubicBezTo>
                    <a:pt x="4703" y="31671"/>
                    <a:pt x="4096" y="32279"/>
                    <a:pt x="3334" y="32279"/>
                  </a:cubicBezTo>
                  <a:cubicBezTo>
                    <a:pt x="2572" y="32279"/>
                    <a:pt x="1965" y="31671"/>
                    <a:pt x="1965" y="30909"/>
                  </a:cubicBezTo>
                  <a:cubicBezTo>
                    <a:pt x="1965" y="30159"/>
                    <a:pt x="2572" y="29540"/>
                    <a:pt x="3334" y="29540"/>
                  </a:cubicBezTo>
                  <a:close/>
                  <a:moveTo>
                    <a:pt x="1893" y="1"/>
                  </a:moveTo>
                  <a:lnTo>
                    <a:pt x="0" y="43554"/>
                  </a:lnTo>
                  <a:lnTo>
                    <a:pt x="5536" y="43792"/>
                  </a:lnTo>
                  <a:lnTo>
                    <a:pt x="7430" y="239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rgbClr val="AD91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31" name="Google Shape;1931;p66"/>
          <p:cNvSpPr/>
          <p:nvPr/>
        </p:nvSpPr>
        <p:spPr>
          <a:xfrm>
            <a:off x="4932041" y="4403142"/>
            <a:ext cx="3240360" cy="259464"/>
          </a:xfrm>
          <a:custGeom>
            <a:avLst/>
            <a:gdLst/>
            <a:ahLst/>
            <a:cxnLst/>
            <a:rect l="l" t="t" r="r" b="b"/>
            <a:pathLst>
              <a:path w="77356" h="8999" extrusionOk="0">
                <a:moveTo>
                  <a:pt x="62604" y="3663"/>
                </a:moveTo>
                <a:cubicBezTo>
                  <a:pt x="62606" y="3663"/>
                  <a:pt x="62608" y="3663"/>
                  <a:pt x="62610" y="3663"/>
                </a:cubicBezTo>
                <a:lnTo>
                  <a:pt x="62610" y="3663"/>
                </a:lnTo>
                <a:cubicBezTo>
                  <a:pt x="62606" y="3663"/>
                  <a:pt x="62604" y="3663"/>
                  <a:pt x="62604" y="3663"/>
                </a:cubicBezTo>
                <a:close/>
                <a:moveTo>
                  <a:pt x="42936" y="1"/>
                </a:moveTo>
                <a:cubicBezTo>
                  <a:pt x="42831" y="1"/>
                  <a:pt x="42748" y="1"/>
                  <a:pt x="42643" y="22"/>
                </a:cubicBezTo>
                <a:cubicBezTo>
                  <a:pt x="42329" y="43"/>
                  <a:pt x="42015" y="105"/>
                  <a:pt x="41702" y="168"/>
                </a:cubicBezTo>
                <a:cubicBezTo>
                  <a:pt x="41430" y="252"/>
                  <a:pt x="41158" y="357"/>
                  <a:pt x="40865" y="461"/>
                </a:cubicBezTo>
                <a:cubicBezTo>
                  <a:pt x="40614" y="566"/>
                  <a:pt x="40321" y="650"/>
                  <a:pt x="40070" y="754"/>
                </a:cubicBezTo>
                <a:cubicBezTo>
                  <a:pt x="39484" y="963"/>
                  <a:pt x="38919" y="1214"/>
                  <a:pt x="38333" y="1486"/>
                </a:cubicBezTo>
                <a:cubicBezTo>
                  <a:pt x="37810" y="1717"/>
                  <a:pt x="37287" y="1989"/>
                  <a:pt x="36764" y="2240"/>
                </a:cubicBezTo>
                <a:cubicBezTo>
                  <a:pt x="36471" y="2407"/>
                  <a:pt x="36199" y="2533"/>
                  <a:pt x="35906" y="2679"/>
                </a:cubicBezTo>
                <a:cubicBezTo>
                  <a:pt x="35466" y="2930"/>
                  <a:pt x="35048" y="3160"/>
                  <a:pt x="34588" y="3391"/>
                </a:cubicBezTo>
                <a:cubicBezTo>
                  <a:pt x="33939" y="3767"/>
                  <a:pt x="33269" y="4123"/>
                  <a:pt x="32600" y="4499"/>
                </a:cubicBezTo>
                <a:cubicBezTo>
                  <a:pt x="31867" y="4918"/>
                  <a:pt x="31114" y="5336"/>
                  <a:pt x="30382" y="5713"/>
                </a:cubicBezTo>
                <a:cubicBezTo>
                  <a:pt x="29461" y="6236"/>
                  <a:pt x="28499" y="6738"/>
                  <a:pt x="27536" y="7157"/>
                </a:cubicBezTo>
                <a:cubicBezTo>
                  <a:pt x="27139" y="7324"/>
                  <a:pt x="26741" y="7471"/>
                  <a:pt x="26365" y="7596"/>
                </a:cubicBezTo>
                <a:cubicBezTo>
                  <a:pt x="25967" y="7743"/>
                  <a:pt x="25569" y="7868"/>
                  <a:pt x="25151" y="7910"/>
                </a:cubicBezTo>
                <a:cubicBezTo>
                  <a:pt x="24921" y="7941"/>
                  <a:pt x="24691" y="7960"/>
                  <a:pt x="24453" y="7960"/>
                </a:cubicBezTo>
                <a:cubicBezTo>
                  <a:pt x="24366" y="7960"/>
                  <a:pt x="24278" y="7957"/>
                  <a:pt x="24188" y="7952"/>
                </a:cubicBezTo>
                <a:lnTo>
                  <a:pt x="23875" y="7868"/>
                </a:lnTo>
                <a:cubicBezTo>
                  <a:pt x="23812" y="7847"/>
                  <a:pt x="23749" y="7784"/>
                  <a:pt x="23686" y="7764"/>
                </a:cubicBezTo>
                <a:lnTo>
                  <a:pt x="23477" y="7554"/>
                </a:lnTo>
                <a:cubicBezTo>
                  <a:pt x="23456" y="7533"/>
                  <a:pt x="23456" y="7492"/>
                  <a:pt x="23435" y="7471"/>
                </a:cubicBezTo>
                <a:cubicBezTo>
                  <a:pt x="23372" y="7282"/>
                  <a:pt x="23331" y="7073"/>
                  <a:pt x="23289" y="6906"/>
                </a:cubicBezTo>
                <a:cubicBezTo>
                  <a:pt x="23268" y="6613"/>
                  <a:pt x="23247" y="6320"/>
                  <a:pt x="23247" y="6027"/>
                </a:cubicBezTo>
                <a:cubicBezTo>
                  <a:pt x="23226" y="5755"/>
                  <a:pt x="23184" y="5462"/>
                  <a:pt x="23184" y="5190"/>
                </a:cubicBezTo>
                <a:cubicBezTo>
                  <a:pt x="23163" y="4751"/>
                  <a:pt x="23121" y="4290"/>
                  <a:pt x="23038" y="3830"/>
                </a:cubicBezTo>
                <a:cubicBezTo>
                  <a:pt x="22975" y="3579"/>
                  <a:pt x="22912" y="3349"/>
                  <a:pt x="22828" y="3077"/>
                </a:cubicBezTo>
                <a:cubicBezTo>
                  <a:pt x="22724" y="2784"/>
                  <a:pt x="22619" y="2533"/>
                  <a:pt x="22452" y="2261"/>
                </a:cubicBezTo>
                <a:cubicBezTo>
                  <a:pt x="22326" y="2051"/>
                  <a:pt x="22138" y="1884"/>
                  <a:pt x="21992" y="1696"/>
                </a:cubicBezTo>
                <a:cubicBezTo>
                  <a:pt x="21803" y="1507"/>
                  <a:pt x="21573" y="1361"/>
                  <a:pt x="21364" y="1214"/>
                </a:cubicBezTo>
                <a:cubicBezTo>
                  <a:pt x="21155" y="1089"/>
                  <a:pt x="20883" y="984"/>
                  <a:pt x="20652" y="901"/>
                </a:cubicBezTo>
                <a:cubicBezTo>
                  <a:pt x="20339" y="796"/>
                  <a:pt x="20025" y="775"/>
                  <a:pt x="19711" y="754"/>
                </a:cubicBezTo>
                <a:cubicBezTo>
                  <a:pt x="19515" y="737"/>
                  <a:pt x="19319" y="730"/>
                  <a:pt x="19124" y="730"/>
                </a:cubicBezTo>
                <a:cubicBezTo>
                  <a:pt x="18091" y="730"/>
                  <a:pt x="17073" y="944"/>
                  <a:pt x="16070" y="1173"/>
                </a:cubicBezTo>
                <a:cubicBezTo>
                  <a:pt x="14857" y="1424"/>
                  <a:pt x="13643" y="1779"/>
                  <a:pt x="12471" y="2135"/>
                </a:cubicBezTo>
                <a:cubicBezTo>
                  <a:pt x="11927" y="2302"/>
                  <a:pt x="11404" y="2449"/>
                  <a:pt x="10839" y="2637"/>
                </a:cubicBezTo>
                <a:cubicBezTo>
                  <a:pt x="10002" y="2951"/>
                  <a:pt x="9144" y="3265"/>
                  <a:pt x="8307" y="3579"/>
                </a:cubicBezTo>
                <a:cubicBezTo>
                  <a:pt x="6927" y="4102"/>
                  <a:pt x="5546" y="4667"/>
                  <a:pt x="4186" y="5253"/>
                </a:cubicBezTo>
                <a:lnTo>
                  <a:pt x="3077" y="5713"/>
                </a:lnTo>
                <a:cubicBezTo>
                  <a:pt x="2742" y="5859"/>
                  <a:pt x="2428" y="6006"/>
                  <a:pt x="2093" y="6173"/>
                </a:cubicBezTo>
                <a:cubicBezTo>
                  <a:pt x="1382" y="6508"/>
                  <a:pt x="691" y="6843"/>
                  <a:pt x="1" y="7178"/>
                </a:cubicBezTo>
                <a:cubicBezTo>
                  <a:pt x="1277" y="6822"/>
                  <a:pt x="2533" y="6424"/>
                  <a:pt x="3788" y="6069"/>
                </a:cubicBezTo>
                <a:cubicBezTo>
                  <a:pt x="4813" y="5776"/>
                  <a:pt x="5818" y="5483"/>
                  <a:pt x="6843" y="5169"/>
                </a:cubicBezTo>
                <a:cubicBezTo>
                  <a:pt x="7973" y="4834"/>
                  <a:pt x="9103" y="4458"/>
                  <a:pt x="10212" y="4102"/>
                </a:cubicBezTo>
                <a:cubicBezTo>
                  <a:pt x="10525" y="3997"/>
                  <a:pt x="10881" y="3893"/>
                  <a:pt x="11195" y="3767"/>
                </a:cubicBezTo>
                <a:cubicBezTo>
                  <a:pt x="11760" y="3558"/>
                  <a:pt x="12346" y="3391"/>
                  <a:pt x="12911" y="3202"/>
                </a:cubicBezTo>
                <a:cubicBezTo>
                  <a:pt x="13769" y="2951"/>
                  <a:pt x="14647" y="2679"/>
                  <a:pt x="15505" y="2449"/>
                </a:cubicBezTo>
                <a:cubicBezTo>
                  <a:pt x="15945" y="2344"/>
                  <a:pt x="16363" y="2240"/>
                  <a:pt x="16802" y="2135"/>
                </a:cubicBezTo>
                <a:cubicBezTo>
                  <a:pt x="17284" y="2030"/>
                  <a:pt x="17744" y="1926"/>
                  <a:pt x="18246" y="1842"/>
                </a:cubicBezTo>
                <a:cubicBezTo>
                  <a:pt x="18610" y="1804"/>
                  <a:pt x="18974" y="1774"/>
                  <a:pt x="19334" y="1774"/>
                </a:cubicBezTo>
                <a:cubicBezTo>
                  <a:pt x="19574" y="1774"/>
                  <a:pt x="19811" y="1788"/>
                  <a:pt x="20046" y="1821"/>
                </a:cubicBezTo>
                <a:cubicBezTo>
                  <a:pt x="20255" y="1842"/>
                  <a:pt x="20464" y="1905"/>
                  <a:pt x="20652" y="1989"/>
                </a:cubicBezTo>
                <a:cubicBezTo>
                  <a:pt x="20820" y="2051"/>
                  <a:pt x="20987" y="2156"/>
                  <a:pt x="21134" y="2261"/>
                </a:cubicBezTo>
                <a:cubicBezTo>
                  <a:pt x="21259" y="2365"/>
                  <a:pt x="21385" y="2512"/>
                  <a:pt x="21489" y="2616"/>
                </a:cubicBezTo>
                <a:cubicBezTo>
                  <a:pt x="21594" y="2763"/>
                  <a:pt x="21678" y="2930"/>
                  <a:pt x="21761" y="3077"/>
                </a:cubicBezTo>
                <a:cubicBezTo>
                  <a:pt x="21908" y="3474"/>
                  <a:pt x="22012" y="3872"/>
                  <a:pt x="22096" y="4248"/>
                </a:cubicBezTo>
                <a:cubicBezTo>
                  <a:pt x="22180" y="4855"/>
                  <a:pt x="22201" y="5483"/>
                  <a:pt x="22243" y="6090"/>
                </a:cubicBezTo>
                <a:cubicBezTo>
                  <a:pt x="22243" y="6215"/>
                  <a:pt x="22284" y="6320"/>
                  <a:pt x="22284" y="6445"/>
                </a:cubicBezTo>
                <a:cubicBezTo>
                  <a:pt x="22284" y="6717"/>
                  <a:pt x="22326" y="7010"/>
                  <a:pt x="22347" y="7261"/>
                </a:cubicBezTo>
                <a:cubicBezTo>
                  <a:pt x="22389" y="7387"/>
                  <a:pt x="22410" y="7492"/>
                  <a:pt x="22431" y="7638"/>
                </a:cubicBezTo>
                <a:cubicBezTo>
                  <a:pt x="22452" y="7764"/>
                  <a:pt x="22515" y="7868"/>
                  <a:pt x="22598" y="7973"/>
                </a:cubicBezTo>
                <a:cubicBezTo>
                  <a:pt x="22640" y="8077"/>
                  <a:pt x="22745" y="8182"/>
                  <a:pt x="22828" y="8287"/>
                </a:cubicBezTo>
                <a:cubicBezTo>
                  <a:pt x="22870" y="8370"/>
                  <a:pt x="22954" y="8412"/>
                  <a:pt x="23017" y="8475"/>
                </a:cubicBezTo>
                <a:cubicBezTo>
                  <a:pt x="23080" y="8517"/>
                  <a:pt x="23142" y="8580"/>
                  <a:pt x="23226" y="8621"/>
                </a:cubicBezTo>
                <a:cubicBezTo>
                  <a:pt x="23435" y="8747"/>
                  <a:pt x="23665" y="8852"/>
                  <a:pt x="23896" y="8914"/>
                </a:cubicBezTo>
                <a:cubicBezTo>
                  <a:pt x="24168" y="8956"/>
                  <a:pt x="24419" y="8998"/>
                  <a:pt x="24649" y="8998"/>
                </a:cubicBezTo>
                <a:cubicBezTo>
                  <a:pt x="25256" y="8998"/>
                  <a:pt x="25862" y="8852"/>
                  <a:pt x="26406" y="8705"/>
                </a:cubicBezTo>
                <a:cubicBezTo>
                  <a:pt x="26699" y="8621"/>
                  <a:pt x="26950" y="8517"/>
                  <a:pt x="27222" y="8412"/>
                </a:cubicBezTo>
                <a:cubicBezTo>
                  <a:pt x="27473" y="8308"/>
                  <a:pt x="27766" y="8203"/>
                  <a:pt x="28038" y="8098"/>
                </a:cubicBezTo>
                <a:cubicBezTo>
                  <a:pt x="28603" y="7847"/>
                  <a:pt x="29189" y="7575"/>
                  <a:pt x="29754" y="7282"/>
                </a:cubicBezTo>
                <a:cubicBezTo>
                  <a:pt x="29984" y="7157"/>
                  <a:pt x="30256" y="7031"/>
                  <a:pt x="30486" y="6906"/>
                </a:cubicBezTo>
                <a:cubicBezTo>
                  <a:pt x="30675" y="6801"/>
                  <a:pt x="30821" y="6696"/>
                  <a:pt x="31010" y="6613"/>
                </a:cubicBezTo>
                <a:cubicBezTo>
                  <a:pt x="31533" y="6320"/>
                  <a:pt x="32056" y="6006"/>
                  <a:pt x="32600" y="5713"/>
                </a:cubicBezTo>
                <a:cubicBezTo>
                  <a:pt x="33207" y="5378"/>
                  <a:pt x="33834" y="5043"/>
                  <a:pt x="34441" y="4709"/>
                </a:cubicBezTo>
                <a:cubicBezTo>
                  <a:pt x="35090" y="4332"/>
                  <a:pt x="35717" y="3997"/>
                  <a:pt x="36366" y="3621"/>
                </a:cubicBezTo>
                <a:cubicBezTo>
                  <a:pt x="36680" y="3453"/>
                  <a:pt x="36994" y="3286"/>
                  <a:pt x="37349" y="3139"/>
                </a:cubicBezTo>
                <a:cubicBezTo>
                  <a:pt x="38040" y="2763"/>
                  <a:pt x="38751" y="2428"/>
                  <a:pt x="39484" y="2135"/>
                </a:cubicBezTo>
                <a:cubicBezTo>
                  <a:pt x="39965" y="1926"/>
                  <a:pt x="40425" y="1738"/>
                  <a:pt x="40927" y="1591"/>
                </a:cubicBezTo>
                <a:cubicBezTo>
                  <a:pt x="41388" y="1424"/>
                  <a:pt x="41890" y="1256"/>
                  <a:pt x="42392" y="1173"/>
                </a:cubicBezTo>
                <a:cubicBezTo>
                  <a:pt x="42551" y="1158"/>
                  <a:pt x="42700" y="1134"/>
                  <a:pt x="42845" y="1134"/>
                </a:cubicBezTo>
                <a:cubicBezTo>
                  <a:pt x="42911" y="1134"/>
                  <a:pt x="42976" y="1139"/>
                  <a:pt x="43041" y="1152"/>
                </a:cubicBezTo>
                <a:cubicBezTo>
                  <a:pt x="43062" y="1152"/>
                  <a:pt x="43103" y="1173"/>
                  <a:pt x="43145" y="1173"/>
                </a:cubicBezTo>
                <a:cubicBezTo>
                  <a:pt x="43229" y="1194"/>
                  <a:pt x="43271" y="1256"/>
                  <a:pt x="43334" y="1277"/>
                </a:cubicBezTo>
                <a:lnTo>
                  <a:pt x="43564" y="1507"/>
                </a:lnTo>
                <a:cubicBezTo>
                  <a:pt x="43627" y="1570"/>
                  <a:pt x="43647" y="1633"/>
                  <a:pt x="43689" y="1717"/>
                </a:cubicBezTo>
                <a:cubicBezTo>
                  <a:pt x="43794" y="2010"/>
                  <a:pt x="43857" y="2323"/>
                  <a:pt x="43899" y="2637"/>
                </a:cubicBezTo>
                <a:cubicBezTo>
                  <a:pt x="43961" y="3035"/>
                  <a:pt x="43961" y="3453"/>
                  <a:pt x="43961" y="3830"/>
                </a:cubicBezTo>
                <a:lnTo>
                  <a:pt x="43961" y="4709"/>
                </a:lnTo>
                <a:lnTo>
                  <a:pt x="43961" y="5671"/>
                </a:lnTo>
                <a:cubicBezTo>
                  <a:pt x="43961" y="5797"/>
                  <a:pt x="43982" y="5964"/>
                  <a:pt x="44003" y="6090"/>
                </a:cubicBezTo>
                <a:cubicBezTo>
                  <a:pt x="44045" y="6215"/>
                  <a:pt x="44066" y="6320"/>
                  <a:pt x="44087" y="6445"/>
                </a:cubicBezTo>
                <a:cubicBezTo>
                  <a:pt x="44108" y="6592"/>
                  <a:pt x="44191" y="6717"/>
                  <a:pt x="44254" y="6822"/>
                </a:cubicBezTo>
                <a:cubicBezTo>
                  <a:pt x="44275" y="6906"/>
                  <a:pt x="44317" y="6948"/>
                  <a:pt x="44380" y="7010"/>
                </a:cubicBezTo>
                <a:cubicBezTo>
                  <a:pt x="44422" y="7073"/>
                  <a:pt x="44484" y="7157"/>
                  <a:pt x="44568" y="7240"/>
                </a:cubicBezTo>
                <a:cubicBezTo>
                  <a:pt x="44631" y="7345"/>
                  <a:pt x="44735" y="7387"/>
                  <a:pt x="44819" y="7471"/>
                </a:cubicBezTo>
                <a:cubicBezTo>
                  <a:pt x="44924" y="7554"/>
                  <a:pt x="45028" y="7638"/>
                  <a:pt x="45154" y="7701"/>
                </a:cubicBezTo>
                <a:lnTo>
                  <a:pt x="45468" y="7868"/>
                </a:lnTo>
                <a:lnTo>
                  <a:pt x="45865" y="8015"/>
                </a:lnTo>
                <a:cubicBezTo>
                  <a:pt x="46137" y="8098"/>
                  <a:pt x="46409" y="8119"/>
                  <a:pt x="46702" y="8161"/>
                </a:cubicBezTo>
                <a:cubicBezTo>
                  <a:pt x="46807" y="8168"/>
                  <a:pt x="46912" y="8170"/>
                  <a:pt x="47016" y="8170"/>
                </a:cubicBezTo>
                <a:cubicBezTo>
                  <a:pt x="47225" y="8170"/>
                  <a:pt x="47435" y="8161"/>
                  <a:pt x="47644" y="8161"/>
                </a:cubicBezTo>
                <a:cubicBezTo>
                  <a:pt x="48230" y="8119"/>
                  <a:pt x="48795" y="8015"/>
                  <a:pt x="49339" y="7910"/>
                </a:cubicBezTo>
                <a:cubicBezTo>
                  <a:pt x="49945" y="7784"/>
                  <a:pt x="50552" y="7596"/>
                  <a:pt x="51159" y="7429"/>
                </a:cubicBezTo>
                <a:cubicBezTo>
                  <a:pt x="52331" y="7073"/>
                  <a:pt x="53461" y="6655"/>
                  <a:pt x="54611" y="6236"/>
                </a:cubicBezTo>
                <a:cubicBezTo>
                  <a:pt x="54946" y="6111"/>
                  <a:pt x="55302" y="5985"/>
                  <a:pt x="55658" y="5859"/>
                </a:cubicBezTo>
                <a:cubicBezTo>
                  <a:pt x="56432" y="5567"/>
                  <a:pt x="57227" y="5253"/>
                  <a:pt x="58001" y="4981"/>
                </a:cubicBezTo>
                <a:cubicBezTo>
                  <a:pt x="58650" y="4751"/>
                  <a:pt x="59319" y="4520"/>
                  <a:pt x="59968" y="4311"/>
                </a:cubicBezTo>
                <a:cubicBezTo>
                  <a:pt x="60282" y="4207"/>
                  <a:pt x="60596" y="4123"/>
                  <a:pt x="60909" y="4018"/>
                </a:cubicBezTo>
                <a:cubicBezTo>
                  <a:pt x="61056" y="3976"/>
                  <a:pt x="61244" y="3914"/>
                  <a:pt x="61412" y="3872"/>
                </a:cubicBezTo>
                <a:cubicBezTo>
                  <a:pt x="61663" y="3788"/>
                  <a:pt x="61935" y="3704"/>
                  <a:pt x="62207" y="3663"/>
                </a:cubicBezTo>
                <a:lnTo>
                  <a:pt x="62583" y="3663"/>
                </a:lnTo>
                <a:cubicBezTo>
                  <a:pt x="62604" y="3725"/>
                  <a:pt x="62604" y="3788"/>
                  <a:pt x="62625" y="3872"/>
                </a:cubicBezTo>
                <a:lnTo>
                  <a:pt x="62625" y="4144"/>
                </a:lnTo>
                <a:cubicBezTo>
                  <a:pt x="62521" y="4667"/>
                  <a:pt x="62374" y="5169"/>
                  <a:pt x="62207" y="5692"/>
                </a:cubicBezTo>
                <a:cubicBezTo>
                  <a:pt x="62144" y="5964"/>
                  <a:pt x="62060" y="6215"/>
                  <a:pt x="61956" y="6487"/>
                </a:cubicBezTo>
                <a:cubicBezTo>
                  <a:pt x="61935" y="6550"/>
                  <a:pt x="61893" y="6634"/>
                  <a:pt x="61851" y="6717"/>
                </a:cubicBezTo>
                <a:cubicBezTo>
                  <a:pt x="61788" y="6843"/>
                  <a:pt x="61788" y="6968"/>
                  <a:pt x="61788" y="7115"/>
                </a:cubicBezTo>
                <a:cubicBezTo>
                  <a:pt x="61788" y="7157"/>
                  <a:pt x="61830" y="7220"/>
                  <a:pt x="61830" y="7282"/>
                </a:cubicBezTo>
                <a:cubicBezTo>
                  <a:pt x="61830" y="7366"/>
                  <a:pt x="61851" y="7429"/>
                  <a:pt x="61872" y="7492"/>
                </a:cubicBezTo>
                <a:cubicBezTo>
                  <a:pt x="61893" y="7638"/>
                  <a:pt x="61977" y="7743"/>
                  <a:pt x="62039" y="7868"/>
                </a:cubicBezTo>
                <a:cubicBezTo>
                  <a:pt x="62060" y="7889"/>
                  <a:pt x="62081" y="7910"/>
                  <a:pt x="62081" y="7952"/>
                </a:cubicBezTo>
                <a:cubicBezTo>
                  <a:pt x="62144" y="8015"/>
                  <a:pt x="62186" y="8077"/>
                  <a:pt x="62269" y="8119"/>
                </a:cubicBezTo>
                <a:cubicBezTo>
                  <a:pt x="62395" y="8224"/>
                  <a:pt x="62500" y="8287"/>
                  <a:pt x="62667" y="8328"/>
                </a:cubicBezTo>
                <a:cubicBezTo>
                  <a:pt x="62859" y="8392"/>
                  <a:pt x="63075" y="8420"/>
                  <a:pt x="63278" y="8420"/>
                </a:cubicBezTo>
                <a:cubicBezTo>
                  <a:pt x="63341" y="8420"/>
                  <a:pt x="63403" y="8417"/>
                  <a:pt x="63462" y="8412"/>
                </a:cubicBezTo>
                <a:cubicBezTo>
                  <a:pt x="63734" y="8391"/>
                  <a:pt x="63985" y="8328"/>
                  <a:pt x="64257" y="8287"/>
                </a:cubicBezTo>
                <a:cubicBezTo>
                  <a:pt x="64487" y="8224"/>
                  <a:pt x="64759" y="8182"/>
                  <a:pt x="64990" y="8119"/>
                </a:cubicBezTo>
                <a:cubicBezTo>
                  <a:pt x="65596" y="7994"/>
                  <a:pt x="66161" y="7784"/>
                  <a:pt x="66747" y="7575"/>
                </a:cubicBezTo>
                <a:cubicBezTo>
                  <a:pt x="67856" y="7157"/>
                  <a:pt x="68965" y="6738"/>
                  <a:pt x="70053" y="6299"/>
                </a:cubicBezTo>
                <a:cubicBezTo>
                  <a:pt x="71580" y="5671"/>
                  <a:pt x="73150" y="5085"/>
                  <a:pt x="74656" y="4520"/>
                </a:cubicBezTo>
                <a:cubicBezTo>
                  <a:pt x="75054" y="4353"/>
                  <a:pt x="75451" y="4207"/>
                  <a:pt x="75870" y="4081"/>
                </a:cubicBezTo>
                <a:cubicBezTo>
                  <a:pt x="76372" y="3893"/>
                  <a:pt x="76853" y="3683"/>
                  <a:pt x="77355" y="3516"/>
                </a:cubicBezTo>
                <a:lnTo>
                  <a:pt x="77355" y="3516"/>
                </a:lnTo>
                <a:cubicBezTo>
                  <a:pt x="76581" y="3600"/>
                  <a:pt x="75702" y="3809"/>
                  <a:pt x="74824" y="3976"/>
                </a:cubicBezTo>
                <a:cubicBezTo>
                  <a:pt x="74091" y="4123"/>
                  <a:pt x="73380" y="4248"/>
                  <a:pt x="72648" y="4416"/>
                </a:cubicBezTo>
                <a:cubicBezTo>
                  <a:pt x="71832" y="4604"/>
                  <a:pt x="71036" y="4771"/>
                  <a:pt x="70220" y="5023"/>
                </a:cubicBezTo>
                <a:cubicBezTo>
                  <a:pt x="69279" y="5274"/>
                  <a:pt x="68337" y="5567"/>
                  <a:pt x="67375" y="5880"/>
                </a:cubicBezTo>
                <a:cubicBezTo>
                  <a:pt x="66684" y="6090"/>
                  <a:pt x="66015" y="6341"/>
                  <a:pt x="65324" y="6550"/>
                </a:cubicBezTo>
                <a:cubicBezTo>
                  <a:pt x="64990" y="6655"/>
                  <a:pt x="64613" y="6738"/>
                  <a:pt x="64257" y="6822"/>
                </a:cubicBezTo>
                <a:cubicBezTo>
                  <a:pt x="63964" y="6864"/>
                  <a:pt x="63692" y="6948"/>
                  <a:pt x="63420" y="7010"/>
                </a:cubicBezTo>
                <a:lnTo>
                  <a:pt x="63148" y="7010"/>
                </a:lnTo>
                <a:cubicBezTo>
                  <a:pt x="63190" y="6906"/>
                  <a:pt x="63232" y="6759"/>
                  <a:pt x="63253" y="6655"/>
                </a:cubicBezTo>
                <a:cubicBezTo>
                  <a:pt x="63274" y="6529"/>
                  <a:pt x="63337" y="6424"/>
                  <a:pt x="63357" y="6299"/>
                </a:cubicBezTo>
                <a:cubicBezTo>
                  <a:pt x="63462" y="5922"/>
                  <a:pt x="63567" y="5546"/>
                  <a:pt x="63671" y="5169"/>
                </a:cubicBezTo>
                <a:cubicBezTo>
                  <a:pt x="63734" y="4918"/>
                  <a:pt x="63776" y="4646"/>
                  <a:pt x="63839" y="4416"/>
                </a:cubicBezTo>
                <a:cubicBezTo>
                  <a:pt x="63860" y="4290"/>
                  <a:pt x="63860" y="4144"/>
                  <a:pt x="63860" y="3997"/>
                </a:cubicBezTo>
                <a:cubicBezTo>
                  <a:pt x="63860" y="3872"/>
                  <a:pt x="63839" y="3725"/>
                  <a:pt x="63797" y="3600"/>
                </a:cubicBezTo>
                <a:cubicBezTo>
                  <a:pt x="63776" y="3391"/>
                  <a:pt x="63671" y="3160"/>
                  <a:pt x="63567" y="2972"/>
                </a:cubicBezTo>
                <a:cubicBezTo>
                  <a:pt x="63504" y="2867"/>
                  <a:pt x="63420" y="2763"/>
                  <a:pt x="63274" y="2679"/>
                </a:cubicBezTo>
                <a:cubicBezTo>
                  <a:pt x="63148" y="2616"/>
                  <a:pt x="63023" y="2554"/>
                  <a:pt x="62897" y="2533"/>
                </a:cubicBezTo>
                <a:cubicBezTo>
                  <a:pt x="62793" y="2512"/>
                  <a:pt x="62667" y="2512"/>
                  <a:pt x="62521" y="2470"/>
                </a:cubicBezTo>
                <a:lnTo>
                  <a:pt x="62186" y="2470"/>
                </a:lnTo>
                <a:cubicBezTo>
                  <a:pt x="61893" y="2512"/>
                  <a:pt x="61621" y="2574"/>
                  <a:pt x="61328" y="2679"/>
                </a:cubicBezTo>
                <a:cubicBezTo>
                  <a:pt x="61119" y="2763"/>
                  <a:pt x="60909" y="2826"/>
                  <a:pt x="60658" y="2867"/>
                </a:cubicBezTo>
                <a:cubicBezTo>
                  <a:pt x="60303" y="2972"/>
                  <a:pt x="59926" y="3077"/>
                  <a:pt x="59570" y="3202"/>
                </a:cubicBezTo>
                <a:cubicBezTo>
                  <a:pt x="58796" y="3474"/>
                  <a:pt x="58001" y="3704"/>
                  <a:pt x="57227" y="3997"/>
                </a:cubicBezTo>
                <a:cubicBezTo>
                  <a:pt x="56243" y="4332"/>
                  <a:pt x="55302" y="4667"/>
                  <a:pt x="54339" y="5023"/>
                </a:cubicBezTo>
                <a:cubicBezTo>
                  <a:pt x="53461" y="5336"/>
                  <a:pt x="52561" y="5650"/>
                  <a:pt x="51682" y="5901"/>
                </a:cubicBezTo>
                <a:cubicBezTo>
                  <a:pt x="51117" y="6090"/>
                  <a:pt x="50552" y="6215"/>
                  <a:pt x="50008" y="6383"/>
                </a:cubicBezTo>
                <a:cubicBezTo>
                  <a:pt x="49443" y="6529"/>
                  <a:pt x="48878" y="6655"/>
                  <a:pt x="48292" y="6738"/>
                </a:cubicBezTo>
                <a:cubicBezTo>
                  <a:pt x="47916" y="6794"/>
                  <a:pt x="47521" y="6822"/>
                  <a:pt x="47119" y="6822"/>
                </a:cubicBezTo>
                <a:cubicBezTo>
                  <a:pt x="46919" y="6822"/>
                  <a:pt x="46716" y="6815"/>
                  <a:pt x="46514" y="6801"/>
                </a:cubicBezTo>
                <a:cubicBezTo>
                  <a:pt x="46347" y="6759"/>
                  <a:pt x="46158" y="6717"/>
                  <a:pt x="45991" y="6655"/>
                </a:cubicBezTo>
                <a:cubicBezTo>
                  <a:pt x="45886" y="6613"/>
                  <a:pt x="45782" y="6550"/>
                  <a:pt x="45677" y="6466"/>
                </a:cubicBezTo>
                <a:cubicBezTo>
                  <a:pt x="45614" y="6404"/>
                  <a:pt x="45531" y="6341"/>
                  <a:pt x="45447" y="6278"/>
                </a:cubicBezTo>
                <a:cubicBezTo>
                  <a:pt x="45426" y="6236"/>
                  <a:pt x="45405" y="6194"/>
                  <a:pt x="45405" y="6173"/>
                </a:cubicBezTo>
                <a:cubicBezTo>
                  <a:pt x="45342" y="6006"/>
                  <a:pt x="45321" y="5818"/>
                  <a:pt x="45300" y="5671"/>
                </a:cubicBezTo>
                <a:cubicBezTo>
                  <a:pt x="45259" y="5357"/>
                  <a:pt x="45259" y="5043"/>
                  <a:pt x="45259" y="4751"/>
                </a:cubicBezTo>
                <a:cubicBezTo>
                  <a:pt x="45259" y="4458"/>
                  <a:pt x="45259" y="4186"/>
                  <a:pt x="45238" y="3893"/>
                </a:cubicBezTo>
                <a:cubicBezTo>
                  <a:pt x="45238" y="3453"/>
                  <a:pt x="45217" y="3035"/>
                  <a:pt x="45154" y="2574"/>
                </a:cubicBezTo>
                <a:cubicBezTo>
                  <a:pt x="45091" y="2030"/>
                  <a:pt x="44987" y="1466"/>
                  <a:pt x="44673" y="963"/>
                </a:cubicBezTo>
                <a:cubicBezTo>
                  <a:pt x="44589" y="859"/>
                  <a:pt x="44505" y="754"/>
                  <a:pt x="44401" y="650"/>
                </a:cubicBezTo>
                <a:cubicBezTo>
                  <a:pt x="44296" y="545"/>
                  <a:pt x="44191" y="461"/>
                  <a:pt x="44087" y="378"/>
                </a:cubicBezTo>
                <a:cubicBezTo>
                  <a:pt x="43878" y="231"/>
                  <a:pt x="43647" y="126"/>
                  <a:pt x="43417" y="43"/>
                </a:cubicBezTo>
                <a:cubicBezTo>
                  <a:pt x="43271" y="22"/>
                  <a:pt x="43145" y="22"/>
                  <a:pt x="4302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499" y="244293"/>
            <a:ext cx="576387" cy="104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7A426556-51FC-4B6E-8221-21317FAF6D4D}"/>
              </a:ext>
            </a:extLst>
          </p:cNvPr>
          <p:cNvSpPr txBox="1"/>
          <p:nvPr/>
        </p:nvSpPr>
        <p:spPr>
          <a:xfrm>
            <a:off x="3707904" y="519696"/>
            <a:ext cx="456166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3200" b="1" dirty="0">
                <a:solidFill>
                  <a:srgbClr val="333333"/>
                </a:solidFill>
                <a:highlight>
                  <a:srgbClr val="C0C0C0"/>
                </a:highlight>
                <a:latin typeface="DroidArabicKufi-Regular"/>
              </a:rPr>
              <a:t>الخاصية التي تستطيع الأذن من خلالها التمييز بين الأصوات القوية والضعيفة  حيث إنّها تعتمد على :</a:t>
            </a:r>
          </a:p>
          <a:p>
            <a:pPr algn="r"/>
            <a:r>
              <a:rPr lang="ar-OM" sz="3200" b="1" dirty="0">
                <a:solidFill>
                  <a:srgbClr val="333333"/>
                </a:solidFill>
                <a:highlight>
                  <a:srgbClr val="C0C0C0"/>
                </a:highlight>
                <a:latin typeface="DroidArabicKufi-Regular"/>
              </a:rPr>
              <a:t>1- حجم مصدر الصوت</a:t>
            </a:r>
          </a:p>
          <a:p>
            <a:pPr algn="r"/>
            <a:r>
              <a:rPr lang="ar-OM" sz="3200" b="1" dirty="0">
                <a:solidFill>
                  <a:srgbClr val="333333"/>
                </a:solidFill>
                <a:highlight>
                  <a:srgbClr val="C0C0C0"/>
                </a:highlight>
                <a:latin typeface="DroidArabicKufi-Regular"/>
              </a:rPr>
              <a:t>2-بعد مصدر الصوت عن السامع </a:t>
            </a:r>
            <a:br>
              <a:rPr lang="ar-OM" sz="3200" dirty="0">
                <a:highlight>
                  <a:srgbClr val="C0C0C0"/>
                </a:highlight>
              </a:rPr>
            </a:br>
            <a:endParaRPr lang="en-US" sz="3200" b="1" dirty="0">
              <a:highlight>
                <a:srgbClr val="C0C0C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6209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8" name="Google Shape;1918;p66"/>
          <p:cNvGrpSpPr/>
          <p:nvPr/>
        </p:nvGrpSpPr>
        <p:grpSpPr>
          <a:xfrm>
            <a:off x="457920" y="65303"/>
            <a:ext cx="2496720" cy="2407055"/>
            <a:chOff x="5448300" y="1526500"/>
            <a:chExt cx="1154925" cy="1154650"/>
          </a:xfrm>
        </p:grpSpPr>
        <p:sp>
          <p:nvSpPr>
            <p:cNvPr id="1919" name="Google Shape;1919;p66"/>
            <p:cNvSpPr/>
            <p:nvPr/>
          </p:nvSpPr>
          <p:spPr>
            <a:xfrm>
              <a:off x="5466750" y="1544975"/>
              <a:ext cx="1136475" cy="1136175"/>
            </a:xfrm>
            <a:custGeom>
              <a:avLst/>
              <a:gdLst/>
              <a:ahLst/>
              <a:cxnLst/>
              <a:rect l="l" t="t" r="r" b="b"/>
              <a:pathLst>
                <a:path w="45459" h="45447" extrusionOk="0">
                  <a:moveTo>
                    <a:pt x="4132" y="11370"/>
                  </a:moveTo>
                  <a:cubicBezTo>
                    <a:pt x="4882" y="11370"/>
                    <a:pt x="5501" y="11990"/>
                    <a:pt x="5501" y="12740"/>
                  </a:cubicBezTo>
                  <a:cubicBezTo>
                    <a:pt x="5501" y="13502"/>
                    <a:pt x="4882" y="14109"/>
                    <a:pt x="4132" y="14109"/>
                  </a:cubicBezTo>
                  <a:cubicBezTo>
                    <a:pt x="3370" y="14109"/>
                    <a:pt x="2762" y="13502"/>
                    <a:pt x="2762" y="12740"/>
                  </a:cubicBezTo>
                  <a:cubicBezTo>
                    <a:pt x="2762" y="11990"/>
                    <a:pt x="3370" y="11370"/>
                    <a:pt x="4132" y="11370"/>
                  </a:cubicBezTo>
                  <a:close/>
                  <a:moveTo>
                    <a:pt x="3334" y="29563"/>
                  </a:moveTo>
                  <a:cubicBezTo>
                    <a:pt x="4084" y="29563"/>
                    <a:pt x="4703" y="30170"/>
                    <a:pt x="4703" y="30932"/>
                  </a:cubicBezTo>
                  <a:cubicBezTo>
                    <a:pt x="4703" y="31694"/>
                    <a:pt x="4096" y="32302"/>
                    <a:pt x="3334" y="32302"/>
                  </a:cubicBezTo>
                  <a:cubicBezTo>
                    <a:pt x="2584" y="32302"/>
                    <a:pt x="1965" y="31694"/>
                    <a:pt x="1965" y="30932"/>
                  </a:cubicBezTo>
                  <a:cubicBezTo>
                    <a:pt x="1965" y="30170"/>
                    <a:pt x="2584" y="29563"/>
                    <a:pt x="3334" y="29563"/>
                  </a:cubicBezTo>
                  <a:close/>
                  <a:moveTo>
                    <a:pt x="1893" y="0"/>
                  </a:moveTo>
                  <a:lnTo>
                    <a:pt x="0" y="43565"/>
                  </a:lnTo>
                  <a:lnTo>
                    <a:pt x="43565" y="45446"/>
                  </a:lnTo>
                  <a:lnTo>
                    <a:pt x="45458" y="1893"/>
                  </a:lnTo>
                  <a:lnTo>
                    <a:pt x="1893" y="0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66"/>
            <p:cNvSpPr/>
            <p:nvPr/>
          </p:nvSpPr>
          <p:spPr>
            <a:xfrm>
              <a:off x="5448300" y="1526500"/>
              <a:ext cx="1136175" cy="1135875"/>
            </a:xfrm>
            <a:custGeom>
              <a:avLst/>
              <a:gdLst/>
              <a:ahLst/>
              <a:cxnLst/>
              <a:rect l="l" t="t" r="r" b="b"/>
              <a:pathLst>
                <a:path w="45447" h="45435" extrusionOk="0">
                  <a:moveTo>
                    <a:pt x="4120" y="11371"/>
                  </a:moveTo>
                  <a:cubicBezTo>
                    <a:pt x="4882" y="11371"/>
                    <a:pt x="5489" y="11978"/>
                    <a:pt x="5489" y="12740"/>
                  </a:cubicBezTo>
                  <a:cubicBezTo>
                    <a:pt x="5489" y="13502"/>
                    <a:pt x="4882" y="14110"/>
                    <a:pt x="4120" y="14110"/>
                  </a:cubicBezTo>
                  <a:cubicBezTo>
                    <a:pt x="3358" y="14110"/>
                    <a:pt x="2750" y="13491"/>
                    <a:pt x="2750" y="12740"/>
                  </a:cubicBezTo>
                  <a:cubicBezTo>
                    <a:pt x="2750" y="11978"/>
                    <a:pt x="3358" y="11371"/>
                    <a:pt x="4120" y="11371"/>
                  </a:cubicBezTo>
                  <a:close/>
                  <a:moveTo>
                    <a:pt x="3334" y="29552"/>
                  </a:moveTo>
                  <a:cubicBezTo>
                    <a:pt x="4072" y="29552"/>
                    <a:pt x="4703" y="30171"/>
                    <a:pt x="4703" y="30921"/>
                  </a:cubicBezTo>
                  <a:cubicBezTo>
                    <a:pt x="4703" y="31683"/>
                    <a:pt x="4096" y="32291"/>
                    <a:pt x="3334" y="32291"/>
                  </a:cubicBezTo>
                  <a:cubicBezTo>
                    <a:pt x="2572" y="32291"/>
                    <a:pt x="1965" y="31683"/>
                    <a:pt x="1965" y="30921"/>
                  </a:cubicBezTo>
                  <a:cubicBezTo>
                    <a:pt x="1965" y="30171"/>
                    <a:pt x="2572" y="29552"/>
                    <a:pt x="3334" y="29552"/>
                  </a:cubicBezTo>
                  <a:close/>
                  <a:moveTo>
                    <a:pt x="1893" y="1"/>
                  </a:moveTo>
                  <a:lnTo>
                    <a:pt x="0" y="43566"/>
                  </a:lnTo>
                  <a:lnTo>
                    <a:pt x="43565" y="45435"/>
                  </a:lnTo>
                  <a:lnTo>
                    <a:pt x="45446" y="1882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6000" b="1" dirty="0">
                  <a:highlight>
                    <a:srgbClr val="FFFF00"/>
                  </a:highlight>
                </a:rPr>
                <a:t>شدة</a:t>
              </a:r>
            </a:p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6000" b="1" dirty="0">
                  <a:highlight>
                    <a:srgbClr val="FFFF00"/>
                  </a:highlight>
                </a:rPr>
                <a:t>الصوت </a:t>
              </a:r>
              <a:endParaRPr sz="6000" b="1" dirty="0">
                <a:highlight>
                  <a:srgbClr val="FFFF00"/>
                </a:highlight>
              </a:endParaRPr>
            </a:p>
          </p:txBody>
        </p:sp>
        <p:sp>
          <p:nvSpPr>
            <p:cNvPr id="1921" name="Google Shape;1921;p66"/>
            <p:cNvSpPr/>
            <p:nvPr/>
          </p:nvSpPr>
          <p:spPr>
            <a:xfrm>
              <a:off x="5448300" y="1526800"/>
              <a:ext cx="185750" cy="1094800"/>
            </a:xfrm>
            <a:custGeom>
              <a:avLst/>
              <a:gdLst/>
              <a:ahLst/>
              <a:cxnLst/>
              <a:rect l="l" t="t" r="r" b="b"/>
              <a:pathLst>
                <a:path w="7430" h="43792" extrusionOk="0">
                  <a:moveTo>
                    <a:pt x="4120" y="11359"/>
                  </a:moveTo>
                  <a:cubicBezTo>
                    <a:pt x="4882" y="11359"/>
                    <a:pt x="5489" y="11966"/>
                    <a:pt x="5489" y="12728"/>
                  </a:cubicBezTo>
                  <a:cubicBezTo>
                    <a:pt x="5489" y="13490"/>
                    <a:pt x="4882" y="14098"/>
                    <a:pt x="4120" y="14098"/>
                  </a:cubicBezTo>
                  <a:cubicBezTo>
                    <a:pt x="3358" y="14098"/>
                    <a:pt x="2750" y="13479"/>
                    <a:pt x="2750" y="12728"/>
                  </a:cubicBezTo>
                  <a:cubicBezTo>
                    <a:pt x="2750" y="11966"/>
                    <a:pt x="3358" y="11359"/>
                    <a:pt x="4120" y="11359"/>
                  </a:cubicBezTo>
                  <a:close/>
                  <a:moveTo>
                    <a:pt x="3334" y="29540"/>
                  </a:moveTo>
                  <a:cubicBezTo>
                    <a:pt x="4072" y="29540"/>
                    <a:pt x="4703" y="30159"/>
                    <a:pt x="4703" y="30909"/>
                  </a:cubicBezTo>
                  <a:cubicBezTo>
                    <a:pt x="4703" y="31671"/>
                    <a:pt x="4096" y="32279"/>
                    <a:pt x="3334" y="32279"/>
                  </a:cubicBezTo>
                  <a:cubicBezTo>
                    <a:pt x="2572" y="32279"/>
                    <a:pt x="1965" y="31671"/>
                    <a:pt x="1965" y="30909"/>
                  </a:cubicBezTo>
                  <a:cubicBezTo>
                    <a:pt x="1965" y="30159"/>
                    <a:pt x="2572" y="29540"/>
                    <a:pt x="3334" y="29540"/>
                  </a:cubicBezTo>
                  <a:close/>
                  <a:moveTo>
                    <a:pt x="1893" y="1"/>
                  </a:moveTo>
                  <a:lnTo>
                    <a:pt x="0" y="43554"/>
                  </a:lnTo>
                  <a:lnTo>
                    <a:pt x="5536" y="43792"/>
                  </a:lnTo>
                  <a:lnTo>
                    <a:pt x="7430" y="239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rgbClr val="AD91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31" name="Google Shape;1931;p66"/>
          <p:cNvSpPr/>
          <p:nvPr/>
        </p:nvSpPr>
        <p:spPr>
          <a:xfrm>
            <a:off x="4932041" y="4403142"/>
            <a:ext cx="3240360" cy="259464"/>
          </a:xfrm>
          <a:custGeom>
            <a:avLst/>
            <a:gdLst/>
            <a:ahLst/>
            <a:cxnLst/>
            <a:rect l="l" t="t" r="r" b="b"/>
            <a:pathLst>
              <a:path w="77356" h="8999" extrusionOk="0">
                <a:moveTo>
                  <a:pt x="62604" y="3663"/>
                </a:moveTo>
                <a:cubicBezTo>
                  <a:pt x="62606" y="3663"/>
                  <a:pt x="62608" y="3663"/>
                  <a:pt x="62610" y="3663"/>
                </a:cubicBezTo>
                <a:lnTo>
                  <a:pt x="62610" y="3663"/>
                </a:lnTo>
                <a:cubicBezTo>
                  <a:pt x="62606" y="3663"/>
                  <a:pt x="62604" y="3663"/>
                  <a:pt x="62604" y="3663"/>
                </a:cubicBezTo>
                <a:close/>
                <a:moveTo>
                  <a:pt x="42936" y="1"/>
                </a:moveTo>
                <a:cubicBezTo>
                  <a:pt x="42831" y="1"/>
                  <a:pt x="42748" y="1"/>
                  <a:pt x="42643" y="22"/>
                </a:cubicBezTo>
                <a:cubicBezTo>
                  <a:pt x="42329" y="43"/>
                  <a:pt x="42015" y="105"/>
                  <a:pt x="41702" y="168"/>
                </a:cubicBezTo>
                <a:cubicBezTo>
                  <a:pt x="41430" y="252"/>
                  <a:pt x="41158" y="357"/>
                  <a:pt x="40865" y="461"/>
                </a:cubicBezTo>
                <a:cubicBezTo>
                  <a:pt x="40614" y="566"/>
                  <a:pt x="40321" y="650"/>
                  <a:pt x="40070" y="754"/>
                </a:cubicBezTo>
                <a:cubicBezTo>
                  <a:pt x="39484" y="963"/>
                  <a:pt x="38919" y="1214"/>
                  <a:pt x="38333" y="1486"/>
                </a:cubicBezTo>
                <a:cubicBezTo>
                  <a:pt x="37810" y="1717"/>
                  <a:pt x="37287" y="1989"/>
                  <a:pt x="36764" y="2240"/>
                </a:cubicBezTo>
                <a:cubicBezTo>
                  <a:pt x="36471" y="2407"/>
                  <a:pt x="36199" y="2533"/>
                  <a:pt x="35906" y="2679"/>
                </a:cubicBezTo>
                <a:cubicBezTo>
                  <a:pt x="35466" y="2930"/>
                  <a:pt x="35048" y="3160"/>
                  <a:pt x="34588" y="3391"/>
                </a:cubicBezTo>
                <a:cubicBezTo>
                  <a:pt x="33939" y="3767"/>
                  <a:pt x="33269" y="4123"/>
                  <a:pt x="32600" y="4499"/>
                </a:cubicBezTo>
                <a:cubicBezTo>
                  <a:pt x="31867" y="4918"/>
                  <a:pt x="31114" y="5336"/>
                  <a:pt x="30382" y="5713"/>
                </a:cubicBezTo>
                <a:cubicBezTo>
                  <a:pt x="29461" y="6236"/>
                  <a:pt x="28499" y="6738"/>
                  <a:pt x="27536" y="7157"/>
                </a:cubicBezTo>
                <a:cubicBezTo>
                  <a:pt x="27139" y="7324"/>
                  <a:pt x="26741" y="7471"/>
                  <a:pt x="26365" y="7596"/>
                </a:cubicBezTo>
                <a:cubicBezTo>
                  <a:pt x="25967" y="7743"/>
                  <a:pt x="25569" y="7868"/>
                  <a:pt x="25151" y="7910"/>
                </a:cubicBezTo>
                <a:cubicBezTo>
                  <a:pt x="24921" y="7941"/>
                  <a:pt x="24691" y="7960"/>
                  <a:pt x="24453" y="7960"/>
                </a:cubicBezTo>
                <a:cubicBezTo>
                  <a:pt x="24366" y="7960"/>
                  <a:pt x="24278" y="7957"/>
                  <a:pt x="24188" y="7952"/>
                </a:cubicBezTo>
                <a:lnTo>
                  <a:pt x="23875" y="7868"/>
                </a:lnTo>
                <a:cubicBezTo>
                  <a:pt x="23812" y="7847"/>
                  <a:pt x="23749" y="7784"/>
                  <a:pt x="23686" y="7764"/>
                </a:cubicBezTo>
                <a:lnTo>
                  <a:pt x="23477" y="7554"/>
                </a:lnTo>
                <a:cubicBezTo>
                  <a:pt x="23456" y="7533"/>
                  <a:pt x="23456" y="7492"/>
                  <a:pt x="23435" y="7471"/>
                </a:cubicBezTo>
                <a:cubicBezTo>
                  <a:pt x="23372" y="7282"/>
                  <a:pt x="23331" y="7073"/>
                  <a:pt x="23289" y="6906"/>
                </a:cubicBezTo>
                <a:cubicBezTo>
                  <a:pt x="23268" y="6613"/>
                  <a:pt x="23247" y="6320"/>
                  <a:pt x="23247" y="6027"/>
                </a:cubicBezTo>
                <a:cubicBezTo>
                  <a:pt x="23226" y="5755"/>
                  <a:pt x="23184" y="5462"/>
                  <a:pt x="23184" y="5190"/>
                </a:cubicBezTo>
                <a:cubicBezTo>
                  <a:pt x="23163" y="4751"/>
                  <a:pt x="23121" y="4290"/>
                  <a:pt x="23038" y="3830"/>
                </a:cubicBezTo>
                <a:cubicBezTo>
                  <a:pt x="22975" y="3579"/>
                  <a:pt x="22912" y="3349"/>
                  <a:pt x="22828" y="3077"/>
                </a:cubicBezTo>
                <a:cubicBezTo>
                  <a:pt x="22724" y="2784"/>
                  <a:pt x="22619" y="2533"/>
                  <a:pt x="22452" y="2261"/>
                </a:cubicBezTo>
                <a:cubicBezTo>
                  <a:pt x="22326" y="2051"/>
                  <a:pt x="22138" y="1884"/>
                  <a:pt x="21992" y="1696"/>
                </a:cubicBezTo>
                <a:cubicBezTo>
                  <a:pt x="21803" y="1507"/>
                  <a:pt x="21573" y="1361"/>
                  <a:pt x="21364" y="1214"/>
                </a:cubicBezTo>
                <a:cubicBezTo>
                  <a:pt x="21155" y="1089"/>
                  <a:pt x="20883" y="984"/>
                  <a:pt x="20652" y="901"/>
                </a:cubicBezTo>
                <a:cubicBezTo>
                  <a:pt x="20339" y="796"/>
                  <a:pt x="20025" y="775"/>
                  <a:pt x="19711" y="754"/>
                </a:cubicBezTo>
                <a:cubicBezTo>
                  <a:pt x="19515" y="737"/>
                  <a:pt x="19319" y="730"/>
                  <a:pt x="19124" y="730"/>
                </a:cubicBezTo>
                <a:cubicBezTo>
                  <a:pt x="18091" y="730"/>
                  <a:pt x="17073" y="944"/>
                  <a:pt x="16070" y="1173"/>
                </a:cubicBezTo>
                <a:cubicBezTo>
                  <a:pt x="14857" y="1424"/>
                  <a:pt x="13643" y="1779"/>
                  <a:pt x="12471" y="2135"/>
                </a:cubicBezTo>
                <a:cubicBezTo>
                  <a:pt x="11927" y="2302"/>
                  <a:pt x="11404" y="2449"/>
                  <a:pt x="10839" y="2637"/>
                </a:cubicBezTo>
                <a:cubicBezTo>
                  <a:pt x="10002" y="2951"/>
                  <a:pt x="9144" y="3265"/>
                  <a:pt x="8307" y="3579"/>
                </a:cubicBezTo>
                <a:cubicBezTo>
                  <a:pt x="6927" y="4102"/>
                  <a:pt x="5546" y="4667"/>
                  <a:pt x="4186" y="5253"/>
                </a:cubicBezTo>
                <a:lnTo>
                  <a:pt x="3077" y="5713"/>
                </a:lnTo>
                <a:cubicBezTo>
                  <a:pt x="2742" y="5859"/>
                  <a:pt x="2428" y="6006"/>
                  <a:pt x="2093" y="6173"/>
                </a:cubicBezTo>
                <a:cubicBezTo>
                  <a:pt x="1382" y="6508"/>
                  <a:pt x="691" y="6843"/>
                  <a:pt x="1" y="7178"/>
                </a:cubicBezTo>
                <a:cubicBezTo>
                  <a:pt x="1277" y="6822"/>
                  <a:pt x="2533" y="6424"/>
                  <a:pt x="3788" y="6069"/>
                </a:cubicBezTo>
                <a:cubicBezTo>
                  <a:pt x="4813" y="5776"/>
                  <a:pt x="5818" y="5483"/>
                  <a:pt x="6843" y="5169"/>
                </a:cubicBezTo>
                <a:cubicBezTo>
                  <a:pt x="7973" y="4834"/>
                  <a:pt x="9103" y="4458"/>
                  <a:pt x="10212" y="4102"/>
                </a:cubicBezTo>
                <a:cubicBezTo>
                  <a:pt x="10525" y="3997"/>
                  <a:pt x="10881" y="3893"/>
                  <a:pt x="11195" y="3767"/>
                </a:cubicBezTo>
                <a:cubicBezTo>
                  <a:pt x="11760" y="3558"/>
                  <a:pt x="12346" y="3391"/>
                  <a:pt x="12911" y="3202"/>
                </a:cubicBezTo>
                <a:cubicBezTo>
                  <a:pt x="13769" y="2951"/>
                  <a:pt x="14647" y="2679"/>
                  <a:pt x="15505" y="2449"/>
                </a:cubicBezTo>
                <a:cubicBezTo>
                  <a:pt x="15945" y="2344"/>
                  <a:pt x="16363" y="2240"/>
                  <a:pt x="16802" y="2135"/>
                </a:cubicBezTo>
                <a:cubicBezTo>
                  <a:pt x="17284" y="2030"/>
                  <a:pt x="17744" y="1926"/>
                  <a:pt x="18246" y="1842"/>
                </a:cubicBezTo>
                <a:cubicBezTo>
                  <a:pt x="18610" y="1804"/>
                  <a:pt x="18974" y="1774"/>
                  <a:pt x="19334" y="1774"/>
                </a:cubicBezTo>
                <a:cubicBezTo>
                  <a:pt x="19574" y="1774"/>
                  <a:pt x="19811" y="1788"/>
                  <a:pt x="20046" y="1821"/>
                </a:cubicBezTo>
                <a:cubicBezTo>
                  <a:pt x="20255" y="1842"/>
                  <a:pt x="20464" y="1905"/>
                  <a:pt x="20652" y="1989"/>
                </a:cubicBezTo>
                <a:cubicBezTo>
                  <a:pt x="20820" y="2051"/>
                  <a:pt x="20987" y="2156"/>
                  <a:pt x="21134" y="2261"/>
                </a:cubicBezTo>
                <a:cubicBezTo>
                  <a:pt x="21259" y="2365"/>
                  <a:pt x="21385" y="2512"/>
                  <a:pt x="21489" y="2616"/>
                </a:cubicBezTo>
                <a:cubicBezTo>
                  <a:pt x="21594" y="2763"/>
                  <a:pt x="21678" y="2930"/>
                  <a:pt x="21761" y="3077"/>
                </a:cubicBezTo>
                <a:cubicBezTo>
                  <a:pt x="21908" y="3474"/>
                  <a:pt x="22012" y="3872"/>
                  <a:pt x="22096" y="4248"/>
                </a:cubicBezTo>
                <a:cubicBezTo>
                  <a:pt x="22180" y="4855"/>
                  <a:pt x="22201" y="5483"/>
                  <a:pt x="22243" y="6090"/>
                </a:cubicBezTo>
                <a:cubicBezTo>
                  <a:pt x="22243" y="6215"/>
                  <a:pt x="22284" y="6320"/>
                  <a:pt x="22284" y="6445"/>
                </a:cubicBezTo>
                <a:cubicBezTo>
                  <a:pt x="22284" y="6717"/>
                  <a:pt x="22326" y="7010"/>
                  <a:pt x="22347" y="7261"/>
                </a:cubicBezTo>
                <a:cubicBezTo>
                  <a:pt x="22389" y="7387"/>
                  <a:pt x="22410" y="7492"/>
                  <a:pt x="22431" y="7638"/>
                </a:cubicBezTo>
                <a:cubicBezTo>
                  <a:pt x="22452" y="7764"/>
                  <a:pt x="22515" y="7868"/>
                  <a:pt x="22598" y="7973"/>
                </a:cubicBezTo>
                <a:cubicBezTo>
                  <a:pt x="22640" y="8077"/>
                  <a:pt x="22745" y="8182"/>
                  <a:pt x="22828" y="8287"/>
                </a:cubicBezTo>
                <a:cubicBezTo>
                  <a:pt x="22870" y="8370"/>
                  <a:pt x="22954" y="8412"/>
                  <a:pt x="23017" y="8475"/>
                </a:cubicBezTo>
                <a:cubicBezTo>
                  <a:pt x="23080" y="8517"/>
                  <a:pt x="23142" y="8580"/>
                  <a:pt x="23226" y="8621"/>
                </a:cubicBezTo>
                <a:cubicBezTo>
                  <a:pt x="23435" y="8747"/>
                  <a:pt x="23665" y="8852"/>
                  <a:pt x="23896" y="8914"/>
                </a:cubicBezTo>
                <a:cubicBezTo>
                  <a:pt x="24168" y="8956"/>
                  <a:pt x="24419" y="8998"/>
                  <a:pt x="24649" y="8998"/>
                </a:cubicBezTo>
                <a:cubicBezTo>
                  <a:pt x="25256" y="8998"/>
                  <a:pt x="25862" y="8852"/>
                  <a:pt x="26406" y="8705"/>
                </a:cubicBezTo>
                <a:cubicBezTo>
                  <a:pt x="26699" y="8621"/>
                  <a:pt x="26950" y="8517"/>
                  <a:pt x="27222" y="8412"/>
                </a:cubicBezTo>
                <a:cubicBezTo>
                  <a:pt x="27473" y="8308"/>
                  <a:pt x="27766" y="8203"/>
                  <a:pt x="28038" y="8098"/>
                </a:cubicBezTo>
                <a:cubicBezTo>
                  <a:pt x="28603" y="7847"/>
                  <a:pt x="29189" y="7575"/>
                  <a:pt x="29754" y="7282"/>
                </a:cubicBezTo>
                <a:cubicBezTo>
                  <a:pt x="29984" y="7157"/>
                  <a:pt x="30256" y="7031"/>
                  <a:pt x="30486" y="6906"/>
                </a:cubicBezTo>
                <a:cubicBezTo>
                  <a:pt x="30675" y="6801"/>
                  <a:pt x="30821" y="6696"/>
                  <a:pt x="31010" y="6613"/>
                </a:cubicBezTo>
                <a:cubicBezTo>
                  <a:pt x="31533" y="6320"/>
                  <a:pt x="32056" y="6006"/>
                  <a:pt x="32600" y="5713"/>
                </a:cubicBezTo>
                <a:cubicBezTo>
                  <a:pt x="33207" y="5378"/>
                  <a:pt x="33834" y="5043"/>
                  <a:pt x="34441" y="4709"/>
                </a:cubicBezTo>
                <a:cubicBezTo>
                  <a:pt x="35090" y="4332"/>
                  <a:pt x="35717" y="3997"/>
                  <a:pt x="36366" y="3621"/>
                </a:cubicBezTo>
                <a:cubicBezTo>
                  <a:pt x="36680" y="3453"/>
                  <a:pt x="36994" y="3286"/>
                  <a:pt x="37349" y="3139"/>
                </a:cubicBezTo>
                <a:cubicBezTo>
                  <a:pt x="38040" y="2763"/>
                  <a:pt x="38751" y="2428"/>
                  <a:pt x="39484" y="2135"/>
                </a:cubicBezTo>
                <a:cubicBezTo>
                  <a:pt x="39965" y="1926"/>
                  <a:pt x="40425" y="1738"/>
                  <a:pt x="40927" y="1591"/>
                </a:cubicBezTo>
                <a:cubicBezTo>
                  <a:pt x="41388" y="1424"/>
                  <a:pt x="41890" y="1256"/>
                  <a:pt x="42392" y="1173"/>
                </a:cubicBezTo>
                <a:cubicBezTo>
                  <a:pt x="42551" y="1158"/>
                  <a:pt x="42700" y="1134"/>
                  <a:pt x="42845" y="1134"/>
                </a:cubicBezTo>
                <a:cubicBezTo>
                  <a:pt x="42911" y="1134"/>
                  <a:pt x="42976" y="1139"/>
                  <a:pt x="43041" y="1152"/>
                </a:cubicBezTo>
                <a:cubicBezTo>
                  <a:pt x="43062" y="1152"/>
                  <a:pt x="43103" y="1173"/>
                  <a:pt x="43145" y="1173"/>
                </a:cubicBezTo>
                <a:cubicBezTo>
                  <a:pt x="43229" y="1194"/>
                  <a:pt x="43271" y="1256"/>
                  <a:pt x="43334" y="1277"/>
                </a:cubicBezTo>
                <a:lnTo>
                  <a:pt x="43564" y="1507"/>
                </a:lnTo>
                <a:cubicBezTo>
                  <a:pt x="43627" y="1570"/>
                  <a:pt x="43647" y="1633"/>
                  <a:pt x="43689" y="1717"/>
                </a:cubicBezTo>
                <a:cubicBezTo>
                  <a:pt x="43794" y="2010"/>
                  <a:pt x="43857" y="2323"/>
                  <a:pt x="43899" y="2637"/>
                </a:cubicBezTo>
                <a:cubicBezTo>
                  <a:pt x="43961" y="3035"/>
                  <a:pt x="43961" y="3453"/>
                  <a:pt x="43961" y="3830"/>
                </a:cubicBezTo>
                <a:lnTo>
                  <a:pt x="43961" y="4709"/>
                </a:lnTo>
                <a:lnTo>
                  <a:pt x="43961" y="5671"/>
                </a:lnTo>
                <a:cubicBezTo>
                  <a:pt x="43961" y="5797"/>
                  <a:pt x="43982" y="5964"/>
                  <a:pt x="44003" y="6090"/>
                </a:cubicBezTo>
                <a:cubicBezTo>
                  <a:pt x="44045" y="6215"/>
                  <a:pt x="44066" y="6320"/>
                  <a:pt x="44087" y="6445"/>
                </a:cubicBezTo>
                <a:cubicBezTo>
                  <a:pt x="44108" y="6592"/>
                  <a:pt x="44191" y="6717"/>
                  <a:pt x="44254" y="6822"/>
                </a:cubicBezTo>
                <a:cubicBezTo>
                  <a:pt x="44275" y="6906"/>
                  <a:pt x="44317" y="6948"/>
                  <a:pt x="44380" y="7010"/>
                </a:cubicBezTo>
                <a:cubicBezTo>
                  <a:pt x="44422" y="7073"/>
                  <a:pt x="44484" y="7157"/>
                  <a:pt x="44568" y="7240"/>
                </a:cubicBezTo>
                <a:cubicBezTo>
                  <a:pt x="44631" y="7345"/>
                  <a:pt x="44735" y="7387"/>
                  <a:pt x="44819" y="7471"/>
                </a:cubicBezTo>
                <a:cubicBezTo>
                  <a:pt x="44924" y="7554"/>
                  <a:pt x="45028" y="7638"/>
                  <a:pt x="45154" y="7701"/>
                </a:cubicBezTo>
                <a:lnTo>
                  <a:pt x="45468" y="7868"/>
                </a:lnTo>
                <a:lnTo>
                  <a:pt x="45865" y="8015"/>
                </a:lnTo>
                <a:cubicBezTo>
                  <a:pt x="46137" y="8098"/>
                  <a:pt x="46409" y="8119"/>
                  <a:pt x="46702" y="8161"/>
                </a:cubicBezTo>
                <a:cubicBezTo>
                  <a:pt x="46807" y="8168"/>
                  <a:pt x="46912" y="8170"/>
                  <a:pt x="47016" y="8170"/>
                </a:cubicBezTo>
                <a:cubicBezTo>
                  <a:pt x="47225" y="8170"/>
                  <a:pt x="47435" y="8161"/>
                  <a:pt x="47644" y="8161"/>
                </a:cubicBezTo>
                <a:cubicBezTo>
                  <a:pt x="48230" y="8119"/>
                  <a:pt x="48795" y="8015"/>
                  <a:pt x="49339" y="7910"/>
                </a:cubicBezTo>
                <a:cubicBezTo>
                  <a:pt x="49945" y="7784"/>
                  <a:pt x="50552" y="7596"/>
                  <a:pt x="51159" y="7429"/>
                </a:cubicBezTo>
                <a:cubicBezTo>
                  <a:pt x="52331" y="7073"/>
                  <a:pt x="53461" y="6655"/>
                  <a:pt x="54611" y="6236"/>
                </a:cubicBezTo>
                <a:cubicBezTo>
                  <a:pt x="54946" y="6111"/>
                  <a:pt x="55302" y="5985"/>
                  <a:pt x="55658" y="5859"/>
                </a:cubicBezTo>
                <a:cubicBezTo>
                  <a:pt x="56432" y="5567"/>
                  <a:pt x="57227" y="5253"/>
                  <a:pt x="58001" y="4981"/>
                </a:cubicBezTo>
                <a:cubicBezTo>
                  <a:pt x="58650" y="4751"/>
                  <a:pt x="59319" y="4520"/>
                  <a:pt x="59968" y="4311"/>
                </a:cubicBezTo>
                <a:cubicBezTo>
                  <a:pt x="60282" y="4207"/>
                  <a:pt x="60596" y="4123"/>
                  <a:pt x="60909" y="4018"/>
                </a:cubicBezTo>
                <a:cubicBezTo>
                  <a:pt x="61056" y="3976"/>
                  <a:pt x="61244" y="3914"/>
                  <a:pt x="61412" y="3872"/>
                </a:cubicBezTo>
                <a:cubicBezTo>
                  <a:pt x="61663" y="3788"/>
                  <a:pt x="61935" y="3704"/>
                  <a:pt x="62207" y="3663"/>
                </a:cubicBezTo>
                <a:lnTo>
                  <a:pt x="62583" y="3663"/>
                </a:lnTo>
                <a:cubicBezTo>
                  <a:pt x="62604" y="3725"/>
                  <a:pt x="62604" y="3788"/>
                  <a:pt x="62625" y="3872"/>
                </a:cubicBezTo>
                <a:lnTo>
                  <a:pt x="62625" y="4144"/>
                </a:lnTo>
                <a:cubicBezTo>
                  <a:pt x="62521" y="4667"/>
                  <a:pt x="62374" y="5169"/>
                  <a:pt x="62207" y="5692"/>
                </a:cubicBezTo>
                <a:cubicBezTo>
                  <a:pt x="62144" y="5964"/>
                  <a:pt x="62060" y="6215"/>
                  <a:pt x="61956" y="6487"/>
                </a:cubicBezTo>
                <a:cubicBezTo>
                  <a:pt x="61935" y="6550"/>
                  <a:pt x="61893" y="6634"/>
                  <a:pt x="61851" y="6717"/>
                </a:cubicBezTo>
                <a:cubicBezTo>
                  <a:pt x="61788" y="6843"/>
                  <a:pt x="61788" y="6968"/>
                  <a:pt x="61788" y="7115"/>
                </a:cubicBezTo>
                <a:cubicBezTo>
                  <a:pt x="61788" y="7157"/>
                  <a:pt x="61830" y="7220"/>
                  <a:pt x="61830" y="7282"/>
                </a:cubicBezTo>
                <a:cubicBezTo>
                  <a:pt x="61830" y="7366"/>
                  <a:pt x="61851" y="7429"/>
                  <a:pt x="61872" y="7492"/>
                </a:cubicBezTo>
                <a:cubicBezTo>
                  <a:pt x="61893" y="7638"/>
                  <a:pt x="61977" y="7743"/>
                  <a:pt x="62039" y="7868"/>
                </a:cubicBezTo>
                <a:cubicBezTo>
                  <a:pt x="62060" y="7889"/>
                  <a:pt x="62081" y="7910"/>
                  <a:pt x="62081" y="7952"/>
                </a:cubicBezTo>
                <a:cubicBezTo>
                  <a:pt x="62144" y="8015"/>
                  <a:pt x="62186" y="8077"/>
                  <a:pt x="62269" y="8119"/>
                </a:cubicBezTo>
                <a:cubicBezTo>
                  <a:pt x="62395" y="8224"/>
                  <a:pt x="62500" y="8287"/>
                  <a:pt x="62667" y="8328"/>
                </a:cubicBezTo>
                <a:cubicBezTo>
                  <a:pt x="62859" y="8392"/>
                  <a:pt x="63075" y="8420"/>
                  <a:pt x="63278" y="8420"/>
                </a:cubicBezTo>
                <a:cubicBezTo>
                  <a:pt x="63341" y="8420"/>
                  <a:pt x="63403" y="8417"/>
                  <a:pt x="63462" y="8412"/>
                </a:cubicBezTo>
                <a:cubicBezTo>
                  <a:pt x="63734" y="8391"/>
                  <a:pt x="63985" y="8328"/>
                  <a:pt x="64257" y="8287"/>
                </a:cubicBezTo>
                <a:cubicBezTo>
                  <a:pt x="64487" y="8224"/>
                  <a:pt x="64759" y="8182"/>
                  <a:pt x="64990" y="8119"/>
                </a:cubicBezTo>
                <a:cubicBezTo>
                  <a:pt x="65596" y="7994"/>
                  <a:pt x="66161" y="7784"/>
                  <a:pt x="66747" y="7575"/>
                </a:cubicBezTo>
                <a:cubicBezTo>
                  <a:pt x="67856" y="7157"/>
                  <a:pt x="68965" y="6738"/>
                  <a:pt x="70053" y="6299"/>
                </a:cubicBezTo>
                <a:cubicBezTo>
                  <a:pt x="71580" y="5671"/>
                  <a:pt x="73150" y="5085"/>
                  <a:pt x="74656" y="4520"/>
                </a:cubicBezTo>
                <a:cubicBezTo>
                  <a:pt x="75054" y="4353"/>
                  <a:pt x="75451" y="4207"/>
                  <a:pt x="75870" y="4081"/>
                </a:cubicBezTo>
                <a:cubicBezTo>
                  <a:pt x="76372" y="3893"/>
                  <a:pt x="76853" y="3683"/>
                  <a:pt x="77355" y="3516"/>
                </a:cubicBezTo>
                <a:lnTo>
                  <a:pt x="77355" y="3516"/>
                </a:lnTo>
                <a:cubicBezTo>
                  <a:pt x="76581" y="3600"/>
                  <a:pt x="75702" y="3809"/>
                  <a:pt x="74824" y="3976"/>
                </a:cubicBezTo>
                <a:cubicBezTo>
                  <a:pt x="74091" y="4123"/>
                  <a:pt x="73380" y="4248"/>
                  <a:pt x="72648" y="4416"/>
                </a:cubicBezTo>
                <a:cubicBezTo>
                  <a:pt x="71832" y="4604"/>
                  <a:pt x="71036" y="4771"/>
                  <a:pt x="70220" y="5023"/>
                </a:cubicBezTo>
                <a:cubicBezTo>
                  <a:pt x="69279" y="5274"/>
                  <a:pt x="68337" y="5567"/>
                  <a:pt x="67375" y="5880"/>
                </a:cubicBezTo>
                <a:cubicBezTo>
                  <a:pt x="66684" y="6090"/>
                  <a:pt x="66015" y="6341"/>
                  <a:pt x="65324" y="6550"/>
                </a:cubicBezTo>
                <a:cubicBezTo>
                  <a:pt x="64990" y="6655"/>
                  <a:pt x="64613" y="6738"/>
                  <a:pt x="64257" y="6822"/>
                </a:cubicBezTo>
                <a:cubicBezTo>
                  <a:pt x="63964" y="6864"/>
                  <a:pt x="63692" y="6948"/>
                  <a:pt x="63420" y="7010"/>
                </a:cubicBezTo>
                <a:lnTo>
                  <a:pt x="63148" y="7010"/>
                </a:lnTo>
                <a:cubicBezTo>
                  <a:pt x="63190" y="6906"/>
                  <a:pt x="63232" y="6759"/>
                  <a:pt x="63253" y="6655"/>
                </a:cubicBezTo>
                <a:cubicBezTo>
                  <a:pt x="63274" y="6529"/>
                  <a:pt x="63337" y="6424"/>
                  <a:pt x="63357" y="6299"/>
                </a:cubicBezTo>
                <a:cubicBezTo>
                  <a:pt x="63462" y="5922"/>
                  <a:pt x="63567" y="5546"/>
                  <a:pt x="63671" y="5169"/>
                </a:cubicBezTo>
                <a:cubicBezTo>
                  <a:pt x="63734" y="4918"/>
                  <a:pt x="63776" y="4646"/>
                  <a:pt x="63839" y="4416"/>
                </a:cubicBezTo>
                <a:cubicBezTo>
                  <a:pt x="63860" y="4290"/>
                  <a:pt x="63860" y="4144"/>
                  <a:pt x="63860" y="3997"/>
                </a:cubicBezTo>
                <a:cubicBezTo>
                  <a:pt x="63860" y="3872"/>
                  <a:pt x="63839" y="3725"/>
                  <a:pt x="63797" y="3600"/>
                </a:cubicBezTo>
                <a:cubicBezTo>
                  <a:pt x="63776" y="3391"/>
                  <a:pt x="63671" y="3160"/>
                  <a:pt x="63567" y="2972"/>
                </a:cubicBezTo>
                <a:cubicBezTo>
                  <a:pt x="63504" y="2867"/>
                  <a:pt x="63420" y="2763"/>
                  <a:pt x="63274" y="2679"/>
                </a:cubicBezTo>
                <a:cubicBezTo>
                  <a:pt x="63148" y="2616"/>
                  <a:pt x="63023" y="2554"/>
                  <a:pt x="62897" y="2533"/>
                </a:cubicBezTo>
                <a:cubicBezTo>
                  <a:pt x="62793" y="2512"/>
                  <a:pt x="62667" y="2512"/>
                  <a:pt x="62521" y="2470"/>
                </a:cubicBezTo>
                <a:lnTo>
                  <a:pt x="62186" y="2470"/>
                </a:lnTo>
                <a:cubicBezTo>
                  <a:pt x="61893" y="2512"/>
                  <a:pt x="61621" y="2574"/>
                  <a:pt x="61328" y="2679"/>
                </a:cubicBezTo>
                <a:cubicBezTo>
                  <a:pt x="61119" y="2763"/>
                  <a:pt x="60909" y="2826"/>
                  <a:pt x="60658" y="2867"/>
                </a:cubicBezTo>
                <a:cubicBezTo>
                  <a:pt x="60303" y="2972"/>
                  <a:pt x="59926" y="3077"/>
                  <a:pt x="59570" y="3202"/>
                </a:cubicBezTo>
                <a:cubicBezTo>
                  <a:pt x="58796" y="3474"/>
                  <a:pt x="58001" y="3704"/>
                  <a:pt x="57227" y="3997"/>
                </a:cubicBezTo>
                <a:cubicBezTo>
                  <a:pt x="56243" y="4332"/>
                  <a:pt x="55302" y="4667"/>
                  <a:pt x="54339" y="5023"/>
                </a:cubicBezTo>
                <a:cubicBezTo>
                  <a:pt x="53461" y="5336"/>
                  <a:pt x="52561" y="5650"/>
                  <a:pt x="51682" y="5901"/>
                </a:cubicBezTo>
                <a:cubicBezTo>
                  <a:pt x="51117" y="6090"/>
                  <a:pt x="50552" y="6215"/>
                  <a:pt x="50008" y="6383"/>
                </a:cubicBezTo>
                <a:cubicBezTo>
                  <a:pt x="49443" y="6529"/>
                  <a:pt x="48878" y="6655"/>
                  <a:pt x="48292" y="6738"/>
                </a:cubicBezTo>
                <a:cubicBezTo>
                  <a:pt x="47916" y="6794"/>
                  <a:pt x="47521" y="6822"/>
                  <a:pt x="47119" y="6822"/>
                </a:cubicBezTo>
                <a:cubicBezTo>
                  <a:pt x="46919" y="6822"/>
                  <a:pt x="46716" y="6815"/>
                  <a:pt x="46514" y="6801"/>
                </a:cubicBezTo>
                <a:cubicBezTo>
                  <a:pt x="46347" y="6759"/>
                  <a:pt x="46158" y="6717"/>
                  <a:pt x="45991" y="6655"/>
                </a:cubicBezTo>
                <a:cubicBezTo>
                  <a:pt x="45886" y="6613"/>
                  <a:pt x="45782" y="6550"/>
                  <a:pt x="45677" y="6466"/>
                </a:cubicBezTo>
                <a:cubicBezTo>
                  <a:pt x="45614" y="6404"/>
                  <a:pt x="45531" y="6341"/>
                  <a:pt x="45447" y="6278"/>
                </a:cubicBezTo>
                <a:cubicBezTo>
                  <a:pt x="45426" y="6236"/>
                  <a:pt x="45405" y="6194"/>
                  <a:pt x="45405" y="6173"/>
                </a:cubicBezTo>
                <a:cubicBezTo>
                  <a:pt x="45342" y="6006"/>
                  <a:pt x="45321" y="5818"/>
                  <a:pt x="45300" y="5671"/>
                </a:cubicBezTo>
                <a:cubicBezTo>
                  <a:pt x="45259" y="5357"/>
                  <a:pt x="45259" y="5043"/>
                  <a:pt x="45259" y="4751"/>
                </a:cubicBezTo>
                <a:cubicBezTo>
                  <a:pt x="45259" y="4458"/>
                  <a:pt x="45259" y="4186"/>
                  <a:pt x="45238" y="3893"/>
                </a:cubicBezTo>
                <a:cubicBezTo>
                  <a:pt x="45238" y="3453"/>
                  <a:pt x="45217" y="3035"/>
                  <a:pt x="45154" y="2574"/>
                </a:cubicBezTo>
                <a:cubicBezTo>
                  <a:pt x="45091" y="2030"/>
                  <a:pt x="44987" y="1466"/>
                  <a:pt x="44673" y="963"/>
                </a:cubicBezTo>
                <a:cubicBezTo>
                  <a:pt x="44589" y="859"/>
                  <a:pt x="44505" y="754"/>
                  <a:pt x="44401" y="650"/>
                </a:cubicBezTo>
                <a:cubicBezTo>
                  <a:pt x="44296" y="545"/>
                  <a:pt x="44191" y="461"/>
                  <a:pt x="44087" y="378"/>
                </a:cubicBezTo>
                <a:cubicBezTo>
                  <a:pt x="43878" y="231"/>
                  <a:pt x="43647" y="126"/>
                  <a:pt x="43417" y="43"/>
                </a:cubicBezTo>
                <a:cubicBezTo>
                  <a:pt x="43271" y="22"/>
                  <a:pt x="43145" y="22"/>
                  <a:pt x="4302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499" y="244293"/>
            <a:ext cx="576387" cy="104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نتيجة بحث الصور عن شدة الصوت">
            <a:extLst>
              <a:ext uri="{FF2B5EF4-FFF2-40B4-BE49-F238E27FC236}">
                <a16:creationId xmlns:a16="http://schemas.microsoft.com/office/drawing/2014/main" id="{431FC706-F8EA-436C-8735-8462C23104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78" y="244293"/>
            <a:ext cx="5123194" cy="3867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47E5C9DC-1623-43AF-BDDA-64040BFD1094}"/>
              </a:ext>
            </a:extLst>
          </p:cNvPr>
          <p:cNvSpPr txBox="1"/>
          <p:nvPr/>
        </p:nvSpPr>
        <p:spPr>
          <a:xfrm>
            <a:off x="323528" y="2787774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OM" sz="4000" b="1" dirty="0">
                <a:highlight>
                  <a:srgbClr val="00FFFF"/>
                </a:highlight>
              </a:rPr>
              <a:t>تعتمد على السعة </a:t>
            </a:r>
            <a:endParaRPr lang="en-US" sz="4000" b="1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35912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8" name="Google Shape;1918;p66"/>
          <p:cNvGrpSpPr/>
          <p:nvPr/>
        </p:nvGrpSpPr>
        <p:grpSpPr>
          <a:xfrm>
            <a:off x="457920" y="65303"/>
            <a:ext cx="2496720" cy="2407055"/>
            <a:chOff x="5448300" y="1526500"/>
            <a:chExt cx="1154925" cy="1154650"/>
          </a:xfrm>
        </p:grpSpPr>
        <p:sp>
          <p:nvSpPr>
            <p:cNvPr id="1919" name="Google Shape;1919;p66"/>
            <p:cNvSpPr/>
            <p:nvPr/>
          </p:nvSpPr>
          <p:spPr>
            <a:xfrm>
              <a:off x="5466750" y="1544975"/>
              <a:ext cx="1136475" cy="1136175"/>
            </a:xfrm>
            <a:custGeom>
              <a:avLst/>
              <a:gdLst/>
              <a:ahLst/>
              <a:cxnLst/>
              <a:rect l="l" t="t" r="r" b="b"/>
              <a:pathLst>
                <a:path w="45459" h="45447" extrusionOk="0">
                  <a:moveTo>
                    <a:pt x="4132" y="11370"/>
                  </a:moveTo>
                  <a:cubicBezTo>
                    <a:pt x="4882" y="11370"/>
                    <a:pt x="5501" y="11990"/>
                    <a:pt x="5501" y="12740"/>
                  </a:cubicBezTo>
                  <a:cubicBezTo>
                    <a:pt x="5501" y="13502"/>
                    <a:pt x="4882" y="14109"/>
                    <a:pt x="4132" y="14109"/>
                  </a:cubicBezTo>
                  <a:cubicBezTo>
                    <a:pt x="3370" y="14109"/>
                    <a:pt x="2762" y="13502"/>
                    <a:pt x="2762" y="12740"/>
                  </a:cubicBezTo>
                  <a:cubicBezTo>
                    <a:pt x="2762" y="11990"/>
                    <a:pt x="3370" y="11370"/>
                    <a:pt x="4132" y="11370"/>
                  </a:cubicBezTo>
                  <a:close/>
                  <a:moveTo>
                    <a:pt x="3334" y="29563"/>
                  </a:moveTo>
                  <a:cubicBezTo>
                    <a:pt x="4084" y="29563"/>
                    <a:pt x="4703" y="30170"/>
                    <a:pt x="4703" y="30932"/>
                  </a:cubicBezTo>
                  <a:cubicBezTo>
                    <a:pt x="4703" y="31694"/>
                    <a:pt x="4096" y="32302"/>
                    <a:pt x="3334" y="32302"/>
                  </a:cubicBezTo>
                  <a:cubicBezTo>
                    <a:pt x="2584" y="32302"/>
                    <a:pt x="1965" y="31694"/>
                    <a:pt x="1965" y="30932"/>
                  </a:cubicBezTo>
                  <a:cubicBezTo>
                    <a:pt x="1965" y="30170"/>
                    <a:pt x="2584" y="29563"/>
                    <a:pt x="3334" y="29563"/>
                  </a:cubicBezTo>
                  <a:close/>
                  <a:moveTo>
                    <a:pt x="1893" y="0"/>
                  </a:moveTo>
                  <a:lnTo>
                    <a:pt x="0" y="43565"/>
                  </a:lnTo>
                  <a:lnTo>
                    <a:pt x="43565" y="45446"/>
                  </a:lnTo>
                  <a:lnTo>
                    <a:pt x="45458" y="1893"/>
                  </a:lnTo>
                  <a:lnTo>
                    <a:pt x="1893" y="0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66"/>
            <p:cNvSpPr/>
            <p:nvPr/>
          </p:nvSpPr>
          <p:spPr>
            <a:xfrm>
              <a:off x="5448300" y="1526500"/>
              <a:ext cx="1136175" cy="1135875"/>
            </a:xfrm>
            <a:custGeom>
              <a:avLst/>
              <a:gdLst/>
              <a:ahLst/>
              <a:cxnLst/>
              <a:rect l="l" t="t" r="r" b="b"/>
              <a:pathLst>
                <a:path w="45447" h="45435" extrusionOk="0">
                  <a:moveTo>
                    <a:pt x="4120" y="11371"/>
                  </a:moveTo>
                  <a:cubicBezTo>
                    <a:pt x="4882" y="11371"/>
                    <a:pt x="5489" y="11978"/>
                    <a:pt x="5489" y="12740"/>
                  </a:cubicBezTo>
                  <a:cubicBezTo>
                    <a:pt x="5489" y="13502"/>
                    <a:pt x="4882" y="14110"/>
                    <a:pt x="4120" y="14110"/>
                  </a:cubicBezTo>
                  <a:cubicBezTo>
                    <a:pt x="3358" y="14110"/>
                    <a:pt x="2750" y="13491"/>
                    <a:pt x="2750" y="12740"/>
                  </a:cubicBezTo>
                  <a:cubicBezTo>
                    <a:pt x="2750" y="11978"/>
                    <a:pt x="3358" y="11371"/>
                    <a:pt x="4120" y="11371"/>
                  </a:cubicBezTo>
                  <a:close/>
                  <a:moveTo>
                    <a:pt x="3334" y="29552"/>
                  </a:moveTo>
                  <a:cubicBezTo>
                    <a:pt x="4072" y="29552"/>
                    <a:pt x="4703" y="30171"/>
                    <a:pt x="4703" y="30921"/>
                  </a:cubicBezTo>
                  <a:cubicBezTo>
                    <a:pt x="4703" y="31683"/>
                    <a:pt x="4096" y="32291"/>
                    <a:pt x="3334" y="32291"/>
                  </a:cubicBezTo>
                  <a:cubicBezTo>
                    <a:pt x="2572" y="32291"/>
                    <a:pt x="1965" y="31683"/>
                    <a:pt x="1965" y="30921"/>
                  </a:cubicBezTo>
                  <a:cubicBezTo>
                    <a:pt x="1965" y="30171"/>
                    <a:pt x="2572" y="29552"/>
                    <a:pt x="3334" y="29552"/>
                  </a:cubicBezTo>
                  <a:close/>
                  <a:moveTo>
                    <a:pt x="1893" y="1"/>
                  </a:moveTo>
                  <a:lnTo>
                    <a:pt x="0" y="43566"/>
                  </a:lnTo>
                  <a:lnTo>
                    <a:pt x="43565" y="45435"/>
                  </a:lnTo>
                  <a:lnTo>
                    <a:pt x="45446" y="1882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6000" b="1" dirty="0">
                  <a:highlight>
                    <a:srgbClr val="FFFF00"/>
                  </a:highlight>
                </a:rPr>
                <a:t>شدة</a:t>
              </a:r>
            </a:p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6000" b="1" dirty="0">
                  <a:highlight>
                    <a:srgbClr val="FFFF00"/>
                  </a:highlight>
                </a:rPr>
                <a:t>الصوت </a:t>
              </a:r>
              <a:endParaRPr sz="6000" b="1" dirty="0">
                <a:highlight>
                  <a:srgbClr val="FFFF00"/>
                </a:highlight>
              </a:endParaRPr>
            </a:p>
          </p:txBody>
        </p:sp>
        <p:sp>
          <p:nvSpPr>
            <p:cNvPr id="1921" name="Google Shape;1921;p66"/>
            <p:cNvSpPr/>
            <p:nvPr/>
          </p:nvSpPr>
          <p:spPr>
            <a:xfrm>
              <a:off x="5448300" y="1526800"/>
              <a:ext cx="185750" cy="1094800"/>
            </a:xfrm>
            <a:custGeom>
              <a:avLst/>
              <a:gdLst/>
              <a:ahLst/>
              <a:cxnLst/>
              <a:rect l="l" t="t" r="r" b="b"/>
              <a:pathLst>
                <a:path w="7430" h="43792" extrusionOk="0">
                  <a:moveTo>
                    <a:pt x="4120" y="11359"/>
                  </a:moveTo>
                  <a:cubicBezTo>
                    <a:pt x="4882" y="11359"/>
                    <a:pt x="5489" y="11966"/>
                    <a:pt x="5489" y="12728"/>
                  </a:cubicBezTo>
                  <a:cubicBezTo>
                    <a:pt x="5489" y="13490"/>
                    <a:pt x="4882" y="14098"/>
                    <a:pt x="4120" y="14098"/>
                  </a:cubicBezTo>
                  <a:cubicBezTo>
                    <a:pt x="3358" y="14098"/>
                    <a:pt x="2750" y="13479"/>
                    <a:pt x="2750" y="12728"/>
                  </a:cubicBezTo>
                  <a:cubicBezTo>
                    <a:pt x="2750" y="11966"/>
                    <a:pt x="3358" y="11359"/>
                    <a:pt x="4120" y="11359"/>
                  </a:cubicBezTo>
                  <a:close/>
                  <a:moveTo>
                    <a:pt x="3334" y="29540"/>
                  </a:moveTo>
                  <a:cubicBezTo>
                    <a:pt x="4072" y="29540"/>
                    <a:pt x="4703" y="30159"/>
                    <a:pt x="4703" y="30909"/>
                  </a:cubicBezTo>
                  <a:cubicBezTo>
                    <a:pt x="4703" y="31671"/>
                    <a:pt x="4096" y="32279"/>
                    <a:pt x="3334" y="32279"/>
                  </a:cubicBezTo>
                  <a:cubicBezTo>
                    <a:pt x="2572" y="32279"/>
                    <a:pt x="1965" y="31671"/>
                    <a:pt x="1965" y="30909"/>
                  </a:cubicBezTo>
                  <a:cubicBezTo>
                    <a:pt x="1965" y="30159"/>
                    <a:pt x="2572" y="29540"/>
                    <a:pt x="3334" y="29540"/>
                  </a:cubicBezTo>
                  <a:close/>
                  <a:moveTo>
                    <a:pt x="1893" y="1"/>
                  </a:moveTo>
                  <a:lnTo>
                    <a:pt x="0" y="43554"/>
                  </a:lnTo>
                  <a:lnTo>
                    <a:pt x="5536" y="43792"/>
                  </a:lnTo>
                  <a:lnTo>
                    <a:pt x="7430" y="239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rgbClr val="AD91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499" y="244293"/>
            <a:ext cx="576387" cy="104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47E5C9DC-1623-43AF-BDDA-64040BFD1094}"/>
              </a:ext>
            </a:extLst>
          </p:cNvPr>
          <p:cNvSpPr txBox="1"/>
          <p:nvPr/>
        </p:nvSpPr>
        <p:spPr>
          <a:xfrm>
            <a:off x="3589032" y="237576"/>
            <a:ext cx="53064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4000" b="1" dirty="0">
                <a:highlight>
                  <a:srgbClr val="00FFFF"/>
                </a:highlight>
              </a:rPr>
              <a:t>الطاقة التي تحملها الموجة في زمن معين وعبر المساحة العمودية </a:t>
            </a:r>
            <a:endParaRPr lang="en-US" sz="4000" b="1" dirty="0">
              <a:highlight>
                <a:srgbClr val="00FFFF"/>
              </a:highlight>
            </a:endParaRP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2BE20618-9C98-4669-B026-E1E34FAB36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7744" y="2433218"/>
            <a:ext cx="5979883" cy="252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236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8" name="Google Shape;1918;p66"/>
          <p:cNvGrpSpPr/>
          <p:nvPr/>
        </p:nvGrpSpPr>
        <p:grpSpPr>
          <a:xfrm>
            <a:off x="457920" y="65303"/>
            <a:ext cx="2496720" cy="2407055"/>
            <a:chOff x="5448300" y="1526500"/>
            <a:chExt cx="1154925" cy="1154650"/>
          </a:xfrm>
        </p:grpSpPr>
        <p:sp>
          <p:nvSpPr>
            <p:cNvPr id="1919" name="Google Shape;1919;p66"/>
            <p:cNvSpPr/>
            <p:nvPr/>
          </p:nvSpPr>
          <p:spPr>
            <a:xfrm>
              <a:off x="5466750" y="1544975"/>
              <a:ext cx="1136475" cy="1136175"/>
            </a:xfrm>
            <a:custGeom>
              <a:avLst/>
              <a:gdLst/>
              <a:ahLst/>
              <a:cxnLst/>
              <a:rect l="l" t="t" r="r" b="b"/>
              <a:pathLst>
                <a:path w="45459" h="45447" extrusionOk="0">
                  <a:moveTo>
                    <a:pt x="4132" y="11370"/>
                  </a:moveTo>
                  <a:cubicBezTo>
                    <a:pt x="4882" y="11370"/>
                    <a:pt x="5501" y="11990"/>
                    <a:pt x="5501" y="12740"/>
                  </a:cubicBezTo>
                  <a:cubicBezTo>
                    <a:pt x="5501" y="13502"/>
                    <a:pt x="4882" y="14109"/>
                    <a:pt x="4132" y="14109"/>
                  </a:cubicBezTo>
                  <a:cubicBezTo>
                    <a:pt x="3370" y="14109"/>
                    <a:pt x="2762" y="13502"/>
                    <a:pt x="2762" y="12740"/>
                  </a:cubicBezTo>
                  <a:cubicBezTo>
                    <a:pt x="2762" y="11990"/>
                    <a:pt x="3370" y="11370"/>
                    <a:pt x="4132" y="11370"/>
                  </a:cubicBezTo>
                  <a:close/>
                  <a:moveTo>
                    <a:pt x="3334" y="29563"/>
                  </a:moveTo>
                  <a:cubicBezTo>
                    <a:pt x="4084" y="29563"/>
                    <a:pt x="4703" y="30170"/>
                    <a:pt x="4703" y="30932"/>
                  </a:cubicBezTo>
                  <a:cubicBezTo>
                    <a:pt x="4703" y="31694"/>
                    <a:pt x="4096" y="32302"/>
                    <a:pt x="3334" y="32302"/>
                  </a:cubicBezTo>
                  <a:cubicBezTo>
                    <a:pt x="2584" y="32302"/>
                    <a:pt x="1965" y="31694"/>
                    <a:pt x="1965" y="30932"/>
                  </a:cubicBezTo>
                  <a:cubicBezTo>
                    <a:pt x="1965" y="30170"/>
                    <a:pt x="2584" y="29563"/>
                    <a:pt x="3334" y="29563"/>
                  </a:cubicBezTo>
                  <a:close/>
                  <a:moveTo>
                    <a:pt x="1893" y="0"/>
                  </a:moveTo>
                  <a:lnTo>
                    <a:pt x="0" y="43565"/>
                  </a:lnTo>
                  <a:lnTo>
                    <a:pt x="43565" y="45446"/>
                  </a:lnTo>
                  <a:lnTo>
                    <a:pt x="45458" y="1893"/>
                  </a:lnTo>
                  <a:lnTo>
                    <a:pt x="1893" y="0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66"/>
            <p:cNvSpPr/>
            <p:nvPr/>
          </p:nvSpPr>
          <p:spPr>
            <a:xfrm>
              <a:off x="5448300" y="1526500"/>
              <a:ext cx="1136175" cy="1135875"/>
            </a:xfrm>
            <a:custGeom>
              <a:avLst/>
              <a:gdLst/>
              <a:ahLst/>
              <a:cxnLst/>
              <a:rect l="l" t="t" r="r" b="b"/>
              <a:pathLst>
                <a:path w="45447" h="45435" extrusionOk="0">
                  <a:moveTo>
                    <a:pt x="4120" y="11371"/>
                  </a:moveTo>
                  <a:cubicBezTo>
                    <a:pt x="4882" y="11371"/>
                    <a:pt x="5489" y="11978"/>
                    <a:pt x="5489" y="12740"/>
                  </a:cubicBezTo>
                  <a:cubicBezTo>
                    <a:pt x="5489" y="13502"/>
                    <a:pt x="4882" y="14110"/>
                    <a:pt x="4120" y="14110"/>
                  </a:cubicBezTo>
                  <a:cubicBezTo>
                    <a:pt x="3358" y="14110"/>
                    <a:pt x="2750" y="13491"/>
                    <a:pt x="2750" y="12740"/>
                  </a:cubicBezTo>
                  <a:cubicBezTo>
                    <a:pt x="2750" y="11978"/>
                    <a:pt x="3358" y="11371"/>
                    <a:pt x="4120" y="11371"/>
                  </a:cubicBezTo>
                  <a:close/>
                  <a:moveTo>
                    <a:pt x="3334" y="29552"/>
                  </a:moveTo>
                  <a:cubicBezTo>
                    <a:pt x="4072" y="29552"/>
                    <a:pt x="4703" y="30171"/>
                    <a:pt x="4703" y="30921"/>
                  </a:cubicBezTo>
                  <a:cubicBezTo>
                    <a:pt x="4703" y="31683"/>
                    <a:pt x="4096" y="32291"/>
                    <a:pt x="3334" y="32291"/>
                  </a:cubicBezTo>
                  <a:cubicBezTo>
                    <a:pt x="2572" y="32291"/>
                    <a:pt x="1965" y="31683"/>
                    <a:pt x="1965" y="30921"/>
                  </a:cubicBezTo>
                  <a:cubicBezTo>
                    <a:pt x="1965" y="30171"/>
                    <a:pt x="2572" y="29552"/>
                    <a:pt x="3334" y="29552"/>
                  </a:cubicBezTo>
                  <a:close/>
                  <a:moveTo>
                    <a:pt x="1893" y="1"/>
                  </a:moveTo>
                  <a:lnTo>
                    <a:pt x="0" y="43566"/>
                  </a:lnTo>
                  <a:lnTo>
                    <a:pt x="43565" y="45435"/>
                  </a:lnTo>
                  <a:lnTo>
                    <a:pt x="45446" y="1882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6000" b="1" dirty="0">
                  <a:highlight>
                    <a:srgbClr val="FFFF00"/>
                  </a:highlight>
                </a:rPr>
                <a:t>شدة</a:t>
              </a:r>
            </a:p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6000" b="1" dirty="0">
                  <a:highlight>
                    <a:srgbClr val="FFFF00"/>
                  </a:highlight>
                </a:rPr>
                <a:t>الصوت </a:t>
              </a:r>
              <a:endParaRPr sz="6000" b="1" dirty="0">
                <a:highlight>
                  <a:srgbClr val="FFFF00"/>
                </a:highlight>
              </a:endParaRPr>
            </a:p>
          </p:txBody>
        </p:sp>
        <p:sp>
          <p:nvSpPr>
            <p:cNvPr id="1921" name="Google Shape;1921;p66"/>
            <p:cNvSpPr/>
            <p:nvPr/>
          </p:nvSpPr>
          <p:spPr>
            <a:xfrm>
              <a:off x="5448300" y="1526800"/>
              <a:ext cx="185750" cy="1094800"/>
            </a:xfrm>
            <a:custGeom>
              <a:avLst/>
              <a:gdLst/>
              <a:ahLst/>
              <a:cxnLst/>
              <a:rect l="l" t="t" r="r" b="b"/>
              <a:pathLst>
                <a:path w="7430" h="43792" extrusionOk="0">
                  <a:moveTo>
                    <a:pt x="4120" y="11359"/>
                  </a:moveTo>
                  <a:cubicBezTo>
                    <a:pt x="4882" y="11359"/>
                    <a:pt x="5489" y="11966"/>
                    <a:pt x="5489" y="12728"/>
                  </a:cubicBezTo>
                  <a:cubicBezTo>
                    <a:pt x="5489" y="13490"/>
                    <a:pt x="4882" y="14098"/>
                    <a:pt x="4120" y="14098"/>
                  </a:cubicBezTo>
                  <a:cubicBezTo>
                    <a:pt x="3358" y="14098"/>
                    <a:pt x="2750" y="13479"/>
                    <a:pt x="2750" y="12728"/>
                  </a:cubicBezTo>
                  <a:cubicBezTo>
                    <a:pt x="2750" y="11966"/>
                    <a:pt x="3358" y="11359"/>
                    <a:pt x="4120" y="11359"/>
                  </a:cubicBezTo>
                  <a:close/>
                  <a:moveTo>
                    <a:pt x="3334" y="29540"/>
                  </a:moveTo>
                  <a:cubicBezTo>
                    <a:pt x="4072" y="29540"/>
                    <a:pt x="4703" y="30159"/>
                    <a:pt x="4703" y="30909"/>
                  </a:cubicBezTo>
                  <a:cubicBezTo>
                    <a:pt x="4703" y="31671"/>
                    <a:pt x="4096" y="32279"/>
                    <a:pt x="3334" y="32279"/>
                  </a:cubicBezTo>
                  <a:cubicBezTo>
                    <a:pt x="2572" y="32279"/>
                    <a:pt x="1965" y="31671"/>
                    <a:pt x="1965" y="30909"/>
                  </a:cubicBezTo>
                  <a:cubicBezTo>
                    <a:pt x="1965" y="30159"/>
                    <a:pt x="2572" y="29540"/>
                    <a:pt x="3334" y="29540"/>
                  </a:cubicBezTo>
                  <a:close/>
                  <a:moveTo>
                    <a:pt x="1893" y="1"/>
                  </a:moveTo>
                  <a:lnTo>
                    <a:pt x="0" y="43554"/>
                  </a:lnTo>
                  <a:lnTo>
                    <a:pt x="5536" y="43792"/>
                  </a:lnTo>
                  <a:lnTo>
                    <a:pt x="7430" y="239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rgbClr val="AD91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499" y="244293"/>
            <a:ext cx="576387" cy="104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47E5C9DC-1623-43AF-BDDA-64040BFD1094}"/>
              </a:ext>
            </a:extLst>
          </p:cNvPr>
          <p:cNvSpPr txBox="1"/>
          <p:nvPr/>
        </p:nvSpPr>
        <p:spPr>
          <a:xfrm>
            <a:off x="3589032" y="237576"/>
            <a:ext cx="53064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4000" b="1" dirty="0">
                <a:highlight>
                  <a:srgbClr val="00FFFF"/>
                </a:highlight>
              </a:rPr>
              <a:t>الطاقة التي تحملها الموجة في زمن معين وعبر المساحة العمودية </a:t>
            </a:r>
            <a:endParaRPr lang="en-US" sz="4000" b="1" dirty="0">
              <a:highlight>
                <a:srgbClr val="00FFFF"/>
              </a:highlight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B0B9AE56-F13D-4EF7-A227-3C1DFF23A09F}"/>
              </a:ext>
            </a:extLst>
          </p:cNvPr>
          <p:cNvSpPr txBox="1"/>
          <p:nvPr/>
        </p:nvSpPr>
        <p:spPr>
          <a:xfrm>
            <a:off x="1259632" y="2571750"/>
            <a:ext cx="64087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highlight>
                  <a:srgbClr val="FFFF00"/>
                </a:highlight>
              </a:rPr>
              <a:t>I=E\ A.t</a:t>
            </a:r>
          </a:p>
        </p:txBody>
      </p:sp>
    </p:spTree>
    <p:extLst>
      <p:ext uri="{BB962C8B-B14F-4D97-AF65-F5344CB8AC3E}">
        <p14:creationId xmlns:p14="http://schemas.microsoft.com/office/powerpoint/2010/main" val="454241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8" name="Google Shape;1918;p66"/>
          <p:cNvGrpSpPr/>
          <p:nvPr/>
        </p:nvGrpSpPr>
        <p:grpSpPr>
          <a:xfrm>
            <a:off x="457920" y="65303"/>
            <a:ext cx="2496720" cy="2407055"/>
            <a:chOff x="5448300" y="1526500"/>
            <a:chExt cx="1154925" cy="1154650"/>
          </a:xfrm>
        </p:grpSpPr>
        <p:sp>
          <p:nvSpPr>
            <p:cNvPr id="1919" name="Google Shape;1919;p66"/>
            <p:cNvSpPr/>
            <p:nvPr/>
          </p:nvSpPr>
          <p:spPr>
            <a:xfrm>
              <a:off x="5466750" y="1544975"/>
              <a:ext cx="1136475" cy="1136175"/>
            </a:xfrm>
            <a:custGeom>
              <a:avLst/>
              <a:gdLst/>
              <a:ahLst/>
              <a:cxnLst/>
              <a:rect l="l" t="t" r="r" b="b"/>
              <a:pathLst>
                <a:path w="45459" h="45447" extrusionOk="0">
                  <a:moveTo>
                    <a:pt x="4132" y="11370"/>
                  </a:moveTo>
                  <a:cubicBezTo>
                    <a:pt x="4882" y="11370"/>
                    <a:pt x="5501" y="11990"/>
                    <a:pt x="5501" y="12740"/>
                  </a:cubicBezTo>
                  <a:cubicBezTo>
                    <a:pt x="5501" y="13502"/>
                    <a:pt x="4882" y="14109"/>
                    <a:pt x="4132" y="14109"/>
                  </a:cubicBezTo>
                  <a:cubicBezTo>
                    <a:pt x="3370" y="14109"/>
                    <a:pt x="2762" y="13502"/>
                    <a:pt x="2762" y="12740"/>
                  </a:cubicBezTo>
                  <a:cubicBezTo>
                    <a:pt x="2762" y="11990"/>
                    <a:pt x="3370" y="11370"/>
                    <a:pt x="4132" y="11370"/>
                  </a:cubicBezTo>
                  <a:close/>
                  <a:moveTo>
                    <a:pt x="3334" y="29563"/>
                  </a:moveTo>
                  <a:cubicBezTo>
                    <a:pt x="4084" y="29563"/>
                    <a:pt x="4703" y="30170"/>
                    <a:pt x="4703" y="30932"/>
                  </a:cubicBezTo>
                  <a:cubicBezTo>
                    <a:pt x="4703" y="31694"/>
                    <a:pt x="4096" y="32302"/>
                    <a:pt x="3334" y="32302"/>
                  </a:cubicBezTo>
                  <a:cubicBezTo>
                    <a:pt x="2584" y="32302"/>
                    <a:pt x="1965" y="31694"/>
                    <a:pt x="1965" y="30932"/>
                  </a:cubicBezTo>
                  <a:cubicBezTo>
                    <a:pt x="1965" y="30170"/>
                    <a:pt x="2584" y="29563"/>
                    <a:pt x="3334" y="29563"/>
                  </a:cubicBezTo>
                  <a:close/>
                  <a:moveTo>
                    <a:pt x="1893" y="0"/>
                  </a:moveTo>
                  <a:lnTo>
                    <a:pt x="0" y="43565"/>
                  </a:lnTo>
                  <a:lnTo>
                    <a:pt x="43565" y="45446"/>
                  </a:lnTo>
                  <a:lnTo>
                    <a:pt x="45458" y="1893"/>
                  </a:lnTo>
                  <a:lnTo>
                    <a:pt x="1893" y="0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66"/>
            <p:cNvSpPr/>
            <p:nvPr/>
          </p:nvSpPr>
          <p:spPr>
            <a:xfrm>
              <a:off x="5448300" y="1526500"/>
              <a:ext cx="1136175" cy="1135875"/>
            </a:xfrm>
            <a:custGeom>
              <a:avLst/>
              <a:gdLst/>
              <a:ahLst/>
              <a:cxnLst/>
              <a:rect l="l" t="t" r="r" b="b"/>
              <a:pathLst>
                <a:path w="45447" h="45435" extrusionOk="0">
                  <a:moveTo>
                    <a:pt x="4120" y="11371"/>
                  </a:moveTo>
                  <a:cubicBezTo>
                    <a:pt x="4882" y="11371"/>
                    <a:pt x="5489" y="11978"/>
                    <a:pt x="5489" y="12740"/>
                  </a:cubicBezTo>
                  <a:cubicBezTo>
                    <a:pt x="5489" y="13502"/>
                    <a:pt x="4882" y="14110"/>
                    <a:pt x="4120" y="14110"/>
                  </a:cubicBezTo>
                  <a:cubicBezTo>
                    <a:pt x="3358" y="14110"/>
                    <a:pt x="2750" y="13491"/>
                    <a:pt x="2750" y="12740"/>
                  </a:cubicBezTo>
                  <a:cubicBezTo>
                    <a:pt x="2750" y="11978"/>
                    <a:pt x="3358" y="11371"/>
                    <a:pt x="4120" y="11371"/>
                  </a:cubicBezTo>
                  <a:close/>
                  <a:moveTo>
                    <a:pt x="3334" y="29552"/>
                  </a:moveTo>
                  <a:cubicBezTo>
                    <a:pt x="4072" y="29552"/>
                    <a:pt x="4703" y="30171"/>
                    <a:pt x="4703" y="30921"/>
                  </a:cubicBezTo>
                  <a:cubicBezTo>
                    <a:pt x="4703" y="31683"/>
                    <a:pt x="4096" y="32291"/>
                    <a:pt x="3334" y="32291"/>
                  </a:cubicBezTo>
                  <a:cubicBezTo>
                    <a:pt x="2572" y="32291"/>
                    <a:pt x="1965" y="31683"/>
                    <a:pt x="1965" y="30921"/>
                  </a:cubicBezTo>
                  <a:cubicBezTo>
                    <a:pt x="1965" y="30171"/>
                    <a:pt x="2572" y="29552"/>
                    <a:pt x="3334" y="29552"/>
                  </a:cubicBezTo>
                  <a:close/>
                  <a:moveTo>
                    <a:pt x="1893" y="1"/>
                  </a:moveTo>
                  <a:lnTo>
                    <a:pt x="0" y="43566"/>
                  </a:lnTo>
                  <a:lnTo>
                    <a:pt x="43565" y="45435"/>
                  </a:lnTo>
                  <a:lnTo>
                    <a:pt x="45446" y="1882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6000" b="1" dirty="0">
                  <a:highlight>
                    <a:srgbClr val="FFFF00"/>
                  </a:highlight>
                </a:rPr>
                <a:t>شدة</a:t>
              </a:r>
            </a:p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6000" b="1" dirty="0">
                  <a:highlight>
                    <a:srgbClr val="FFFF00"/>
                  </a:highlight>
                </a:rPr>
                <a:t>الصوت </a:t>
              </a:r>
              <a:endParaRPr sz="6000" b="1" dirty="0">
                <a:highlight>
                  <a:srgbClr val="FFFF00"/>
                </a:highlight>
              </a:endParaRPr>
            </a:p>
          </p:txBody>
        </p:sp>
        <p:sp>
          <p:nvSpPr>
            <p:cNvPr id="1921" name="Google Shape;1921;p66"/>
            <p:cNvSpPr/>
            <p:nvPr/>
          </p:nvSpPr>
          <p:spPr>
            <a:xfrm>
              <a:off x="5448300" y="1526800"/>
              <a:ext cx="185750" cy="1094800"/>
            </a:xfrm>
            <a:custGeom>
              <a:avLst/>
              <a:gdLst/>
              <a:ahLst/>
              <a:cxnLst/>
              <a:rect l="l" t="t" r="r" b="b"/>
              <a:pathLst>
                <a:path w="7430" h="43792" extrusionOk="0">
                  <a:moveTo>
                    <a:pt x="4120" y="11359"/>
                  </a:moveTo>
                  <a:cubicBezTo>
                    <a:pt x="4882" y="11359"/>
                    <a:pt x="5489" y="11966"/>
                    <a:pt x="5489" y="12728"/>
                  </a:cubicBezTo>
                  <a:cubicBezTo>
                    <a:pt x="5489" y="13490"/>
                    <a:pt x="4882" y="14098"/>
                    <a:pt x="4120" y="14098"/>
                  </a:cubicBezTo>
                  <a:cubicBezTo>
                    <a:pt x="3358" y="14098"/>
                    <a:pt x="2750" y="13479"/>
                    <a:pt x="2750" y="12728"/>
                  </a:cubicBezTo>
                  <a:cubicBezTo>
                    <a:pt x="2750" y="11966"/>
                    <a:pt x="3358" y="11359"/>
                    <a:pt x="4120" y="11359"/>
                  </a:cubicBezTo>
                  <a:close/>
                  <a:moveTo>
                    <a:pt x="3334" y="29540"/>
                  </a:moveTo>
                  <a:cubicBezTo>
                    <a:pt x="4072" y="29540"/>
                    <a:pt x="4703" y="30159"/>
                    <a:pt x="4703" y="30909"/>
                  </a:cubicBezTo>
                  <a:cubicBezTo>
                    <a:pt x="4703" y="31671"/>
                    <a:pt x="4096" y="32279"/>
                    <a:pt x="3334" y="32279"/>
                  </a:cubicBezTo>
                  <a:cubicBezTo>
                    <a:pt x="2572" y="32279"/>
                    <a:pt x="1965" y="31671"/>
                    <a:pt x="1965" y="30909"/>
                  </a:cubicBezTo>
                  <a:cubicBezTo>
                    <a:pt x="1965" y="30159"/>
                    <a:pt x="2572" y="29540"/>
                    <a:pt x="3334" y="29540"/>
                  </a:cubicBezTo>
                  <a:close/>
                  <a:moveTo>
                    <a:pt x="1893" y="1"/>
                  </a:moveTo>
                  <a:lnTo>
                    <a:pt x="0" y="43554"/>
                  </a:lnTo>
                  <a:lnTo>
                    <a:pt x="5536" y="43792"/>
                  </a:lnTo>
                  <a:lnTo>
                    <a:pt x="7430" y="239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rgbClr val="AD91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31" name="Google Shape;1931;p66"/>
          <p:cNvSpPr/>
          <p:nvPr/>
        </p:nvSpPr>
        <p:spPr>
          <a:xfrm>
            <a:off x="4932041" y="4403142"/>
            <a:ext cx="3240360" cy="259464"/>
          </a:xfrm>
          <a:custGeom>
            <a:avLst/>
            <a:gdLst/>
            <a:ahLst/>
            <a:cxnLst/>
            <a:rect l="l" t="t" r="r" b="b"/>
            <a:pathLst>
              <a:path w="77356" h="8999" extrusionOk="0">
                <a:moveTo>
                  <a:pt x="62604" y="3663"/>
                </a:moveTo>
                <a:cubicBezTo>
                  <a:pt x="62606" y="3663"/>
                  <a:pt x="62608" y="3663"/>
                  <a:pt x="62610" y="3663"/>
                </a:cubicBezTo>
                <a:lnTo>
                  <a:pt x="62610" y="3663"/>
                </a:lnTo>
                <a:cubicBezTo>
                  <a:pt x="62606" y="3663"/>
                  <a:pt x="62604" y="3663"/>
                  <a:pt x="62604" y="3663"/>
                </a:cubicBezTo>
                <a:close/>
                <a:moveTo>
                  <a:pt x="42936" y="1"/>
                </a:moveTo>
                <a:cubicBezTo>
                  <a:pt x="42831" y="1"/>
                  <a:pt x="42748" y="1"/>
                  <a:pt x="42643" y="22"/>
                </a:cubicBezTo>
                <a:cubicBezTo>
                  <a:pt x="42329" y="43"/>
                  <a:pt x="42015" y="105"/>
                  <a:pt x="41702" y="168"/>
                </a:cubicBezTo>
                <a:cubicBezTo>
                  <a:pt x="41430" y="252"/>
                  <a:pt x="41158" y="357"/>
                  <a:pt x="40865" y="461"/>
                </a:cubicBezTo>
                <a:cubicBezTo>
                  <a:pt x="40614" y="566"/>
                  <a:pt x="40321" y="650"/>
                  <a:pt x="40070" y="754"/>
                </a:cubicBezTo>
                <a:cubicBezTo>
                  <a:pt x="39484" y="963"/>
                  <a:pt x="38919" y="1214"/>
                  <a:pt x="38333" y="1486"/>
                </a:cubicBezTo>
                <a:cubicBezTo>
                  <a:pt x="37810" y="1717"/>
                  <a:pt x="37287" y="1989"/>
                  <a:pt x="36764" y="2240"/>
                </a:cubicBezTo>
                <a:cubicBezTo>
                  <a:pt x="36471" y="2407"/>
                  <a:pt x="36199" y="2533"/>
                  <a:pt x="35906" y="2679"/>
                </a:cubicBezTo>
                <a:cubicBezTo>
                  <a:pt x="35466" y="2930"/>
                  <a:pt x="35048" y="3160"/>
                  <a:pt x="34588" y="3391"/>
                </a:cubicBezTo>
                <a:cubicBezTo>
                  <a:pt x="33939" y="3767"/>
                  <a:pt x="33269" y="4123"/>
                  <a:pt x="32600" y="4499"/>
                </a:cubicBezTo>
                <a:cubicBezTo>
                  <a:pt x="31867" y="4918"/>
                  <a:pt x="31114" y="5336"/>
                  <a:pt x="30382" y="5713"/>
                </a:cubicBezTo>
                <a:cubicBezTo>
                  <a:pt x="29461" y="6236"/>
                  <a:pt x="28499" y="6738"/>
                  <a:pt x="27536" y="7157"/>
                </a:cubicBezTo>
                <a:cubicBezTo>
                  <a:pt x="27139" y="7324"/>
                  <a:pt x="26741" y="7471"/>
                  <a:pt x="26365" y="7596"/>
                </a:cubicBezTo>
                <a:cubicBezTo>
                  <a:pt x="25967" y="7743"/>
                  <a:pt x="25569" y="7868"/>
                  <a:pt x="25151" y="7910"/>
                </a:cubicBezTo>
                <a:cubicBezTo>
                  <a:pt x="24921" y="7941"/>
                  <a:pt x="24691" y="7960"/>
                  <a:pt x="24453" y="7960"/>
                </a:cubicBezTo>
                <a:cubicBezTo>
                  <a:pt x="24366" y="7960"/>
                  <a:pt x="24278" y="7957"/>
                  <a:pt x="24188" y="7952"/>
                </a:cubicBezTo>
                <a:lnTo>
                  <a:pt x="23875" y="7868"/>
                </a:lnTo>
                <a:cubicBezTo>
                  <a:pt x="23812" y="7847"/>
                  <a:pt x="23749" y="7784"/>
                  <a:pt x="23686" y="7764"/>
                </a:cubicBezTo>
                <a:lnTo>
                  <a:pt x="23477" y="7554"/>
                </a:lnTo>
                <a:cubicBezTo>
                  <a:pt x="23456" y="7533"/>
                  <a:pt x="23456" y="7492"/>
                  <a:pt x="23435" y="7471"/>
                </a:cubicBezTo>
                <a:cubicBezTo>
                  <a:pt x="23372" y="7282"/>
                  <a:pt x="23331" y="7073"/>
                  <a:pt x="23289" y="6906"/>
                </a:cubicBezTo>
                <a:cubicBezTo>
                  <a:pt x="23268" y="6613"/>
                  <a:pt x="23247" y="6320"/>
                  <a:pt x="23247" y="6027"/>
                </a:cubicBezTo>
                <a:cubicBezTo>
                  <a:pt x="23226" y="5755"/>
                  <a:pt x="23184" y="5462"/>
                  <a:pt x="23184" y="5190"/>
                </a:cubicBezTo>
                <a:cubicBezTo>
                  <a:pt x="23163" y="4751"/>
                  <a:pt x="23121" y="4290"/>
                  <a:pt x="23038" y="3830"/>
                </a:cubicBezTo>
                <a:cubicBezTo>
                  <a:pt x="22975" y="3579"/>
                  <a:pt x="22912" y="3349"/>
                  <a:pt x="22828" y="3077"/>
                </a:cubicBezTo>
                <a:cubicBezTo>
                  <a:pt x="22724" y="2784"/>
                  <a:pt x="22619" y="2533"/>
                  <a:pt x="22452" y="2261"/>
                </a:cubicBezTo>
                <a:cubicBezTo>
                  <a:pt x="22326" y="2051"/>
                  <a:pt x="22138" y="1884"/>
                  <a:pt x="21992" y="1696"/>
                </a:cubicBezTo>
                <a:cubicBezTo>
                  <a:pt x="21803" y="1507"/>
                  <a:pt x="21573" y="1361"/>
                  <a:pt x="21364" y="1214"/>
                </a:cubicBezTo>
                <a:cubicBezTo>
                  <a:pt x="21155" y="1089"/>
                  <a:pt x="20883" y="984"/>
                  <a:pt x="20652" y="901"/>
                </a:cubicBezTo>
                <a:cubicBezTo>
                  <a:pt x="20339" y="796"/>
                  <a:pt x="20025" y="775"/>
                  <a:pt x="19711" y="754"/>
                </a:cubicBezTo>
                <a:cubicBezTo>
                  <a:pt x="19515" y="737"/>
                  <a:pt x="19319" y="730"/>
                  <a:pt x="19124" y="730"/>
                </a:cubicBezTo>
                <a:cubicBezTo>
                  <a:pt x="18091" y="730"/>
                  <a:pt x="17073" y="944"/>
                  <a:pt x="16070" y="1173"/>
                </a:cubicBezTo>
                <a:cubicBezTo>
                  <a:pt x="14857" y="1424"/>
                  <a:pt x="13643" y="1779"/>
                  <a:pt x="12471" y="2135"/>
                </a:cubicBezTo>
                <a:cubicBezTo>
                  <a:pt x="11927" y="2302"/>
                  <a:pt x="11404" y="2449"/>
                  <a:pt x="10839" y="2637"/>
                </a:cubicBezTo>
                <a:cubicBezTo>
                  <a:pt x="10002" y="2951"/>
                  <a:pt x="9144" y="3265"/>
                  <a:pt x="8307" y="3579"/>
                </a:cubicBezTo>
                <a:cubicBezTo>
                  <a:pt x="6927" y="4102"/>
                  <a:pt x="5546" y="4667"/>
                  <a:pt x="4186" y="5253"/>
                </a:cubicBezTo>
                <a:lnTo>
                  <a:pt x="3077" y="5713"/>
                </a:lnTo>
                <a:cubicBezTo>
                  <a:pt x="2742" y="5859"/>
                  <a:pt x="2428" y="6006"/>
                  <a:pt x="2093" y="6173"/>
                </a:cubicBezTo>
                <a:cubicBezTo>
                  <a:pt x="1382" y="6508"/>
                  <a:pt x="691" y="6843"/>
                  <a:pt x="1" y="7178"/>
                </a:cubicBezTo>
                <a:cubicBezTo>
                  <a:pt x="1277" y="6822"/>
                  <a:pt x="2533" y="6424"/>
                  <a:pt x="3788" y="6069"/>
                </a:cubicBezTo>
                <a:cubicBezTo>
                  <a:pt x="4813" y="5776"/>
                  <a:pt x="5818" y="5483"/>
                  <a:pt x="6843" y="5169"/>
                </a:cubicBezTo>
                <a:cubicBezTo>
                  <a:pt x="7973" y="4834"/>
                  <a:pt x="9103" y="4458"/>
                  <a:pt x="10212" y="4102"/>
                </a:cubicBezTo>
                <a:cubicBezTo>
                  <a:pt x="10525" y="3997"/>
                  <a:pt x="10881" y="3893"/>
                  <a:pt x="11195" y="3767"/>
                </a:cubicBezTo>
                <a:cubicBezTo>
                  <a:pt x="11760" y="3558"/>
                  <a:pt x="12346" y="3391"/>
                  <a:pt x="12911" y="3202"/>
                </a:cubicBezTo>
                <a:cubicBezTo>
                  <a:pt x="13769" y="2951"/>
                  <a:pt x="14647" y="2679"/>
                  <a:pt x="15505" y="2449"/>
                </a:cubicBezTo>
                <a:cubicBezTo>
                  <a:pt x="15945" y="2344"/>
                  <a:pt x="16363" y="2240"/>
                  <a:pt x="16802" y="2135"/>
                </a:cubicBezTo>
                <a:cubicBezTo>
                  <a:pt x="17284" y="2030"/>
                  <a:pt x="17744" y="1926"/>
                  <a:pt x="18246" y="1842"/>
                </a:cubicBezTo>
                <a:cubicBezTo>
                  <a:pt x="18610" y="1804"/>
                  <a:pt x="18974" y="1774"/>
                  <a:pt x="19334" y="1774"/>
                </a:cubicBezTo>
                <a:cubicBezTo>
                  <a:pt x="19574" y="1774"/>
                  <a:pt x="19811" y="1788"/>
                  <a:pt x="20046" y="1821"/>
                </a:cubicBezTo>
                <a:cubicBezTo>
                  <a:pt x="20255" y="1842"/>
                  <a:pt x="20464" y="1905"/>
                  <a:pt x="20652" y="1989"/>
                </a:cubicBezTo>
                <a:cubicBezTo>
                  <a:pt x="20820" y="2051"/>
                  <a:pt x="20987" y="2156"/>
                  <a:pt x="21134" y="2261"/>
                </a:cubicBezTo>
                <a:cubicBezTo>
                  <a:pt x="21259" y="2365"/>
                  <a:pt x="21385" y="2512"/>
                  <a:pt x="21489" y="2616"/>
                </a:cubicBezTo>
                <a:cubicBezTo>
                  <a:pt x="21594" y="2763"/>
                  <a:pt x="21678" y="2930"/>
                  <a:pt x="21761" y="3077"/>
                </a:cubicBezTo>
                <a:cubicBezTo>
                  <a:pt x="21908" y="3474"/>
                  <a:pt x="22012" y="3872"/>
                  <a:pt x="22096" y="4248"/>
                </a:cubicBezTo>
                <a:cubicBezTo>
                  <a:pt x="22180" y="4855"/>
                  <a:pt x="22201" y="5483"/>
                  <a:pt x="22243" y="6090"/>
                </a:cubicBezTo>
                <a:cubicBezTo>
                  <a:pt x="22243" y="6215"/>
                  <a:pt x="22284" y="6320"/>
                  <a:pt x="22284" y="6445"/>
                </a:cubicBezTo>
                <a:cubicBezTo>
                  <a:pt x="22284" y="6717"/>
                  <a:pt x="22326" y="7010"/>
                  <a:pt x="22347" y="7261"/>
                </a:cubicBezTo>
                <a:cubicBezTo>
                  <a:pt x="22389" y="7387"/>
                  <a:pt x="22410" y="7492"/>
                  <a:pt x="22431" y="7638"/>
                </a:cubicBezTo>
                <a:cubicBezTo>
                  <a:pt x="22452" y="7764"/>
                  <a:pt x="22515" y="7868"/>
                  <a:pt x="22598" y="7973"/>
                </a:cubicBezTo>
                <a:cubicBezTo>
                  <a:pt x="22640" y="8077"/>
                  <a:pt x="22745" y="8182"/>
                  <a:pt x="22828" y="8287"/>
                </a:cubicBezTo>
                <a:cubicBezTo>
                  <a:pt x="22870" y="8370"/>
                  <a:pt x="22954" y="8412"/>
                  <a:pt x="23017" y="8475"/>
                </a:cubicBezTo>
                <a:cubicBezTo>
                  <a:pt x="23080" y="8517"/>
                  <a:pt x="23142" y="8580"/>
                  <a:pt x="23226" y="8621"/>
                </a:cubicBezTo>
                <a:cubicBezTo>
                  <a:pt x="23435" y="8747"/>
                  <a:pt x="23665" y="8852"/>
                  <a:pt x="23896" y="8914"/>
                </a:cubicBezTo>
                <a:cubicBezTo>
                  <a:pt x="24168" y="8956"/>
                  <a:pt x="24419" y="8998"/>
                  <a:pt x="24649" y="8998"/>
                </a:cubicBezTo>
                <a:cubicBezTo>
                  <a:pt x="25256" y="8998"/>
                  <a:pt x="25862" y="8852"/>
                  <a:pt x="26406" y="8705"/>
                </a:cubicBezTo>
                <a:cubicBezTo>
                  <a:pt x="26699" y="8621"/>
                  <a:pt x="26950" y="8517"/>
                  <a:pt x="27222" y="8412"/>
                </a:cubicBezTo>
                <a:cubicBezTo>
                  <a:pt x="27473" y="8308"/>
                  <a:pt x="27766" y="8203"/>
                  <a:pt x="28038" y="8098"/>
                </a:cubicBezTo>
                <a:cubicBezTo>
                  <a:pt x="28603" y="7847"/>
                  <a:pt x="29189" y="7575"/>
                  <a:pt x="29754" y="7282"/>
                </a:cubicBezTo>
                <a:cubicBezTo>
                  <a:pt x="29984" y="7157"/>
                  <a:pt x="30256" y="7031"/>
                  <a:pt x="30486" y="6906"/>
                </a:cubicBezTo>
                <a:cubicBezTo>
                  <a:pt x="30675" y="6801"/>
                  <a:pt x="30821" y="6696"/>
                  <a:pt x="31010" y="6613"/>
                </a:cubicBezTo>
                <a:cubicBezTo>
                  <a:pt x="31533" y="6320"/>
                  <a:pt x="32056" y="6006"/>
                  <a:pt x="32600" y="5713"/>
                </a:cubicBezTo>
                <a:cubicBezTo>
                  <a:pt x="33207" y="5378"/>
                  <a:pt x="33834" y="5043"/>
                  <a:pt x="34441" y="4709"/>
                </a:cubicBezTo>
                <a:cubicBezTo>
                  <a:pt x="35090" y="4332"/>
                  <a:pt x="35717" y="3997"/>
                  <a:pt x="36366" y="3621"/>
                </a:cubicBezTo>
                <a:cubicBezTo>
                  <a:pt x="36680" y="3453"/>
                  <a:pt x="36994" y="3286"/>
                  <a:pt x="37349" y="3139"/>
                </a:cubicBezTo>
                <a:cubicBezTo>
                  <a:pt x="38040" y="2763"/>
                  <a:pt x="38751" y="2428"/>
                  <a:pt x="39484" y="2135"/>
                </a:cubicBezTo>
                <a:cubicBezTo>
                  <a:pt x="39965" y="1926"/>
                  <a:pt x="40425" y="1738"/>
                  <a:pt x="40927" y="1591"/>
                </a:cubicBezTo>
                <a:cubicBezTo>
                  <a:pt x="41388" y="1424"/>
                  <a:pt x="41890" y="1256"/>
                  <a:pt x="42392" y="1173"/>
                </a:cubicBezTo>
                <a:cubicBezTo>
                  <a:pt x="42551" y="1158"/>
                  <a:pt x="42700" y="1134"/>
                  <a:pt x="42845" y="1134"/>
                </a:cubicBezTo>
                <a:cubicBezTo>
                  <a:pt x="42911" y="1134"/>
                  <a:pt x="42976" y="1139"/>
                  <a:pt x="43041" y="1152"/>
                </a:cubicBezTo>
                <a:cubicBezTo>
                  <a:pt x="43062" y="1152"/>
                  <a:pt x="43103" y="1173"/>
                  <a:pt x="43145" y="1173"/>
                </a:cubicBezTo>
                <a:cubicBezTo>
                  <a:pt x="43229" y="1194"/>
                  <a:pt x="43271" y="1256"/>
                  <a:pt x="43334" y="1277"/>
                </a:cubicBezTo>
                <a:lnTo>
                  <a:pt x="43564" y="1507"/>
                </a:lnTo>
                <a:cubicBezTo>
                  <a:pt x="43627" y="1570"/>
                  <a:pt x="43647" y="1633"/>
                  <a:pt x="43689" y="1717"/>
                </a:cubicBezTo>
                <a:cubicBezTo>
                  <a:pt x="43794" y="2010"/>
                  <a:pt x="43857" y="2323"/>
                  <a:pt x="43899" y="2637"/>
                </a:cubicBezTo>
                <a:cubicBezTo>
                  <a:pt x="43961" y="3035"/>
                  <a:pt x="43961" y="3453"/>
                  <a:pt x="43961" y="3830"/>
                </a:cubicBezTo>
                <a:lnTo>
                  <a:pt x="43961" y="4709"/>
                </a:lnTo>
                <a:lnTo>
                  <a:pt x="43961" y="5671"/>
                </a:lnTo>
                <a:cubicBezTo>
                  <a:pt x="43961" y="5797"/>
                  <a:pt x="43982" y="5964"/>
                  <a:pt x="44003" y="6090"/>
                </a:cubicBezTo>
                <a:cubicBezTo>
                  <a:pt x="44045" y="6215"/>
                  <a:pt x="44066" y="6320"/>
                  <a:pt x="44087" y="6445"/>
                </a:cubicBezTo>
                <a:cubicBezTo>
                  <a:pt x="44108" y="6592"/>
                  <a:pt x="44191" y="6717"/>
                  <a:pt x="44254" y="6822"/>
                </a:cubicBezTo>
                <a:cubicBezTo>
                  <a:pt x="44275" y="6906"/>
                  <a:pt x="44317" y="6948"/>
                  <a:pt x="44380" y="7010"/>
                </a:cubicBezTo>
                <a:cubicBezTo>
                  <a:pt x="44422" y="7073"/>
                  <a:pt x="44484" y="7157"/>
                  <a:pt x="44568" y="7240"/>
                </a:cubicBezTo>
                <a:cubicBezTo>
                  <a:pt x="44631" y="7345"/>
                  <a:pt x="44735" y="7387"/>
                  <a:pt x="44819" y="7471"/>
                </a:cubicBezTo>
                <a:cubicBezTo>
                  <a:pt x="44924" y="7554"/>
                  <a:pt x="45028" y="7638"/>
                  <a:pt x="45154" y="7701"/>
                </a:cubicBezTo>
                <a:lnTo>
                  <a:pt x="45468" y="7868"/>
                </a:lnTo>
                <a:lnTo>
                  <a:pt x="45865" y="8015"/>
                </a:lnTo>
                <a:cubicBezTo>
                  <a:pt x="46137" y="8098"/>
                  <a:pt x="46409" y="8119"/>
                  <a:pt x="46702" y="8161"/>
                </a:cubicBezTo>
                <a:cubicBezTo>
                  <a:pt x="46807" y="8168"/>
                  <a:pt x="46912" y="8170"/>
                  <a:pt x="47016" y="8170"/>
                </a:cubicBezTo>
                <a:cubicBezTo>
                  <a:pt x="47225" y="8170"/>
                  <a:pt x="47435" y="8161"/>
                  <a:pt x="47644" y="8161"/>
                </a:cubicBezTo>
                <a:cubicBezTo>
                  <a:pt x="48230" y="8119"/>
                  <a:pt x="48795" y="8015"/>
                  <a:pt x="49339" y="7910"/>
                </a:cubicBezTo>
                <a:cubicBezTo>
                  <a:pt x="49945" y="7784"/>
                  <a:pt x="50552" y="7596"/>
                  <a:pt x="51159" y="7429"/>
                </a:cubicBezTo>
                <a:cubicBezTo>
                  <a:pt x="52331" y="7073"/>
                  <a:pt x="53461" y="6655"/>
                  <a:pt x="54611" y="6236"/>
                </a:cubicBezTo>
                <a:cubicBezTo>
                  <a:pt x="54946" y="6111"/>
                  <a:pt x="55302" y="5985"/>
                  <a:pt x="55658" y="5859"/>
                </a:cubicBezTo>
                <a:cubicBezTo>
                  <a:pt x="56432" y="5567"/>
                  <a:pt x="57227" y="5253"/>
                  <a:pt x="58001" y="4981"/>
                </a:cubicBezTo>
                <a:cubicBezTo>
                  <a:pt x="58650" y="4751"/>
                  <a:pt x="59319" y="4520"/>
                  <a:pt x="59968" y="4311"/>
                </a:cubicBezTo>
                <a:cubicBezTo>
                  <a:pt x="60282" y="4207"/>
                  <a:pt x="60596" y="4123"/>
                  <a:pt x="60909" y="4018"/>
                </a:cubicBezTo>
                <a:cubicBezTo>
                  <a:pt x="61056" y="3976"/>
                  <a:pt x="61244" y="3914"/>
                  <a:pt x="61412" y="3872"/>
                </a:cubicBezTo>
                <a:cubicBezTo>
                  <a:pt x="61663" y="3788"/>
                  <a:pt x="61935" y="3704"/>
                  <a:pt x="62207" y="3663"/>
                </a:cubicBezTo>
                <a:lnTo>
                  <a:pt x="62583" y="3663"/>
                </a:lnTo>
                <a:cubicBezTo>
                  <a:pt x="62604" y="3725"/>
                  <a:pt x="62604" y="3788"/>
                  <a:pt x="62625" y="3872"/>
                </a:cubicBezTo>
                <a:lnTo>
                  <a:pt x="62625" y="4144"/>
                </a:lnTo>
                <a:cubicBezTo>
                  <a:pt x="62521" y="4667"/>
                  <a:pt x="62374" y="5169"/>
                  <a:pt x="62207" y="5692"/>
                </a:cubicBezTo>
                <a:cubicBezTo>
                  <a:pt x="62144" y="5964"/>
                  <a:pt x="62060" y="6215"/>
                  <a:pt x="61956" y="6487"/>
                </a:cubicBezTo>
                <a:cubicBezTo>
                  <a:pt x="61935" y="6550"/>
                  <a:pt x="61893" y="6634"/>
                  <a:pt x="61851" y="6717"/>
                </a:cubicBezTo>
                <a:cubicBezTo>
                  <a:pt x="61788" y="6843"/>
                  <a:pt x="61788" y="6968"/>
                  <a:pt x="61788" y="7115"/>
                </a:cubicBezTo>
                <a:cubicBezTo>
                  <a:pt x="61788" y="7157"/>
                  <a:pt x="61830" y="7220"/>
                  <a:pt x="61830" y="7282"/>
                </a:cubicBezTo>
                <a:cubicBezTo>
                  <a:pt x="61830" y="7366"/>
                  <a:pt x="61851" y="7429"/>
                  <a:pt x="61872" y="7492"/>
                </a:cubicBezTo>
                <a:cubicBezTo>
                  <a:pt x="61893" y="7638"/>
                  <a:pt x="61977" y="7743"/>
                  <a:pt x="62039" y="7868"/>
                </a:cubicBezTo>
                <a:cubicBezTo>
                  <a:pt x="62060" y="7889"/>
                  <a:pt x="62081" y="7910"/>
                  <a:pt x="62081" y="7952"/>
                </a:cubicBezTo>
                <a:cubicBezTo>
                  <a:pt x="62144" y="8015"/>
                  <a:pt x="62186" y="8077"/>
                  <a:pt x="62269" y="8119"/>
                </a:cubicBezTo>
                <a:cubicBezTo>
                  <a:pt x="62395" y="8224"/>
                  <a:pt x="62500" y="8287"/>
                  <a:pt x="62667" y="8328"/>
                </a:cubicBezTo>
                <a:cubicBezTo>
                  <a:pt x="62859" y="8392"/>
                  <a:pt x="63075" y="8420"/>
                  <a:pt x="63278" y="8420"/>
                </a:cubicBezTo>
                <a:cubicBezTo>
                  <a:pt x="63341" y="8420"/>
                  <a:pt x="63403" y="8417"/>
                  <a:pt x="63462" y="8412"/>
                </a:cubicBezTo>
                <a:cubicBezTo>
                  <a:pt x="63734" y="8391"/>
                  <a:pt x="63985" y="8328"/>
                  <a:pt x="64257" y="8287"/>
                </a:cubicBezTo>
                <a:cubicBezTo>
                  <a:pt x="64487" y="8224"/>
                  <a:pt x="64759" y="8182"/>
                  <a:pt x="64990" y="8119"/>
                </a:cubicBezTo>
                <a:cubicBezTo>
                  <a:pt x="65596" y="7994"/>
                  <a:pt x="66161" y="7784"/>
                  <a:pt x="66747" y="7575"/>
                </a:cubicBezTo>
                <a:cubicBezTo>
                  <a:pt x="67856" y="7157"/>
                  <a:pt x="68965" y="6738"/>
                  <a:pt x="70053" y="6299"/>
                </a:cubicBezTo>
                <a:cubicBezTo>
                  <a:pt x="71580" y="5671"/>
                  <a:pt x="73150" y="5085"/>
                  <a:pt x="74656" y="4520"/>
                </a:cubicBezTo>
                <a:cubicBezTo>
                  <a:pt x="75054" y="4353"/>
                  <a:pt x="75451" y="4207"/>
                  <a:pt x="75870" y="4081"/>
                </a:cubicBezTo>
                <a:cubicBezTo>
                  <a:pt x="76372" y="3893"/>
                  <a:pt x="76853" y="3683"/>
                  <a:pt x="77355" y="3516"/>
                </a:cubicBezTo>
                <a:lnTo>
                  <a:pt x="77355" y="3516"/>
                </a:lnTo>
                <a:cubicBezTo>
                  <a:pt x="76581" y="3600"/>
                  <a:pt x="75702" y="3809"/>
                  <a:pt x="74824" y="3976"/>
                </a:cubicBezTo>
                <a:cubicBezTo>
                  <a:pt x="74091" y="4123"/>
                  <a:pt x="73380" y="4248"/>
                  <a:pt x="72648" y="4416"/>
                </a:cubicBezTo>
                <a:cubicBezTo>
                  <a:pt x="71832" y="4604"/>
                  <a:pt x="71036" y="4771"/>
                  <a:pt x="70220" y="5023"/>
                </a:cubicBezTo>
                <a:cubicBezTo>
                  <a:pt x="69279" y="5274"/>
                  <a:pt x="68337" y="5567"/>
                  <a:pt x="67375" y="5880"/>
                </a:cubicBezTo>
                <a:cubicBezTo>
                  <a:pt x="66684" y="6090"/>
                  <a:pt x="66015" y="6341"/>
                  <a:pt x="65324" y="6550"/>
                </a:cubicBezTo>
                <a:cubicBezTo>
                  <a:pt x="64990" y="6655"/>
                  <a:pt x="64613" y="6738"/>
                  <a:pt x="64257" y="6822"/>
                </a:cubicBezTo>
                <a:cubicBezTo>
                  <a:pt x="63964" y="6864"/>
                  <a:pt x="63692" y="6948"/>
                  <a:pt x="63420" y="7010"/>
                </a:cubicBezTo>
                <a:lnTo>
                  <a:pt x="63148" y="7010"/>
                </a:lnTo>
                <a:cubicBezTo>
                  <a:pt x="63190" y="6906"/>
                  <a:pt x="63232" y="6759"/>
                  <a:pt x="63253" y="6655"/>
                </a:cubicBezTo>
                <a:cubicBezTo>
                  <a:pt x="63274" y="6529"/>
                  <a:pt x="63337" y="6424"/>
                  <a:pt x="63357" y="6299"/>
                </a:cubicBezTo>
                <a:cubicBezTo>
                  <a:pt x="63462" y="5922"/>
                  <a:pt x="63567" y="5546"/>
                  <a:pt x="63671" y="5169"/>
                </a:cubicBezTo>
                <a:cubicBezTo>
                  <a:pt x="63734" y="4918"/>
                  <a:pt x="63776" y="4646"/>
                  <a:pt x="63839" y="4416"/>
                </a:cubicBezTo>
                <a:cubicBezTo>
                  <a:pt x="63860" y="4290"/>
                  <a:pt x="63860" y="4144"/>
                  <a:pt x="63860" y="3997"/>
                </a:cubicBezTo>
                <a:cubicBezTo>
                  <a:pt x="63860" y="3872"/>
                  <a:pt x="63839" y="3725"/>
                  <a:pt x="63797" y="3600"/>
                </a:cubicBezTo>
                <a:cubicBezTo>
                  <a:pt x="63776" y="3391"/>
                  <a:pt x="63671" y="3160"/>
                  <a:pt x="63567" y="2972"/>
                </a:cubicBezTo>
                <a:cubicBezTo>
                  <a:pt x="63504" y="2867"/>
                  <a:pt x="63420" y="2763"/>
                  <a:pt x="63274" y="2679"/>
                </a:cubicBezTo>
                <a:cubicBezTo>
                  <a:pt x="63148" y="2616"/>
                  <a:pt x="63023" y="2554"/>
                  <a:pt x="62897" y="2533"/>
                </a:cubicBezTo>
                <a:cubicBezTo>
                  <a:pt x="62793" y="2512"/>
                  <a:pt x="62667" y="2512"/>
                  <a:pt x="62521" y="2470"/>
                </a:cubicBezTo>
                <a:lnTo>
                  <a:pt x="62186" y="2470"/>
                </a:lnTo>
                <a:cubicBezTo>
                  <a:pt x="61893" y="2512"/>
                  <a:pt x="61621" y="2574"/>
                  <a:pt x="61328" y="2679"/>
                </a:cubicBezTo>
                <a:cubicBezTo>
                  <a:pt x="61119" y="2763"/>
                  <a:pt x="60909" y="2826"/>
                  <a:pt x="60658" y="2867"/>
                </a:cubicBezTo>
                <a:cubicBezTo>
                  <a:pt x="60303" y="2972"/>
                  <a:pt x="59926" y="3077"/>
                  <a:pt x="59570" y="3202"/>
                </a:cubicBezTo>
                <a:cubicBezTo>
                  <a:pt x="58796" y="3474"/>
                  <a:pt x="58001" y="3704"/>
                  <a:pt x="57227" y="3997"/>
                </a:cubicBezTo>
                <a:cubicBezTo>
                  <a:pt x="56243" y="4332"/>
                  <a:pt x="55302" y="4667"/>
                  <a:pt x="54339" y="5023"/>
                </a:cubicBezTo>
                <a:cubicBezTo>
                  <a:pt x="53461" y="5336"/>
                  <a:pt x="52561" y="5650"/>
                  <a:pt x="51682" y="5901"/>
                </a:cubicBezTo>
                <a:cubicBezTo>
                  <a:pt x="51117" y="6090"/>
                  <a:pt x="50552" y="6215"/>
                  <a:pt x="50008" y="6383"/>
                </a:cubicBezTo>
                <a:cubicBezTo>
                  <a:pt x="49443" y="6529"/>
                  <a:pt x="48878" y="6655"/>
                  <a:pt x="48292" y="6738"/>
                </a:cubicBezTo>
                <a:cubicBezTo>
                  <a:pt x="47916" y="6794"/>
                  <a:pt x="47521" y="6822"/>
                  <a:pt x="47119" y="6822"/>
                </a:cubicBezTo>
                <a:cubicBezTo>
                  <a:pt x="46919" y="6822"/>
                  <a:pt x="46716" y="6815"/>
                  <a:pt x="46514" y="6801"/>
                </a:cubicBezTo>
                <a:cubicBezTo>
                  <a:pt x="46347" y="6759"/>
                  <a:pt x="46158" y="6717"/>
                  <a:pt x="45991" y="6655"/>
                </a:cubicBezTo>
                <a:cubicBezTo>
                  <a:pt x="45886" y="6613"/>
                  <a:pt x="45782" y="6550"/>
                  <a:pt x="45677" y="6466"/>
                </a:cubicBezTo>
                <a:cubicBezTo>
                  <a:pt x="45614" y="6404"/>
                  <a:pt x="45531" y="6341"/>
                  <a:pt x="45447" y="6278"/>
                </a:cubicBezTo>
                <a:cubicBezTo>
                  <a:pt x="45426" y="6236"/>
                  <a:pt x="45405" y="6194"/>
                  <a:pt x="45405" y="6173"/>
                </a:cubicBezTo>
                <a:cubicBezTo>
                  <a:pt x="45342" y="6006"/>
                  <a:pt x="45321" y="5818"/>
                  <a:pt x="45300" y="5671"/>
                </a:cubicBezTo>
                <a:cubicBezTo>
                  <a:pt x="45259" y="5357"/>
                  <a:pt x="45259" y="5043"/>
                  <a:pt x="45259" y="4751"/>
                </a:cubicBezTo>
                <a:cubicBezTo>
                  <a:pt x="45259" y="4458"/>
                  <a:pt x="45259" y="4186"/>
                  <a:pt x="45238" y="3893"/>
                </a:cubicBezTo>
                <a:cubicBezTo>
                  <a:pt x="45238" y="3453"/>
                  <a:pt x="45217" y="3035"/>
                  <a:pt x="45154" y="2574"/>
                </a:cubicBezTo>
                <a:cubicBezTo>
                  <a:pt x="45091" y="2030"/>
                  <a:pt x="44987" y="1466"/>
                  <a:pt x="44673" y="963"/>
                </a:cubicBezTo>
                <a:cubicBezTo>
                  <a:pt x="44589" y="859"/>
                  <a:pt x="44505" y="754"/>
                  <a:pt x="44401" y="650"/>
                </a:cubicBezTo>
                <a:cubicBezTo>
                  <a:pt x="44296" y="545"/>
                  <a:pt x="44191" y="461"/>
                  <a:pt x="44087" y="378"/>
                </a:cubicBezTo>
                <a:cubicBezTo>
                  <a:pt x="43878" y="231"/>
                  <a:pt x="43647" y="126"/>
                  <a:pt x="43417" y="43"/>
                </a:cubicBezTo>
                <a:cubicBezTo>
                  <a:pt x="43271" y="22"/>
                  <a:pt x="43145" y="22"/>
                  <a:pt x="4302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499" y="244293"/>
            <a:ext cx="576387" cy="104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47E5C9DC-1623-43AF-BDDA-64040BFD1094}"/>
              </a:ext>
            </a:extLst>
          </p:cNvPr>
          <p:cNvSpPr txBox="1"/>
          <p:nvPr/>
        </p:nvSpPr>
        <p:spPr>
          <a:xfrm>
            <a:off x="3594745" y="767085"/>
            <a:ext cx="53064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4000" b="1" dirty="0">
                <a:highlight>
                  <a:srgbClr val="00FFFF"/>
                </a:highlight>
              </a:rPr>
              <a:t>تقاس شدة الصوت بوحدة</a:t>
            </a:r>
            <a:endParaRPr lang="en-US" sz="4000" b="1" dirty="0">
              <a:highlight>
                <a:srgbClr val="00FFFF"/>
              </a:highlight>
            </a:endParaRPr>
          </a:p>
          <a:p>
            <a:pPr algn="r"/>
            <a:r>
              <a:rPr lang="en-US" sz="4000" b="1" dirty="0">
                <a:highlight>
                  <a:srgbClr val="00FFFF"/>
                </a:highlight>
              </a:rPr>
              <a:t>B</a:t>
            </a:r>
            <a:r>
              <a:rPr lang="ar-OM" sz="4000" b="1" dirty="0">
                <a:highlight>
                  <a:srgbClr val="00FFFF"/>
                </a:highlight>
              </a:rPr>
              <a:t>    بل </a:t>
            </a:r>
          </a:p>
          <a:p>
            <a:pPr algn="r"/>
            <a:r>
              <a:rPr lang="ar-OM" sz="4000" b="1" dirty="0">
                <a:highlight>
                  <a:srgbClr val="00FFFF"/>
                </a:highlight>
              </a:rPr>
              <a:t> </a:t>
            </a:r>
            <a:r>
              <a:rPr lang="en-US" sz="4000" b="1" dirty="0">
                <a:highlight>
                  <a:srgbClr val="00FFFF"/>
                </a:highlight>
              </a:rPr>
              <a:t>dB</a:t>
            </a:r>
            <a:r>
              <a:rPr lang="ar-OM" sz="4000" b="1" dirty="0">
                <a:highlight>
                  <a:srgbClr val="00FFFF"/>
                </a:highlight>
              </a:rPr>
              <a:t>  </a:t>
            </a:r>
            <a:r>
              <a:rPr lang="ar-OM" sz="4000" b="1" dirty="0" err="1">
                <a:highlight>
                  <a:srgbClr val="00FFFF"/>
                </a:highlight>
              </a:rPr>
              <a:t>ديسبيل</a:t>
            </a:r>
            <a:r>
              <a:rPr lang="ar-OM" sz="4000" b="1" dirty="0">
                <a:highlight>
                  <a:srgbClr val="00FFFF"/>
                </a:highlight>
              </a:rPr>
              <a:t> </a:t>
            </a:r>
            <a:endParaRPr lang="en-US" sz="4000" b="1" dirty="0">
              <a:highlight>
                <a:srgbClr val="00FFFF"/>
              </a:highlight>
            </a:endParaRP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A41B9460-DE92-4107-B203-F8203173CE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3991" y="1635646"/>
            <a:ext cx="3106216" cy="316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04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E365CABD-A8A5-4782-985F-E0E244DBE760}"/>
              </a:ext>
            </a:extLst>
          </p:cNvPr>
          <p:cNvSpPr txBox="1"/>
          <p:nvPr/>
        </p:nvSpPr>
        <p:spPr>
          <a:xfrm>
            <a:off x="6804248" y="699541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3600" b="1" dirty="0">
                <a:highlight>
                  <a:srgbClr val="FFFF00"/>
                </a:highlight>
              </a:rPr>
              <a:t>تمرين</a:t>
            </a:r>
            <a:endParaRPr lang="en-US" sz="3600" b="1" dirty="0">
              <a:highlight>
                <a:srgbClr val="FFFF00"/>
              </a:highlight>
            </a:endParaRPr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255E84C3-DFF9-4072-ACDC-E6547C92EE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8929"/>
          <a:stretch/>
        </p:blipFill>
        <p:spPr>
          <a:xfrm>
            <a:off x="611560" y="699541"/>
            <a:ext cx="6696744" cy="412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7248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E365CABD-A8A5-4782-985F-E0E244DBE760}"/>
              </a:ext>
            </a:extLst>
          </p:cNvPr>
          <p:cNvSpPr txBox="1"/>
          <p:nvPr/>
        </p:nvSpPr>
        <p:spPr>
          <a:xfrm>
            <a:off x="6804248" y="699541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3600" b="1" dirty="0">
                <a:highlight>
                  <a:srgbClr val="FFFF00"/>
                </a:highlight>
              </a:rPr>
              <a:t>تمرين</a:t>
            </a:r>
            <a:endParaRPr lang="en-US" sz="3600" b="1" dirty="0">
              <a:highlight>
                <a:srgbClr val="FFFF00"/>
              </a:highlight>
            </a:endParaRPr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25CBB07A-0795-4540-8AC8-26B63E5249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14" t="6558"/>
          <a:stretch/>
        </p:blipFill>
        <p:spPr>
          <a:xfrm>
            <a:off x="0" y="0"/>
            <a:ext cx="7524328" cy="5058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5126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E365CABD-A8A5-4782-985F-E0E244DBE760}"/>
              </a:ext>
            </a:extLst>
          </p:cNvPr>
          <p:cNvSpPr txBox="1"/>
          <p:nvPr/>
        </p:nvSpPr>
        <p:spPr>
          <a:xfrm>
            <a:off x="6804248" y="699541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3600" b="1" dirty="0">
                <a:highlight>
                  <a:srgbClr val="FFFF00"/>
                </a:highlight>
              </a:rPr>
              <a:t>تمرين</a:t>
            </a:r>
            <a:endParaRPr lang="en-US" sz="3600" b="1" dirty="0">
              <a:highlight>
                <a:srgbClr val="FFFF00"/>
              </a:highlight>
            </a:endParaRPr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0E8DC175-24AA-4110-AA7F-7EBCEF0B66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06" t="6601" r="6961" b="5201"/>
          <a:stretch/>
        </p:blipFill>
        <p:spPr>
          <a:xfrm>
            <a:off x="35496" y="51470"/>
            <a:ext cx="7344815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988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40328" y="555526"/>
            <a:ext cx="8221856" cy="572700"/>
          </a:xfrm>
        </p:spPr>
        <p:txBody>
          <a:bodyPr/>
          <a:lstStyle/>
          <a:p>
            <a:pPr lvl="0" algn="r"/>
            <a:r>
              <a:rPr lang="ar-OM" sz="3600" dirty="0">
                <a:solidFill>
                  <a:srgbClr val="000000"/>
                </a:solidFill>
                <a:highlight>
                  <a:srgbClr val="FFFF00"/>
                </a:highlight>
                <a:latin typeface="Arial"/>
                <a:cs typeface="Arial"/>
                <a:sym typeface="Arial"/>
              </a:rPr>
              <a:t>تمهيد : ماهي الأصوات المحببة التي تودين سماعها؟ </a:t>
            </a:r>
            <a:br>
              <a:rPr lang="en-US" sz="3600" dirty="0">
                <a:solidFill>
                  <a:srgbClr val="000000"/>
                </a:solidFill>
                <a:highlight>
                  <a:srgbClr val="FFFF00"/>
                </a:highlight>
                <a:latin typeface="Arial"/>
                <a:cs typeface="Arial"/>
                <a:sym typeface="Arial"/>
              </a:rPr>
            </a:br>
            <a:endParaRPr lang="ar-SA" sz="4000" dirty="0">
              <a:solidFill>
                <a:srgbClr val="FF0000"/>
              </a:solidFill>
            </a:endParaRP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AAB1B33C-AF25-4870-BD87-46A2E05B29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1851670"/>
            <a:ext cx="3900264" cy="3168352"/>
          </a:xfrm>
          <a:prstGeom prst="rect">
            <a:avLst/>
          </a:prstGeom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0D1985EA-D965-446E-9ECD-EDAC6D3BDF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600" r="30422"/>
          <a:stretch/>
        </p:blipFill>
        <p:spPr>
          <a:xfrm>
            <a:off x="251520" y="1851670"/>
            <a:ext cx="4176464" cy="304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294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33D17669-060E-4A37-8915-3EF183D7C1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1851670"/>
            <a:ext cx="5972175" cy="2974851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4CB13450-8647-40F3-8D9D-D1F3EB9A6FCA}"/>
              </a:ext>
            </a:extLst>
          </p:cNvPr>
          <p:cNvSpPr txBox="1"/>
          <p:nvPr/>
        </p:nvSpPr>
        <p:spPr>
          <a:xfrm>
            <a:off x="933351" y="100231"/>
            <a:ext cx="74888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4400" b="1" dirty="0">
                <a:highlight>
                  <a:srgbClr val="FFFF00"/>
                </a:highlight>
              </a:rPr>
              <a:t>فكري / </a:t>
            </a:r>
          </a:p>
          <a:p>
            <a:pPr algn="r"/>
            <a:r>
              <a:rPr lang="ar-OM" sz="4400" b="1" dirty="0">
                <a:highlight>
                  <a:srgbClr val="00FFFF"/>
                </a:highlight>
              </a:rPr>
              <a:t>من أين يصدر الصوت ؟</a:t>
            </a:r>
            <a:endParaRPr lang="en-US" sz="4400" b="1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217235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3" name="Google Shape;1913;p66"/>
          <p:cNvGrpSpPr/>
          <p:nvPr/>
        </p:nvGrpSpPr>
        <p:grpSpPr>
          <a:xfrm>
            <a:off x="4427984" y="100229"/>
            <a:ext cx="4248471" cy="4562377"/>
            <a:chOff x="1978113" y="2939175"/>
            <a:chExt cx="1516694" cy="1280122"/>
          </a:xfrm>
        </p:grpSpPr>
        <p:sp>
          <p:nvSpPr>
            <p:cNvPr id="1914" name="Google Shape;1914;p66"/>
            <p:cNvSpPr/>
            <p:nvPr/>
          </p:nvSpPr>
          <p:spPr>
            <a:xfrm>
              <a:off x="2221400" y="3024300"/>
              <a:ext cx="1128150" cy="1135000"/>
            </a:xfrm>
            <a:custGeom>
              <a:avLst/>
              <a:gdLst/>
              <a:ahLst/>
              <a:cxnLst/>
              <a:rect l="l" t="t" r="r" b="b"/>
              <a:pathLst>
                <a:path w="45126" h="45400" extrusionOk="0">
                  <a:moveTo>
                    <a:pt x="1572" y="1"/>
                  </a:moveTo>
                  <a:lnTo>
                    <a:pt x="0" y="37506"/>
                  </a:lnTo>
                  <a:lnTo>
                    <a:pt x="6096" y="43816"/>
                  </a:lnTo>
                  <a:lnTo>
                    <a:pt x="43291" y="45399"/>
                  </a:lnTo>
                  <a:lnTo>
                    <a:pt x="45125" y="1835"/>
                  </a:lnTo>
                  <a:lnTo>
                    <a:pt x="1572" y="1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66"/>
            <p:cNvSpPr/>
            <p:nvPr/>
          </p:nvSpPr>
          <p:spPr>
            <a:xfrm>
              <a:off x="1978113" y="2939175"/>
              <a:ext cx="1516694" cy="1280122"/>
            </a:xfrm>
            <a:custGeom>
              <a:avLst/>
              <a:gdLst/>
              <a:ahLst/>
              <a:cxnLst/>
              <a:rect l="l" t="t" r="r" b="b"/>
              <a:pathLst>
                <a:path w="45125" h="45388" extrusionOk="0">
                  <a:moveTo>
                    <a:pt x="1584" y="1"/>
                  </a:moveTo>
                  <a:lnTo>
                    <a:pt x="0" y="37505"/>
                  </a:lnTo>
                  <a:lnTo>
                    <a:pt x="6108" y="43816"/>
                  </a:lnTo>
                  <a:lnTo>
                    <a:pt x="43291" y="45387"/>
                  </a:lnTo>
                  <a:lnTo>
                    <a:pt x="45125" y="1834"/>
                  </a:lnTo>
                  <a:lnTo>
                    <a:pt x="1584" y="1"/>
                  </a:lnTo>
                  <a:close/>
                </a:path>
              </a:pathLst>
            </a:custGeom>
            <a:solidFill>
              <a:srgbClr val="58CB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b="1" dirty="0"/>
            </a:p>
          </p:txBody>
        </p:sp>
        <p:sp>
          <p:nvSpPr>
            <p:cNvPr id="1916" name="Google Shape;1916;p66"/>
            <p:cNvSpPr/>
            <p:nvPr/>
          </p:nvSpPr>
          <p:spPr>
            <a:xfrm>
              <a:off x="2202650" y="3943475"/>
              <a:ext cx="159275" cy="157775"/>
            </a:xfrm>
            <a:custGeom>
              <a:avLst/>
              <a:gdLst/>
              <a:ahLst/>
              <a:cxnLst/>
              <a:rect l="l" t="t" r="r" b="b"/>
              <a:pathLst>
                <a:path w="6371" h="6311" extrusionOk="0">
                  <a:moveTo>
                    <a:pt x="0" y="0"/>
                  </a:moveTo>
                  <a:lnTo>
                    <a:pt x="6108" y="6311"/>
                  </a:lnTo>
                  <a:lnTo>
                    <a:pt x="6370" y="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66"/>
            <p:cNvSpPr/>
            <p:nvPr/>
          </p:nvSpPr>
          <p:spPr>
            <a:xfrm>
              <a:off x="2625325" y="2939175"/>
              <a:ext cx="551875" cy="139925"/>
            </a:xfrm>
            <a:custGeom>
              <a:avLst/>
              <a:gdLst/>
              <a:ahLst/>
              <a:cxnLst/>
              <a:rect l="l" t="t" r="r" b="b"/>
              <a:pathLst>
                <a:path w="22075" h="5597" extrusionOk="0">
                  <a:moveTo>
                    <a:pt x="393" y="1"/>
                  </a:moveTo>
                  <a:cubicBezTo>
                    <a:pt x="334" y="334"/>
                    <a:pt x="226" y="691"/>
                    <a:pt x="191" y="870"/>
                  </a:cubicBezTo>
                  <a:cubicBezTo>
                    <a:pt x="48" y="2072"/>
                    <a:pt x="0" y="3275"/>
                    <a:pt x="36" y="4501"/>
                  </a:cubicBezTo>
                  <a:lnTo>
                    <a:pt x="22015" y="5597"/>
                  </a:lnTo>
                  <a:cubicBezTo>
                    <a:pt x="22015" y="4597"/>
                    <a:pt x="22015" y="3585"/>
                    <a:pt x="22027" y="2584"/>
                  </a:cubicBezTo>
                  <a:cubicBezTo>
                    <a:pt x="22074" y="2120"/>
                    <a:pt x="22015" y="1584"/>
                    <a:pt x="22039" y="1084"/>
                  </a:cubicBezTo>
                  <a:lnTo>
                    <a:pt x="393" y="1"/>
                  </a:lnTo>
                  <a:close/>
                </a:path>
              </a:pathLst>
            </a:custGeom>
            <a:solidFill>
              <a:srgbClr val="FF866A">
                <a:alpha val="76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18" name="Google Shape;1918;p66"/>
          <p:cNvGrpSpPr/>
          <p:nvPr/>
        </p:nvGrpSpPr>
        <p:grpSpPr>
          <a:xfrm>
            <a:off x="457920" y="88550"/>
            <a:ext cx="2496720" cy="2407055"/>
            <a:chOff x="5448300" y="1526500"/>
            <a:chExt cx="1154925" cy="1154650"/>
          </a:xfrm>
        </p:grpSpPr>
        <p:sp>
          <p:nvSpPr>
            <p:cNvPr id="1919" name="Google Shape;1919;p66"/>
            <p:cNvSpPr/>
            <p:nvPr/>
          </p:nvSpPr>
          <p:spPr>
            <a:xfrm>
              <a:off x="5466750" y="1544975"/>
              <a:ext cx="1136475" cy="1136175"/>
            </a:xfrm>
            <a:custGeom>
              <a:avLst/>
              <a:gdLst/>
              <a:ahLst/>
              <a:cxnLst/>
              <a:rect l="l" t="t" r="r" b="b"/>
              <a:pathLst>
                <a:path w="45459" h="45447" extrusionOk="0">
                  <a:moveTo>
                    <a:pt x="4132" y="11370"/>
                  </a:moveTo>
                  <a:cubicBezTo>
                    <a:pt x="4882" y="11370"/>
                    <a:pt x="5501" y="11990"/>
                    <a:pt x="5501" y="12740"/>
                  </a:cubicBezTo>
                  <a:cubicBezTo>
                    <a:pt x="5501" y="13502"/>
                    <a:pt x="4882" y="14109"/>
                    <a:pt x="4132" y="14109"/>
                  </a:cubicBezTo>
                  <a:cubicBezTo>
                    <a:pt x="3370" y="14109"/>
                    <a:pt x="2762" y="13502"/>
                    <a:pt x="2762" y="12740"/>
                  </a:cubicBezTo>
                  <a:cubicBezTo>
                    <a:pt x="2762" y="11990"/>
                    <a:pt x="3370" y="11370"/>
                    <a:pt x="4132" y="11370"/>
                  </a:cubicBezTo>
                  <a:close/>
                  <a:moveTo>
                    <a:pt x="3334" y="29563"/>
                  </a:moveTo>
                  <a:cubicBezTo>
                    <a:pt x="4084" y="29563"/>
                    <a:pt x="4703" y="30170"/>
                    <a:pt x="4703" y="30932"/>
                  </a:cubicBezTo>
                  <a:cubicBezTo>
                    <a:pt x="4703" y="31694"/>
                    <a:pt x="4096" y="32302"/>
                    <a:pt x="3334" y="32302"/>
                  </a:cubicBezTo>
                  <a:cubicBezTo>
                    <a:pt x="2584" y="32302"/>
                    <a:pt x="1965" y="31694"/>
                    <a:pt x="1965" y="30932"/>
                  </a:cubicBezTo>
                  <a:cubicBezTo>
                    <a:pt x="1965" y="30170"/>
                    <a:pt x="2584" y="29563"/>
                    <a:pt x="3334" y="29563"/>
                  </a:cubicBezTo>
                  <a:close/>
                  <a:moveTo>
                    <a:pt x="1893" y="0"/>
                  </a:moveTo>
                  <a:lnTo>
                    <a:pt x="0" y="43565"/>
                  </a:lnTo>
                  <a:lnTo>
                    <a:pt x="43565" y="45446"/>
                  </a:lnTo>
                  <a:lnTo>
                    <a:pt x="45458" y="1893"/>
                  </a:lnTo>
                  <a:lnTo>
                    <a:pt x="1893" y="0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66"/>
            <p:cNvSpPr/>
            <p:nvPr/>
          </p:nvSpPr>
          <p:spPr>
            <a:xfrm>
              <a:off x="5448300" y="1526500"/>
              <a:ext cx="1136175" cy="1135875"/>
            </a:xfrm>
            <a:custGeom>
              <a:avLst/>
              <a:gdLst/>
              <a:ahLst/>
              <a:cxnLst/>
              <a:rect l="l" t="t" r="r" b="b"/>
              <a:pathLst>
                <a:path w="45447" h="45435" extrusionOk="0">
                  <a:moveTo>
                    <a:pt x="4120" y="11371"/>
                  </a:moveTo>
                  <a:cubicBezTo>
                    <a:pt x="4882" y="11371"/>
                    <a:pt x="5489" y="11978"/>
                    <a:pt x="5489" y="12740"/>
                  </a:cubicBezTo>
                  <a:cubicBezTo>
                    <a:pt x="5489" y="13502"/>
                    <a:pt x="4882" y="14110"/>
                    <a:pt x="4120" y="14110"/>
                  </a:cubicBezTo>
                  <a:cubicBezTo>
                    <a:pt x="3358" y="14110"/>
                    <a:pt x="2750" y="13491"/>
                    <a:pt x="2750" y="12740"/>
                  </a:cubicBezTo>
                  <a:cubicBezTo>
                    <a:pt x="2750" y="11978"/>
                    <a:pt x="3358" y="11371"/>
                    <a:pt x="4120" y="11371"/>
                  </a:cubicBezTo>
                  <a:close/>
                  <a:moveTo>
                    <a:pt x="3334" y="29552"/>
                  </a:moveTo>
                  <a:cubicBezTo>
                    <a:pt x="4072" y="29552"/>
                    <a:pt x="4703" y="30171"/>
                    <a:pt x="4703" y="30921"/>
                  </a:cubicBezTo>
                  <a:cubicBezTo>
                    <a:pt x="4703" y="31683"/>
                    <a:pt x="4096" y="32291"/>
                    <a:pt x="3334" y="32291"/>
                  </a:cubicBezTo>
                  <a:cubicBezTo>
                    <a:pt x="2572" y="32291"/>
                    <a:pt x="1965" y="31683"/>
                    <a:pt x="1965" y="30921"/>
                  </a:cubicBezTo>
                  <a:cubicBezTo>
                    <a:pt x="1965" y="30171"/>
                    <a:pt x="2572" y="29552"/>
                    <a:pt x="3334" y="29552"/>
                  </a:cubicBezTo>
                  <a:close/>
                  <a:moveTo>
                    <a:pt x="1893" y="1"/>
                  </a:moveTo>
                  <a:lnTo>
                    <a:pt x="0" y="43566"/>
                  </a:lnTo>
                  <a:lnTo>
                    <a:pt x="43565" y="45435"/>
                  </a:lnTo>
                  <a:lnTo>
                    <a:pt x="45446" y="1882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6000" b="1" dirty="0">
                  <a:highlight>
                    <a:srgbClr val="FFFF00"/>
                  </a:highlight>
                </a:rPr>
                <a:t>الصوت </a:t>
              </a:r>
              <a:endParaRPr sz="6000" b="1" dirty="0">
                <a:highlight>
                  <a:srgbClr val="FFFF00"/>
                </a:highlight>
              </a:endParaRPr>
            </a:p>
          </p:txBody>
        </p:sp>
        <p:sp>
          <p:nvSpPr>
            <p:cNvPr id="1921" name="Google Shape;1921;p66"/>
            <p:cNvSpPr/>
            <p:nvPr/>
          </p:nvSpPr>
          <p:spPr>
            <a:xfrm>
              <a:off x="5448300" y="1526800"/>
              <a:ext cx="185750" cy="1094800"/>
            </a:xfrm>
            <a:custGeom>
              <a:avLst/>
              <a:gdLst/>
              <a:ahLst/>
              <a:cxnLst/>
              <a:rect l="l" t="t" r="r" b="b"/>
              <a:pathLst>
                <a:path w="7430" h="43792" extrusionOk="0">
                  <a:moveTo>
                    <a:pt x="4120" y="11359"/>
                  </a:moveTo>
                  <a:cubicBezTo>
                    <a:pt x="4882" y="11359"/>
                    <a:pt x="5489" y="11966"/>
                    <a:pt x="5489" y="12728"/>
                  </a:cubicBezTo>
                  <a:cubicBezTo>
                    <a:pt x="5489" y="13490"/>
                    <a:pt x="4882" y="14098"/>
                    <a:pt x="4120" y="14098"/>
                  </a:cubicBezTo>
                  <a:cubicBezTo>
                    <a:pt x="3358" y="14098"/>
                    <a:pt x="2750" y="13479"/>
                    <a:pt x="2750" y="12728"/>
                  </a:cubicBezTo>
                  <a:cubicBezTo>
                    <a:pt x="2750" y="11966"/>
                    <a:pt x="3358" y="11359"/>
                    <a:pt x="4120" y="11359"/>
                  </a:cubicBezTo>
                  <a:close/>
                  <a:moveTo>
                    <a:pt x="3334" y="29540"/>
                  </a:moveTo>
                  <a:cubicBezTo>
                    <a:pt x="4072" y="29540"/>
                    <a:pt x="4703" y="30159"/>
                    <a:pt x="4703" y="30909"/>
                  </a:cubicBezTo>
                  <a:cubicBezTo>
                    <a:pt x="4703" y="31671"/>
                    <a:pt x="4096" y="32279"/>
                    <a:pt x="3334" y="32279"/>
                  </a:cubicBezTo>
                  <a:cubicBezTo>
                    <a:pt x="2572" y="32279"/>
                    <a:pt x="1965" y="31671"/>
                    <a:pt x="1965" y="30909"/>
                  </a:cubicBezTo>
                  <a:cubicBezTo>
                    <a:pt x="1965" y="30159"/>
                    <a:pt x="2572" y="29540"/>
                    <a:pt x="3334" y="29540"/>
                  </a:cubicBezTo>
                  <a:close/>
                  <a:moveTo>
                    <a:pt x="1893" y="1"/>
                  </a:moveTo>
                  <a:lnTo>
                    <a:pt x="0" y="43554"/>
                  </a:lnTo>
                  <a:lnTo>
                    <a:pt x="5536" y="43792"/>
                  </a:lnTo>
                  <a:lnTo>
                    <a:pt x="7430" y="239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rgbClr val="AD91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31" name="Google Shape;1931;p66"/>
          <p:cNvSpPr/>
          <p:nvPr/>
        </p:nvSpPr>
        <p:spPr>
          <a:xfrm>
            <a:off x="4572000" y="4720525"/>
            <a:ext cx="3528392" cy="259464"/>
          </a:xfrm>
          <a:custGeom>
            <a:avLst/>
            <a:gdLst/>
            <a:ahLst/>
            <a:cxnLst/>
            <a:rect l="l" t="t" r="r" b="b"/>
            <a:pathLst>
              <a:path w="77356" h="8999" extrusionOk="0">
                <a:moveTo>
                  <a:pt x="62604" y="3663"/>
                </a:moveTo>
                <a:cubicBezTo>
                  <a:pt x="62606" y="3663"/>
                  <a:pt x="62608" y="3663"/>
                  <a:pt x="62610" y="3663"/>
                </a:cubicBezTo>
                <a:lnTo>
                  <a:pt x="62610" y="3663"/>
                </a:lnTo>
                <a:cubicBezTo>
                  <a:pt x="62606" y="3663"/>
                  <a:pt x="62604" y="3663"/>
                  <a:pt x="62604" y="3663"/>
                </a:cubicBezTo>
                <a:close/>
                <a:moveTo>
                  <a:pt x="42936" y="1"/>
                </a:moveTo>
                <a:cubicBezTo>
                  <a:pt x="42831" y="1"/>
                  <a:pt x="42748" y="1"/>
                  <a:pt x="42643" y="22"/>
                </a:cubicBezTo>
                <a:cubicBezTo>
                  <a:pt x="42329" y="43"/>
                  <a:pt x="42015" y="105"/>
                  <a:pt x="41702" y="168"/>
                </a:cubicBezTo>
                <a:cubicBezTo>
                  <a:pt x="41430" y="252"/>
                  <a:pt x="41158" y="357"/>
                  <a:pt x="40865" y="461"/>
                </a:cubicBezTo>
                <a:cubicBezTo>
                  <a:pt x="40614" y="566"/>
                  <a:pt x="40321" y="650"/>
                  <a:pt x="40070" y="754"/>
                </a:cubicBezTo>
                <a:cubicBezTo>
                  <a:pt x="39484" y="963"/>
                  <a:pt x="38919" y="1214"/>
                  <a:pt x="38333" y="1486"/>
                </a:cubicBezTo>
                <a:cubicBezTo>
                  <a:pt x="37810" y="1717"/>
                  <a:pt x="37287" y="1989"/>
                  <a:pt x="36764" y="2240"/>
                </a:cubicBezTo>
                <a:cubicBezTo>
                  <a:pt x="36471" y="2407"/>
                  <a:pt x="36199" y="2533"/>
                  <a:pt x="35906" y="2679"/>
                </a:cubicBezTo>
                <a:cubicBezTo>
                  <a:pt x="35466" y="2930"/>
                  <a:pt x="35048" y="3160"/>
                  <a:pt x="34588" y="3391"/>
                </a:cubicBezTo>
                <a:cubicBezTo>
                  <a:pt x="33939" y="3767"/>
                  <a:pt x="33269" y="4123"/>
                  <a:pt x="32600" y="4499"/>
                </a:cubicBezTo>
                <a:cubicBezTo>
                  <a:pt x="31867" y="4918"/>
                  <a:pt x="31114" y="5336"/>
                  <a:pt x="30382" y="5713"/>
                </a:cubicBezTo>
                <a:cubicBezTo>
                  <a:pt x="29461" y="6236"/>
                  <a:pt x="28499" y="6738"/>
                  <a:pt x="27536" y="7157"/>
                </a:cubicBezTo>
                <a:cubicBezTo>
                  <a:pt x="27139" y="7324"/>
                  <a:pt x="26741" y="7471"/>
                  <a:pt x="26365" y="7596"/>
                </a:cubicBezTo>
                <a:cubicBezTo>
                  <a:pt x="25967" y="7743"/>
                  <a:pt x="25569" y="7868"/>
                  <a:pt x="25151" y="7910"/>
                </a:cubicBezTo>
                <a:cubicBezTo>
                  <a:pt x="24921" y="7941"/>
                  <a:pt x="24691" y="7960"/>
                  <a:pt x="24453" y="7960"/>
                </a:cubicBezTo>
                <a:cubicBezTo>
                  <a:pt x="24366" y="7960"/>
                  <a:pt x="24278" y="7957"/>
                  <a:pt x="24188" y="7952"/>
                </a:cubicBezTo>
                <a:lnTo>
                  <a:pt x="23875" y="7868"/>
                </a:lnTo>
                <a:cubicBezTo>
                  <a:pt x="23812" y="7847"/>
                  <a:pt x="23749" y="7784"/>
                  <a:pt x="23686" y="7764"/>
                </a:cubicBezTo>
                <a:lnTo>
                  <a:pt x="23477" y="7554"/>
                </a:lnTo>
                <a:cubicBezTo>
                  <a:pt x="23456" y="7533"/>
                  <a:pt x="23456" y="7492"/>
                  <a:pt x="23435" y="7471"/>
                </a:cubicBezTo>
                <a:cubicBezTo>
                  <a:pt x="23372" y="7282"/>
                  <a:pt x="23331" y="7073"/>
                  <a:pt x="23289" y="6906"/>
                </a:cubicBezTo>
                <a:cubicBezTo>
                  <a:pt x="23268" y="6613"/>
                  <a:pt x="23247" y="6320"/>
                  <a:pt x="23247" y="6027"/>
                </a:cubicBezTo>
                <a:cubicBezTo>
                  <a:pt x="23226" y="5755"/>
                  <a:pt x="23184" y="5462"/>
                  <a:pt x="23184" y="5190"/>
                </a:cubicBezTo>
                <a:cubicBezTo>
                  <a:pt x="23163" y="4751"/>
                  <a:pt x="23121" y="4290"/>
                  <a:pt x="23038" y="3830"/>
                </a:cubicBezTo>
                <a:cubicBezTo>
                  <a:pt x="22975" y="3579"/>
                  <a:pt x="22912" y="3349"/>
                  <a:pt x="22828" y="3077"/>
                </a:cubicBezTo>
                <a:cubicBezTo>
                  <a:pt x="22724" y="2784"/>
                  <a:pt x="22619" y="2533"/>
                  <a:pt x="22452" y="2261"/>
                </a:cubicBezTo>
                <a:cubicBezTo>
                  <a:pt x="22326" y="2051"/>
                  <a:pt x="22138" y="1884"/>
                  <a:pt x="21992" y="1696"/>
                </a:cubicBezTo>
                <a:cubicBezTo>
                  <a:pt x="21803" y="1507"/>
                  <a:pt x="21573" y="1361"/>
                  <a:pt x="21364" y="1214"/>
                </a:cubicBezTo>
                <a:cubicBezTo>
                  <a:pt x="21155" y="1089"/>
                  <a:pt x="20883" y="984"/>
                  <a:pt x="20652" y="901"/>
                </a:cubicBezTo>
                <a:cubicBezTo>
                  <a:pt x="20339" y="796"/>
                  <a:pt x="20025" y="775"/>
                  <a:pt x="19711" y="754"/>
                </a:cubicBezTo>
                <a:cubicBezTo>
                  <a:pt x="19515" y="737"/>
                  <a:pt x="19319" y="730"/>
                  <a:pt x="19124" y="730"/>
                </a:cubicBezTo>
                <a:cubicBezTo>
                  <a:pt x="18091" y="730"/>
                  <a:pt x="17073" y="944"/>
                  <a:pt x="16070" y="1173"/>
                </a:cubicBezTo>
                <a:cubicBezTo>
                  <a:pt x="14857" y="1424"/>
                  <a:pt x="13643" y="1779"/>
                  <a:pt x="12471" y="2135"/>
                </a:cubicBezTo>
                <a:cubicBezTo>
                  <a:pt x="11927" y="2302"/>
                  <a:pt x="11404" y="2449"/>
                  <a:pt x="10839" y="2637"/>
                </a:cubicBezTo>
                <a:cubicBezTo>
                  <a:pt x="10002" y="2951"/>
                  <a:pt x="9144" y="3265"/>
                  <a:pt x="8307" y="3579"/>
                </a:cubicBezTo>
                <a:cubicBezTo>
                  <a:pt x="6927" y="4102"/>
                  <a:pt x="5546" y="4667"/>
                  <a:pt x="4186" y="5253"/>
                </a:cubicBezTo>
                <a:lnTo>
                  <a:pt x="3077" y="5713"/>
                </a:lnTo>
                <a:cubicBezTo>
                  <a:pt x="2742" y="5859"/>
                  <a:pt x="2428" y="6006"/>
                  <a:pt x="2093" y="6173"/>
                </a:cubicBezTo>
                <a:cubicBezTo>
                  <a:pt x="1382" y="6508"/>
                  <a:pt x="691" y="6843"/>
                  <a:pt x="1" y="7178"/>
                </a:cubicBezTo>
                <a:cubicBezTo>
                  <a:pt x="1277" y="6822"/>
                  <a:pt x="2533" y="6424"/>
                  <a:pt x="3788" y="6069"/>
                </a:cubicBezTo>
                <a:cubicBezTo>
                  <a:pt x="4813" y="5776"/>
                  <a:pt x="5818" y="5483"/>
                  <a:pt x="6843" y="5169"/>
                </a:cubicBezTo>
                <a:cubicBezTo>
                  <a:pt x="7973" y="4834"/>
                  <a:pt x="9103" y="4458"/>
                  <a:pt x="10212" y="4102"/>
                </a:cubicBezTo>
                <a:cubicBezTo>
                  <a:pt x="10525" y="3997"/>
                  <a:pt x="10881" y="3893"/>
                  <a:pt x="11195" y="3767"/>
                </a:cubicBezTo>
                <a:cubicBezTo>
                  <a:pt x="11760" y="3558"/>
                  <a:pt x="12346" y="3391"/>
                  <a:pt x="12911" y="3202"/>
                </a:cubicBezTo>
                <a:cubicBezTo>
                  <a:pt x="13769" y="2951"/>
                  <a:pt x="14647" y="2679"/>
                  <a:pt x="15505" y="2449"/>
                </a:cubicBezTo>
                <a:cubicBezTo>
                  <a:pt x="15945" y="2344"/>
                  <a:pt x="16363" y="2240"/>
                  <a:pt x="16802" y="2135"/>
                </a:cubicBezTo>
                <a:cubicBezTo>
                  <a:pt x="17284" y="2030"/>
                  <a:pt x="17744" y="1926"/>
                  <a:pt x="18246" y="1842"/>
                </a:cubicBezTo>
                <a:cubicBezTo>
                  <a:pt x="18610" y="1804"/>
                  <a:pt x="18974" y="1774"/>
                  <a:pt x="19334" y="1774"/>
                </a:cubicBezTo>
                <a:cubicBezTo>
                  <a:pt x="19574" y="1774"/>
                  <a:pt x="19811" y="1788"/>
                  <a:pt x="20046" y="1821"/>
                </a:cubicBezTo>
                <a:cubicBezTo>
                  <a:pt x="20255" y="1842"/>
                  <a:pt x="20464" y="1905"/>
                  <a:pt x="20652" y="1989"/>
                </a:cubicBezTo>
                <a:cubicBezTo>
                  <a:pt x="20820" y="2051"/>
                  <a:pt x="20987" y="2156"/>
                  <a:pt x="21134" y="2261"/>
                </a:cubicBezTo>
                <a:cubicBezTo>
                  <a:pt x="21259" y="2365"/>
                  <a:pt x="21385" y="2512"/>
                  <a:pt x="21489" y="2616"/>
                </a:cubicBezTo>
                <a:cubicBezTo>
                  <a:pt x="21594" y="2763"/>
                  <a:pt x="21678" y="2930"/>
                  <a:pt x="21761" y="3077"/>
                </a:cubicBezTo>
                <a:cubicBezTo>
                  <a:pt x="21908" y="3474"/>
                  <a:pt x="22012" y="3872"/>
                  <a:pt x="22096" y="4248"/>
                </a:cubicBezTo>
                <a:cubicBezTo>
                  <a:pt x="22180" y="4855"/>
                  <a:pt x="22201" y="5483"/>
                  <a:pt x="22243" y="6090"/>
                </a:cubicBezTo>
                <a:cubicBezTo>
                  <a:pt x="22243" y="6215"/>
                  <a:pt x="22284" y="6320"/>
                  <a:pt x="22284" y="6445"/>
                </a:cubicBezTo>
                <a:cubicBezTo>
                  <a:pt x="22284" y="6717"/>
                  <a:pt x="22326" y="7010"/>
                  <a:pt x="22347" y="7261"/>
                </a:cubicBezTo>
                <a:cubicBezTo>
                  <a:pt x="22389" y="7387"/>
                  <a:pt x="22410" y="7492"/>
                  <a:pt x="22431" y="7638"/>
                </a:cubicBezTo>
                <a:cubicBezTo>
                  <a:pt x="22452" y="7764"/>
                  <a:pt x="22515" y="7868"/>
                  <a:pt x="22598" y="7973"/>
                </a:cubicBezTo>
                <a:cubicBezTo>
                  <a:pt x="22640" y="8077"/>
                  <a:pt x="22745" y="8182"/>
                  <a:pt x="22828" y="8287"/>
                </a:cubicBezTo>
                <a:cubicBezTo>
                  <a:pt x="22870" y="8370"/>
                  <a:pt x="22954" y="8412"/>
                  <a:pt x="23017" y="8475"/>
                </a:cubicBezTo>
                <a:cubicBezTo>
                  <a:pt x="23080" y="8517"/>
                  <a:pt x="23142" y="8580"/>
                  <a:pt x="23226" y="8621"/>
                </a:cubicBezTo>
                <a:cubicBezTo>
                  <a:pt x="23435" y="8747"/>
                  <a:pt x="23665" y="8852"/>
                  <a:pt x="23896" y="8914"/>
                </a:cubicBezTo>
                <a:cubicBezTo>
                  <a:pt x="24168" y="8956"/>
                  <a:pt x="24419" y="8998"/>
                  <a:pt x="24649" y="8998"/>
                </a:cubicBezTo>
                <a:cubicBezTo>
                  <a:pt x="25256" y="8998"/>
                  <a:pt x="25862" y="8852"/>
                  <a:pt x="26406" y="8705"/>
                </a:cubicBezTo>
                <a:cubicBezTo>
                  <a:pt x="26699" y="8621"/>
                  <a:pt x="26950" y="8517"/>
                  <a:pt x="27222" y="8412"/>
                </a:cubicBezTo>
                <a:cubicBezTo>
                  <a:pt x="27473" y="8308"/>
                  <a:pt x="27766" y="8203"/>
                  <a:pt x="28038" y="8098"/>
                </a:cubicBezTo>
                <a:cubicBezTo>
                  <a:pt x="28603" y="7847"/>
                  <a:pt x="29189" y="7575"/>
                  <a:pt x="29754" y="7282"/>
                </a:cubicBezTo>
                <a:cubicBezTo>
                  <a:pt x="29984" y="7157"/>
                  <a:pt x="30256" y="7031"/>
                  <a:pt x="30486" y="6906"/>
                </a:cubicBezTo>
                <a:cubicBezTo>
                  <a:pt x="30675" y="6801"/>
                  <a:pt x="30821" y="6696"/>
                  <a:pt x="31010" y="6613"/>
                </a:cubicBezTo>
                <a:cubicBezTo>
                  <a:pt x="31533" y="6320"/>
                  <a:pt x="32056" y="6006"/>
                  <a:pt x="32600" y="5713"/>
                </a:cubicBezTo>
                <a:cubicBezTo>
                  <a:pt x="33207" y="5378"/>
                  <a:pt x="33834" y="5043"/>
                  <a:pt x="34441" y="4709"/>
                </a:cubicBezTo>
                <a:cubicBezTo>
                  <a:pt x="35090" y="4332"/>
                  <a:pt x="35717" y="3997"/>
                  <a:pt x="36366" y="3621"/>
                </a:cubicBezTo>
                <a:cubicBezTo>
                  <a:pt x="36680" y="3453"/>
                  <a:pt x="36994" y="3286"/>
                  <a:pt x="37349" y="3139"/>
                </a:cubicBezTo>
                <a:cubicBezTo>
                  <a:pt x="38040" y="2763"/>
                  <a:pt x="38751" y="2428"/>
                  <a:pt x="39484" y="2135"/>
                </a:cubicBezTo>
                <a:cubicBezTo>
                  <a:pt x="39965" y="1926"/>
                  <a:pt x="40425" y="1738"/>
                  <a:pt x="40927" y="1591"/>
                </a:cubicBezTo>
                <a:cubicBezTo>
                  <a:pt x="41388" y="1424"/>
                  <a:pt x="41890" y="1256"/>
                  <a:pt x="42392" y="1173"/>
                </a:cubicBezTo>
                <a:cubicBezTo>
                  <a:pt x="42551" y="1158"/>
                  <a:pt x="42700" y="1134"/>
                  <a:pt x="42845" y="1134"/>
                </a:cubicBezTo>
                <a:cubicBezTo>
                  <a:pt x="42911" y="1134"/>
                  <a:pt x="42976" y="1139"/>
                  <a:pt x="43041" y="1152"/>
                </a:cubicBezTo>
                <a:cubicBezTo>
                  <a:pt x="43062" y="1152"/>
                  <a:pt x="43103" y="1173"/>
                  <a:pt x="43145" y="1173"/>
                </a:cubicBezTo>
                <a:cubicBezTo>
                  <a:pt x="43229" y="1194"/>
                  <a:pt x="43271" y="1256"/>
                  <a:pt x="43334" y="1277"/>
                </a:cubicBezTo>
                <a:lnTo>
                  <a:pt x="43564" y="1507"/>
                </a:lnTo>
                <a:cubicBezTo>
                  <a:pt x="43627" y="1570"/>
                  <a:pt x="43647" y="1633"/>
                  <a:pt x="43689" y="1717"/>
                </a:cubicBezTo>
                <a:cubicBezTo>
                  <a:pt x="43794" y="2010"/>
                  <a:pt x="43857" y="2323"/>
                  <a:pt x="43899" y="2637"/>
                </a:cubicBezTo>
                <a:cubicBezTo>
                  <a:pt x="43961" y="3035"/>
                  <a:pt x="43961" y="3453"/>
                  <a:pt x="43961" y="3830"/>
                </a:cubicBezTo>
                <a:lnTo>
                  <a:pt x="43961" y="4709"/>
                </a:lnTo>
                <a:lnTo>
                  <a:pt x="43961" y="5671"/>
                </a:lnTo>
                <a:cubicBezTo>
                  <a:pt x="43961" y="5797"/>
                  <a:pt x="43982" y="5964"/>
                  <a:pt x="44003" y="6090"/>
                </a:cubicBezTo>
                <a:cubicBezTo>
                  <a:pt x="44045" y="6215"/>
                  <a:pt x="44066" y="6320"/>
                  <a:pt x="44087" y="6445"/>
                </a:cubicBezTo>
                <a:cubicBezTo>
                  <a:pt x="44108" y="6592"/>
                  <a:pt x="44191" y="6717"/>
                  <a:pt x="44254" y="6822"/>
                </a:cubicBezTo>
                <a:cubicBezTo>
                  <a:pt x="44275" y="6906"/>
                  <a:pt x="44317" y="6948"/>
                  <a:pt x="44380" y="7010"/>
                </a:cubicBezTo>
                <a:cubicBezTo>
                  <a:pt x="44422" y="7073"/>
                  <a:pt x="44484" y="7157"/>
                  <a:pt x="44568" y="7240"/>
                </a:cubicBezTo>
                <a:cubicBezTo>
                  <a:pt x="44631" y="7345"/>
                  <a:pt x="44735" y="7387"/>
                  <a:pt x="44819" y="7471"/>
                </a:cubicBezTo>
                <a:cubicBezTo>
                  <a:pt x="44924" y="7554"/>
                  <a:pt x="45028" y="7638"/>
                  <a:pt x="45154" y="7701"/>
                </a:cubicBezTo>
                <a:lnTo>
                  <a:pt x="45468" y="7868"/>
                </a:lnTo>
                <a:lnTo>
                  <a:pt x="45865" y="8015"/>
                </a:lnTo>
                <a:cubicBezTo>
                  <a:pt x="46137" y="8098"/>
                  <a:pt x="46409" y="8119"/>
                  <a:pt x="46702" y="8161"/>
                </a:cubicBezTo>
                <a:cubicBezTo>
                  <a:pt x="46807" y="8168"/>
                  <a:pt x="46912" y="8170"/>
                  <a:pt x="47016" y="8170"/>
                </a:cubicBezTo>
                <a:cubicBezTo>
                  <a:pt x="47225" y="8170"/>
                  <a:pt x="47435" y="8161"/>
                  <a:pt x="47644" y="8161"/>
                </a:cubicBezTo>
                <a:cubicBezTo>
                  <a:pt x="48230" y="8119"/>
                  <a:pt x="48795" y="8015"/>
                  <a:pt x="49339" y="7910"/>
                </a:cubicBezTo>
                <a:cubicBezTo>
                  <a:pt x="49945" y="7784"/>
                  <a:pt x="50552" y="7596"/>
                  <a:pt x="51159" y="7429"/>
                </a:cubicBezTo>
                <a:cubicBezTo>
                  <a:pt x="52331" y="7073"/>
                  <a:pt x="53461" y="6655"/>
                  <a:pt x="54611" y="6236"/>
                </a:cubicBezTo>
                <a:cubicBezTo>
                  <a:pt x="54946" y="6111"/>
                  <a:pt x="55302" y="5985"/>
                  <a:pt x="55658" y="5859"/>
                </a:cubicBezTo>
                <a:cubicBezTo>
                  <a:pt x="56432" y="5567"/>
                  <a:pt x="57227" y="5253"/>
                  <a:pt x="58001" y="4981"/>
                </a:cubicBezTo>
                <a:cubicBezTo>
                  <a:pt x="58650" y="4751"/>
                  <a:pt x="59319" y="4520"/>
                  <a:pt x="59968" y="4311"/>
                </a:cubicBezTo>
                <a:cubicBezTo>
                  <a:pt x="60282" y="4207"/>
                  <a:pt x="60596" y="4123"/>
                  <a:pt x="60909" y="4018"/>
                </a:cubicBezTo>
                <a:cubicBezTo>
                  <a:pt x="61056" y="3976"/>
                  <a:pt x="61244" y="3914"/>
                  <a:pt x="61412" y="3872"/>
                </a:cubicBezTo>
                <a:cubicBezTo>
                  <a:pt x="61663" y="3788"/>
                  <a:pt x="61935" y="3704"/>
                  <a:pt x="62207" y="3663"/>
                </a:cubicBezTo>
                <a:lnTo>
                  <a:pt x="62583" y="3663"/>
                </a:lnTo>
                <a:cubicBezTo>
                  <a:pt x="62604" y="3725"/>
                  <a:pt x="62604" y="3788"/>
                  <a:pt x="62625" y="3872"/>
                </a:cubicBezTo>
                <a:lnTo>
                  <a:pt x="62625" y="4144"/>
                </a:lnTo>
                <a:cubicBezTo>
                  <a:pt x="62521" y="4667"/>
                  <a:pt x="62374" y="5169"/>
                  <a:pt x="62207" y="5692"/>
                </a:cubicBezTo>
                <a:cubicBezTo>
                  <a:pt x="62144" y="5964"/>
                  <a:pt x="62060" y="6215"/>
                  <a:pt x="61956" y="6487"/>
                </a:cubicBezTo>
                <a:cubicBezTo>
                  <a:pt x="61935" y="6550"/>
                  <a:pt x="61893" y="6634"/>
                  <a:pt x="61851" y="6717"/>
                </a:cubicBezTo>
                <a:cubicBezTo>
                  <a:pt x="61788" y="6843"/>
                  <a:pt x="61788" y="6968"/>
                  <a:pt x="61788" y="7115"/>
                </a:cubicBezTo>
                <a:cubicBezTo>
                  <a:pt x="61788" y="7157"/>
                  <a:pt x="61830" y="7220"/>
                  <a:pt x="61830" y="7282"/>
                </a:cubicBezTo>
                <a:cubicBezTo>
                  <a:pt x="61830" y="7366"/>
                  <a:pt x="61851" y="7429"/>
                  <a:pt x="61872" y="7492"/>
                </a:cubicBezTo>
                <a:cubicBezTo>
                  <a:pt x="61893" y="7638"/>
                  <a:pt x="61977" y="7743"/>
                  <a:pt x="62039" y="7868"/>
                </a:cubicBezTo>
                <a:cubicBezTo>
                  <a:pt x="62060" y="7889"/>
                  <a:pt x="62081" y="7910"/>
                  <a:pt x="62081" y="7952"/>
                </a:cubicBezTo>
                <a:cubicBezTo>
                  <a:pt x="62144" y="8015"/>
                  <a:pt x="62186" y="8077"/>
                  <a:pt x="62269" y="8119"/>
                </a:cubicBezTo>
                <a:cubicBezTo>
                  <a:pt x="62395" y="8224"/>
                  <a:pt x="62500" y="8287"/>
                  <a:pt x="62667" y="8328"/>
                </a:cubicBezTo>
                <a:cubicBezTo>
                  <a:pt x="62859" y="8392"/>
                  <a:pt x="63075" y="8420"/>
                  <a:pt x="63278" y="8420"/>
                </a:cubicBezTo>
                <a:cubicBezTo>
                  <a:pt x="63341" y="8420"/>
                  <a:pt x="63403" y="8417"/>
                  <a:pt x="63462" y="8412"/>
                </a:cubicBezTo>
                <a:cubicBezTo>
                  <a:pt x="63734" y="8391"/>
                  <a:pt x="63985" y="8328"/>
                  <a:pt x="64257" y="8287"/>
                </a:cubicBezTo>
                <a:cubicBezTo>
                  <a:pt x="64487" y="8224"/>
                  <a:pt x="64759" y="8182"/>
                  <a:pt x="64990" y="8119"/>
                </a:cubicBezTo>
                <a:cubicBezTo>
                  <a:pt x="65596" y="7994"/>
                  <a:pt x="66161" y="7784"/>
                  <a:pt x="66747" y="7575"/>
                </a:cubicBezTo>
                <a:cubicBezTo>
                  <a:pt x="67856" y="7157"/>
                  <a:pt x="68965" y="6738"/>
                  <a:pt x="70053" y="6299"/>
                </a:cubicBezTo>
                <a:cubicBezTo>
                  <a:pt x="71580" y="5671"/>
                  <a:pt x="73150" y="5085"/>
                  <a:pt x="74656" y="4520"/>
                </a:cubicBezTo>
                <a:cubicBezTo>
                  <a:pt x="75054" y="4353"/>
                  <a:pt x="75451" y="4207"/>
                  <a:pt x="75870" y="4081"/>
                </a:cubicBezTo>
                <a:cubicBezTo>
                  <a:pt x="76372" y="3893"/>
                  <a:pt x="76853" y="3683"/>
                  <a:pt x="77355" y="3516"/>
                </a:cubicBezTo>
                <a:lnTo>
                  <a:pt x="77355" y="3516"/>
                </a:lnTo>
                <a:cubicBezTo>
                  <a:pt x="76581" y="3600"/>
                  <a:pt x="75702" y="3809"/>
                  <a:pt x="74824" y="3976"/>
                </a:cubicBezTo>
                <a:cubicBezTo>
                  <a:pt x="74091" y="4123"/>
                  <a:pt x="73380" y="4248"/>
                  <a:pt x="72648" y="4416"/>
                </a:cubicBezTo>
                <a:cubicBezTo>
                  <a:pt x="71832" y="4604"/>
                  <a:pt x="71036" y="4771"/>
                  <a:pt x="70220" y="5023"/>
                </a:cubicBezTo>
                <a:cubicBezTo>
                  <a:pt x="69279" y="5274"/>
                  <a:pt x="68337" y="5567"/>
                  <a:pt x="67375" y="5880"/>
                </a:cubicBezTo>
                <a:cubicBezTo>
                  <a:pt x="66684" y="6090"/>
                  <a:pt x="66015" y="6341"/>
                  <a:pt x="65324" y="6550"/>
                </a:cubicBezTo>
                <a:cubicBezTo>
                  <a:pt x="64990" y="6655"/>
                  <a:pt x="64613" y="6738"/>
                  <a:pt x="64257" y="6822"/>
                </a:cubicBezTo>
                <a:cubicBezTo>
                  <a:pt x="63964" y="6864"/>
                  <a:pt x="63692" y="6948"/>
                  <a:pt x="63420" y="7010"/>
                </a:cubicBezTo>
                <a:lnTo>
                  <a:pt x="63148" y="7010"/>
                </a:lnTo>
                <a:cubicBezTo>
                  <a:pt x="63190" y="6906"/>
                  <a:pt x="63232" y="6759"/>
                  <a:pt x="63253" y="6655"/>
                </a:cubicBezTo>
                <a:cubicBezTo>
                  <a:pt x="63274" y="6529"/>
                  <a:pt x="63337" y="6424"/>
                  <a:pt x="63357" y="6299"/>
                </a:cubicBezTo>
                <a:cubicBezTo>
                  <a:pt x="63462" y="5922"/>
                  <a:pt x="63567" y="5546"/>
                  <a:pt x="63671" y="5169"/>
                </a:cubicBezTo>
                <a:cubicBezTo>
                  <a:pt x="63734" y="4918"/>
                  <a:pt x="63776" y="4646"/>
                  <a:pt x="63839" y="4416"/>
                </a:cubicBezTo>
                <a:cubicBezTo>
                  <a:pt x="63860" y="4290"/>
                  <a:pt x="63860" y="4144"/>
                  <a:pt x="63860" y="3997"/>
                </a:cubicBezTo>
                <a:cubicBezTo>
                  <a:pt x="63860" y="3872"/>
                  <a:pt x="63839" y="3725"/>
                  <a:pt x="63797" y="3600"/>
                </a:cubicBezTo>
                <a:cubicBezTo>
                  <a:pt x="63776" y="3391"/>
                  <a:pt x="63671" y="3160"/>
                  <a:pt x="63567" y="2972"/>
                </a:cubicBezTo>
                <a:cubicBezTo>
                  <a:pt x="63504" y="2867"/>
                  <a:pt x="63420" y="2763"/>
                  <a:pt x="63274" y="2679"/>
                </a:cubicBezTo>
                <a:cubicBezTo>
                  <a:pt x="63148" y="2616"/>
                  <a:pt x="63023" y="2554"/>
                  <a:pt x="62897" y="2533"/>
                </a:cubicBezTo>
                <a:cubicBezTo>
                  <a:pt x="62793" y="2512"/>
                  <a:pt x="62667" y="2512"/>
                  <a:pt x="62521" y="2470"/>
                </a:cubicBezTo>
                <a:lnTo>
                  <a:pt x="62186" y="2470"/>
                </a:lnTo>
                <a:cubicBezTo>
                  <a:pt x="61893" y="2512"/>
                  <a:pt x="61621" y="2574"/>
                  <a:pt x="61328" y="2679"/>
                </a:cubicBezTo>
                <a:cubicBezTo>
                  <a:pt x="61119" y="2763"/>
                  <a:pt x="60909" y="2826"/>
                  <a:pt x="60658" y="2867"/>
                </a:cubicBezTo>
                <a:cubicBezTo>
                  <a:pt x="60303" y="2972"/>
                  <a:pt x="59926" y="3077"/>
                  <a:pt x="59570" y="3202"/>
                </a:cubicBezTo>
                <a:cubicBezTo>
                  <a:pt x="58796" y="3474"/>
                  <a:pt x="58001" y="3704"/>
                  <a:pt x="57227" y="3997"/>
                </a:cubicBezTo>
                <a:cubicBezTo>
                  <a:pt x="56243" y="4332"/>
                  <a:pt x="55302" y="4667"/>
                  <a:pt x="54339" y="5023"/>
                </a:cubicBezTo>
                <a:cubicBezTo>
                  <a:pt x="53461" y="5336"/>
                  <a:pt x="52561" y="5650"/>
                  <a:pt x="51682" y="5901"/>
                </a:cubicBezTo>
                <a:cubicBezTo>
                  <a:pt x="51117" y="6090"/>
                  <a:pt x="50552" y="6215"/>
                  <a:pt x="50008" y="6383"/>
                </a:cubicBezTo>
                <a:cubicBezTo>
                  <a:pt x="49443" y="6529"/>
                  <a:pt x="48878" y="6655"/>
                  <a:pt x="48292" y="6738"/>
                </a:cubicBezTo>
                <a:cubicBezTo>
                  <a:pt x="47916" y="6794"/>
                  <a:pt x="47521" y="6822"/>
                  <a:pt x="47119" y="6822"/>
                </a:cubicBezTo>
                <a:cubicBezTo>
                  <a:pt x="46919" y="6822"/>
                  <a:pt x="46716" y="6815"/>
                  <a:pt x="46514" y="6801"/>
                </a:cubicBezTo>
                <a:cubicBezTo>
                  <a:pt x="46347" y="6759"/>
                  <a:pt x="46158" y="6717"/>
                  <a:pt x="45991" y="6655"/>
                </a:cubicBezTo>
                <a:cubicBezTo>
                  <a:pt x="45886" y="6613"/>
                  <a:pt x="45782" y="6550"/>
                  <a:pt x="45677" y="6466"/>
                </a:cubicBezTo>
                <a:cubicBezTo>
                  <a:pt x="45614" y="6404"/>
                  <a:pt x="45531" y="6341"/>
                  <a:pt x="45447" y="6278"/>
                </a:cubicBezTo>
                <a:cubicBezTo>
                  <a:pt x="45426" y="6236"/>
                  <a:pt x="45405" y="6194"/>
                  <a:pt x="45405" y="6173"/>
                </a:cubicBezTo>
                <a:cubicBezTo>
                  <a:pt x="45342" y="6006"/>
                  <a:pt x="45321" y="5818"/>
                  <a:pt x="45300" y="5671"/>
                </a:cubicBezTo>
                <a:cubicBezTo>
                  <a:pt x="45259" y="5357"/>
                  <a:pt x="45259" y="5043"/>
                  <a:pt x="45259" y="4751"/>
                </a:cubicBezTo>
                <a:cubicBezTo>
                  <a:pt x="45259" y="4458"/>
                  <a:pt x="45259" y="4186"/>
                  <a:pt x="45238" y="3893"/>
                </a:cubicBezTo>
                <a:cubicBezTo>
                  <a:pt x="45238" y="3453"/>
                  <a:pt x="45217" y="3035"/>
                  <a:pt x="45154" y="2574"/>
                </a:cubicBezTo>
                <a:cubicBezTo>
                  <a:pt x="45091" y="2030"/>
                  <a:pt x="44987" y="1466"/>
                  <a:pt x="44673" y="963"/>
                </a:cubicBezTo>
                <a:cubicBezTo>
                  <a:pt x="44589" y="859"/>
                  <a:pt x="44505" y="754"/>
                  <a:pt x="44401" y="650"/>
                </a:cubicBezTo>
                <a:cubicBezTo>
                  <a:pt x="44296" y="545"/>
                  <a:pt x="44191" y="461"/>
                  <a:pt x="44087" y="378"/>
                </a:cubicBezTo>
                <a:cubicBezTo>
                  <a:pt x="43878" y="231"/>
                  <a:pt x="43647" y="126"/>
                  <a:pt x="43417" y="43"/>
                </a:cubicBezTo>
                <a:cubicBezTo>
                  <a:pt x="43271" y="22"/>
                  <a:pt x="43145" y="22"/>
                  <a:pt x="4302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499" y="244293"/>
            <a:ext cx="576387" cy="104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7A426556-51FC-4B6E-8221-21317FAF6D4D}"/>
              </a:ext>
            </a:extLst>
          </p:cNvPr>
          <p:cNvSpPr txBox="1"/>
          <p:nvPr/>
        </p:nvSpPr>
        <p:spPr>
          <a:xfrm>
            <a:off x="5364088" y="987574"/>
            <a:ext cx="290548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3200" b="1" dirty="0"/>
              <a:t>الصوت عبارة عن مجموعة من الذبذبات الناتجة التي تحدث في ضغط الهواء ابتداء من مصدر الصوت حتى طبلة الأذن </a:t>
            </a:r>
            <a:endParaRPr lang="en-US" sz="3200" b="1" dirty="0"/>
          </a:p>
        </p:txBody>
      </p:sp>
      <p:pic>
        <p:nvPicPr>
          <p:cNvPr id="1026" name="Picture 2" descr="نتيجة بحث الصور عن موجات الصوت">
            <a:extLst>
              <a:ext uri="{FF2B5EF4-FFF2-40B4-BE49-F238E27FC236}">
                <a16:creationId xmlns:a16="http://schemas.microsoft.com/office/drawing/2014/main" id="{B150E825-A131-43F7-851D-80D7C80EB0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693"/>
          <a:stretch/>
        </p:blipFill>
        <p:spPr bwMode="auto">
          <a:xfrm>
            <a:off x="313301" y="2687036"/>
            <a:ext cx="3987372" cy="1451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3" name="Google Shape;1913;p66"/>
          <p:cNvGrpSpPr/>
          <p:nvPr/>
        </p:nvGrpSpPr>
        <p:grpSpPr>
          <a:xfrm>
            <a:off x="4427984" y="123477"/>
            <a:ext cx="4248471" cy="4248473"/>
            <a:chOff x="1978113" y="2939175"/>
            <a:chExt cx="1516694" cy="1280122"/>
          </a:xfrm>
        </p:grpSpPr>
        <p:sp>
          <p:nvSpPr>
            <p:cNvPr id="1914" name="Google Shape;1914;p66"/>
            <p:cNvSpPr/>
            <p:nvPr/>
          </p:nvSpPr>
          <p:spPr>
            <a:xfrm>
              <a:off x="2221400" y="3024300"/>
              <a:ext cx="1128150" cy="1135000"/>
            </a:xfrm>
            <a:custGeom>
              <a:avLst/>
              <a:gdLst/>
              <a:ahLst/>
              <a:cxnLst/>
              <a:rect l="l" t="t" r="r" b="b"/>
              <a:pathLst>
                <a:path w="45126" h="45400" extrusionOk="0">
                  <a:moveTo>
                    <a:pt x="1572" y="1"/>
                  </a:moveTo>
                  <a:lnTo>
                    <a:pt x="0" y="37506"/>
                  </a:lnTo>
                  <a:lnTo>
                    <a:pt x="6096" y="43816"/>
                  </a:lnTo>
                  <a:lnTo>
                    <a:pt x="43291" y="45399"/>
                  </a:lnTo>
                  <a:lnTo>
                    <a:pt x="45125" y="1835"/>
                  </a:lnTo>
                  <a:lnTo>
                    <a:pt x="1572" y="1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66"/>
            <p:cNvSpPr/>
            <p:nvPr/>
          </p:nvSpPr>
          <p:spPr>
            <a:xfrm>
              <a:off x="1978113" y="2939175"/>
              <a:ext cx="1516694" cy="1280122"/>
            </a:xfrm>
            <a:custGeom>
              <a:avLst/>
              <a:gdLst/>
              <a:ahLst/>
              <a:cxnLst/>
              <a:rect l="l" t="t" r="r" b="b"/>
              <a:pathLst>
                <a:path w="45125" h="45388" extrusionOk="0">
                  <a:moveTo>
                    <a:pt x="1584" y="1"/>
                  </a:moveTo>
                  <a:lnTo>
                    <a:pt x="0" y="37505"/>
                  </a:lnTo>
                  <a:lnTo>
                    <a:pt x="6108" y="43816"/>
                  </a:lnTo>
                  <a:lnTo>
                    <a:pt x="43291" y="45387"/>
                  </a:lnTo>
                  <a:lnTo>
                    <a:pt x="45125" y="1834"/>
                  </a:lnTo>
                  <a:lnTo>
                    <a:pt x="1584" y="1"/>
                  </a:lnTo>
                  <a:close/>
                </a:path>
              </a:pathLst>
            </a:custGeom>
            <a:solidFill>
              <a:srgbClr val="58CB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b="1" dirty="0"/>
            </a:p>
          </p:txBody>
        </p:sp>
        <p:sp>
          <p:nvSpPr>
            <p:cNvPr id="1916" name="Google Shape;1916;p66"/>
            <p:cNvSpPr/>
            <p:nvPr/>
          </p:nvSpPr>
          <p:spPr>
            <a:xfrm>
              <a:off x="2202650" y="3943475"/>
              <a:ext cx="159275" cy="157775"/>
            </a:xfrm>
            <a:custGeom>
              <a:avLst/>
              <a:gdLst/>
              <a:ahLst/>
              <a:cxnLst/>
              <a:rect l="l" t="t" r="r" b="b"/>
              <a:pathLst>
                <a:path w="6371" h="6311" extrusionOk="0">
                  <a:moveTo>
                    <a:pt x="0" y="0"/>
                  </a:moveTo>
                  <a:lnTo>
                    <a:pt x="6108" y="6311"/>
                  </a:lnTo>
                  <a:lnTo>
                    <a:pt x="6370" y="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66"/>
            <p:cNvSpPr/>
            <p:nvPr/>
          </p:nvSpPr>
          <p:spPr>
            <a:xfrm>
              <a:off x="2625325" y="2939175"/>
              <a:ext cx="551875" cy="139925"/>
            </a:xfrm>
            <a:custGeom>
              <a:avLst/>
              <a:gdLst/>
              <a:ahLst/>
              <a:cxnLst/>
              <a:rect l="l" t="t" r="r" b="b"/>
              <a:pathLst>
                <a:path w="22075" h="5597" extrusionOk="0">
                  <a:moveTo>
                    <a:pt x="393" y="1"/>
                  </a:moveTo>
                  <a:cubicBezTo>
                    <a:pt x="334" y="334"/>
                    <a:pt x="226" y="691"/>
                    <a:pt x="191" y="870"/>
                  </a:cubicBezTo>
                  <a:cubicBezTo>
                    <a:pt x="48" y="2072"/>
                    <a:pt x="0" y="3275"/>
                    <a:pt x="36" y="4501"/>
                  </a:cubicBezTo>
                  <a:lnTo>
                    <a:pt x="22015" y="5597"/>
                  </a:lnTo>
                  <a:cubicBezTo>
                    <a:pt x="22015" y="4597"/>
                    <a:pt x="22015" y="3585"/>
                    <a:pt x="22027" y="2584"/>
                  </a:cubicBezTo>
                  <a:cubicBezTo>
                    <a:pt x="22074" y="2120"/>
                    <a:pt x="22015" y="1584"/>
                    <a:pt x="22039" y="1084"/>
                  </a:cubicBezTo>
                  <a:lnTo>
                    <a:pt x="393" y="1"/>
                  </a:lnTo>
                  <a:close/>
                </a:path>
              </a:pathLst>
            </a:custGeom>
            <a:solidFill>
              <a:srgbClr val="FF866A">
                <a:alpha val="76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18" name="Google Shape;1918;p66"/>
          <p:cNvGrpSpPr/>
          <p:nvPr/>
        </p:nvGrpSpPr>
        <p:grpSpPr>
          <a:xfrm>
            <a:off x="179512" y="-25299"/>
            <a:ext cx="2831824" cy="2680161"/>
            <a:chOff x="5365770" y="1526500"/>
            <a:chExt cx="1237455" cy="1154650"/>
          </a:xfrm>
        </p:grpSpPr>
        <p:sp>
          <p:nvSpPr>
            <p:cNvPr id="1919" name="Google Shape;1919;p66"/>
            <p:cNvSpPr/>
            <p:nvPr/>
          </p:nvSpPr>
          <p:spPr>
            <a:xfrm>
              <a:off x="5466750" y="1544975"/>
              <a:ext cx="1136475" cy="1136175"/>
            </a:xfrm>
            <a:custGeom>
              <a:avLst/>
              <a:gdLst/>
              <a:ahLst/>
              <a:cxnLst/>
              <a:rect l="l" t="t" r="r" b="b"/>
              <a:pathLst>
                <a:path w="45459" h="45447" extrusionOk="0">
                  <a:moveTo>
                    <a:pt x="4132" y="11370"/>
                  </a:moveTo>
                  <a:cubicBezTo>
                    <a:pt x="4882" y="11370"/>
                    <a:pt x="5501" y="11990"/>
                    <a:pt x="5501" y="12740"/>
                  </a:cubicBezTo>
                  <a:cubicBezTo>
                    <a:pt x="5501" y="13502"/>
                    <a:pt x="4882" y="14109"/>
                    <a:pt x="4132" y="14109"/>
                  </a:cubicBezTo>
                  <a:cubicBezTo>
                    <a:pt x="3370" y="14109"/>
                    <a:pt x="2762" y="13502"/>
                    <a:pt x="2762" y="12740"/>
                  </a:cubicBezTo>
                  <a:cubicBezTo>
                    <a:pt x="2762" y="11990"/>
                    <a:pt x="3370" y="11370"/>
                    <a:pt x="4132" y="11370"/>
                  </a:cubicBezTo>
                  <a:close/>
                  <a:moveTo>
                    <a:pt x="3334" y="29563"/>
                  </a:moveTo>
                  <a:cubicBezTo>
                    <a:pt x="4084" y="29563"/>
                    <a:pt x="4703" y="30170"/>
                    <a:pt x="4703" y="30932"/>
                  </a:cubicBezTo>
                  <a:cubicBezTo>
                    <a:pt x="4703" y="31694"/>
                    <a:pt x="4096" y="32302"/>
                    <a:pt x="3334" y="32302"/>
                  </a:cubicBezTo>
                  <a:cubicBezTo>
                    <a:pt x="2584" y="32302"/>
                    <a:pt x="1965" y="31694"/>
                    <a:pt x="1965" y="30932"/>
                  </a:cubicBezTo>
                  <a:cubicBezTo>
                    <a:pt x="1965" y="30170"/>
                    <a:pt x="2584" y="29563"/>
                    <a:pt x="3334" y="29563"/>
                  </a:cubicBezTo>
                  <a:close/>
                  <a:moveTo>
                    <a:pt x="1893" y="0"/>
                  </a:moveTo>
                  <a:lnTo>
                    <a:pt x="0" y="43565"/>
                  </a:lnTo>
                  <a:lnTo>
                    <a:pt x="43565" y="45446"/>
                  </a:lnTo>
                  <a:lnTo>
                    <a:pt x="45458" y="1893"/>
                  </a:lnTo>
                  <a:lnTo>
                    <a:pt x="1893" y="0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66"/>
            <p:cNvSpPr/>
            <p:nvPr/>
          </p:nvSpPr>
          <p:spPr>
            <a:xfrm>
              <a:off x="5365770" y="1526500"/>
              <a:ext cx="1218705" cy="1135875"/>
            </a:xfrm>
            <a:custGeom>
              <a:avLst/>
              <a:gdLst/>
              <a:ahLst/>
              <a:cxnLst/>
              <a:rect l="l" t="t" r="r" b="b"/>
              <a:pathLst>
                <a:path w="45447" h="45435" extrusionOk="0">
                  <a:moveTo>
                    <a:pt x="4120" y="11371"/>
                  </a:moveTo>
                  <a:cubicBezTo>
                    <a:pt x="4882" y="11371"/>
                    <a:pt x="5489" y="11978"/>
                    <a:pt x="5489" y="12740"/>
                  </a:cubicBezTo>
                  <a:cubicBezTo>
                    <a:pt x="5489" y="13502"/>
                    <a:pt x="4882" y="14110"/>
                    <a:pt x="4120" y="14110"/>
                  </a:cubicBezTo>
                  <a:cubicBezTo>
                    <a:pt x="3358" y="14110"/>
                    <a:pt x="2750" y="13491"/>
                    <a:pt x="2750" y="12740"/>
                  </a:cubicBezTo>
                  <a:cubicBezTo>
                    <a:pt x="2750" y="11978"/>
                    <a:pt x="3358" y="11371"/>
                    <a:pt x="4120" y="11371"/>
                  </a:cubicBezTo>
                  <a:close/>
                  <a:moveTo>
                    <a:pt x="3334" y="29552"/>
                  </a:moveTo>
                  <a:cubicBezTo>
                    <a:pt x="4072" y="29552"/>
                    <a:pt x="4703" y="30171"/>
                    <a:pt x="4703" y="30921"/>
                  </a:cubicBezTo>
                  <a:cubicBezTo>
                    <a:pt x="4703" y="31683"/>
                    <a:pt x="4096" y="32291"/>
                    <a:pt x="3334" y="32291"/>
                  </a:cubicBezTo>
                  <a:cubicBezTo>
                    <a:pt x="2572" y="32291"/>
                    <a:pt x="1965" y="31683"/>
                    <a:pt x="1965" y="30921"/>
                  </a:cubicBezTo>
                  <a:cubicBezTo>
                    <a:pt x="1965" y="30171"/>
                    <a:pt x="2572" y="29552"/>
                    <a:pt x="3334" y="29552"/>
                  </a:cubicBezTo>
                  <a:close/>
                  <a:moveTo>
                    <a:pt x="1893" y="1"/>
                  </a:moveTo>
                  <a:lnTo>
                    <a:pt x="0" y="43566"/>
                  </a:lnTo>
                  <a:lnTo>
                    <a:pt x="43565" y="45435"/>
                  </a:lnTo>
                  <a:lnTo>
                    <a:pt x="45446" y="1882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6000" b="1" dirty="0">
                  <a:highlight>
                    <a:srgbClr val="FFFF00"/>
                  </a:highlight>
                </a:rPr>
                <a:t>الموجات الصوتية</a:t>
              </a:r>
              <a:endParaRPr sz="6000" b="1" dirty="0">
                <a:highlight>
                  <a:srgbClr val="FFFF00"/>
                </a:highlight>
              </a:endParaRPr>
            </a:p>
          </p:txBody>
        </p:sp>
        <p:sp>
          <p:nvSpPr>
            <p:cNvPr id="1921" name="Google Shape;1921;p66"/>
            <p:cNvSpPr/>
            <p:nvPr/>
          </p:nvSpPr>
          <p:spPr>
            <a:xfrm>
              <a:off x="5448300" y="1526800"/>
              <a:ext cx="185750" cy="1094800"/>
            </a:xfrm>
            <a:custGeom>
              <a:avLst/>
              <a:gdLst/>
              <a:ahLst/>
              <a:cxnLst/>
              <a:rect l="l" t="t" r="r" b="b"/>
              <a:pathLst>
                <a:path w="7430" h="43792" extrusionOk="0">
                  <a:moveTo>
                    <a:pt x="4120" y="11359"/>
                  </a:moveTo>
                  <a:cubicBezTo>
                    <a:pt x="4882" y="11359"/>
                    <a:pt x="5489" y="11966"/>
                    <a:pt x="5489" y="12728"/>
                  </a:cubicBezTo>
                  <a:cubicBezTo>
                    <a:pt x="5489" y="13490"/>
                    <a:pt x="4882" y="14098"/>
                    <a:pt x="4120" y="14098"/>
                  </a:cubicBezTo>
                  <a:cubicBezTo>
                    <a:pt x="3358" y="14098"/>
                    <a:pt x="2750" y="13479"/>
                    <a:pt x="2750" y="12728"/>
                  </a:cubicBezTo>
                  <a:cubicBezTo>
                    <a:pt x="2750" y="11966"/>
                    <a:pt x="3358" y="11359"/>
                    <a:pt x="4120" y="11359"/>
                  </a:cubicBezTo>
                  <a:close/>
                  <a:moveTo>
                    <a:pt x="3334" y="29540"/>
                  </a:moveTo>
                  <a:cubicBezTo>
                    <a:pt x="4072" y="29540"/>
                    <a:pt x="4703" y="30159"/>
                    <a:pt x="4703" y="30909"/>
                  </a:cubicBezTo>
                  <a:cubicBezTo>
                    <a:pt x="4703" y="31671"/>
                    <a:pt x="4096" y="32279"/>
                    <a:pt x="3334" y="32279"/>
                  </a:cubicBezTo>
                  <a:cubicBezTo>
                    <a:pt x="2572" y="32279"/>
                    <a:pt x="1965" y="31671"/>
                    <a:pt x="1965" y="30909"/>
                  </a:cubicBezTo>
                  <a:cubicBezTo>
                    <a:pt x="1965" y="30159"/>
                    <a:pt x="2572" y="29540"/>
                    <a:pt x="3334" y="29540"/>
                  </a:cubicBezTo>
                  <a:close/>
                  <a:moveTo>
                    <a:pt x="1893" y="1"/>
                  </a:moveTo>
                  <a:lnTo>
                    <a:pt x="0" y="43554"/>
                  </a:lnTo>
                  <a:lnTo>
                    <a:pt x="5536" y="43792"/>
                  </a:lnTo>
                  <a:lnTo>
                    <a:pt x="7430" y="239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rgbClr val="AD91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31" name="Google Shape;1931;p66"/>
          <p:cNvSpPr/>
          <p:nvPr/>
        </p:nvSpPr>
        <p:spPr>
          <a:xfrm>
            <a:off x="4932041" y="4403142"/>
            <a:ext cx="3240360" cy="259464"/>
          </a:xfrm>
          <a:custGeom>
            <a:avLst/>
            <a:gdLst/>
            <a:ahLst/>
            <a:cxnLst/>
            <a:rect l="l" t="t" r="r" b="b"/>
            <a:pathLst>
              <a:path w="77356" h="8999" extrusionOk="0">
                <a:moveTo>
                  <a:pt x="62604" y="3663"/>
                </a:moveTo>
                <a:cubicBezTo>
                  <a:pt x="62606" y="3663"/>
                  <a:pt x="62608" y="3663"/>
                  <a:pt x="62610" y="3663"/>
                </a:cubicBezTo>
                <a:lnTo>
                  <a:pt x="62610" y="3663"/>
                </a:lnTo>
                <a:cubicBezTo>
                  <a:pt x="62606" y="3663"/>
                  <a:pt x="62604" y="3663"/>
                  <a:pt x="62604" y="3663"/>
                </a:cubicBezTo>
                <a:close/>
                <a:moveTo>
                  <a:pt x="42936" y="1"/>
                </a:moveTo>
                <a:cubicBezTo>
                  <a:pt x="42831" y="1"/>
                  <a:pt x="42748" y="1"/>
                  <a:pt x="42643" y="22"/>
                </a:cubicBezTo>
                <a:cubicBezTo>
                  <a:pt x="42329" y="43"/>
                  <a:pt x="42015" y="105"/>
                  <a:pt x="41702" y="168"/>
                </a:cubicBezTo>
                <a:cubicBezTo>
                  <a:pt x="41430" y="252"/>
                  <a:pt x="41158" y="357"/>
                  <a:pt x="40865" y="461"/>
                </a:cubicBezTo>
                <a:cubicBezTo>
                  <a:pt x="40614" y="566"/>
                  <a:pt x="40321" y="650"/>
                  <a:pt x="40070" y="754"/>
                </a:cubicBezTo>
                <a:cubicBezTo>
                  <a:pt x="39484" y="963"/>
                  <a:pt x="38919" y="1214"/>
                  <a:pt x="38333" y="1486"/>
                </a:cubicBezTo>
                <a:cubicBezTo>
                  <a:pt x="37810" y="1717"/>
                  <a:pt x="37287" y="1989"/>
                  <a:pt x="36764" y="2240"/>
                </a:cubicBezTo>
                <a:cubicBezTo>
                  <a:pt x="36471" y="2407"/>
                  <a:pt x="36199" y="2533"/>
                  <a:pt x="35906" y="2679"/>
                </a:cubicBezTo>
                <a:cubicBezTo>
                  <a:pt x="35466" y="2930"/>
                  <a:pt x="35048" y="3160"/>
                  <a:pt x="34588" y="3391"/>
                </a:cubicBezTo>
                <a:cubicBezTo>
                  <a:pt x="33939" y="3767"/>
                  <a:pt x="33269" y="4123"/>
                  <a:pt x="32600" y="4499"/>
                </a:cubicBezTo>
                <a:cubicBezTo>
                  <a:pt x="31867" y="4918"/>
                  <a:pt x="31114" y="5336"/>
                  <a:pt x="30382" y="5713"/>
                </a:cubicBezTo>
                <a:cubicBezTo>
                  <a:pt x="29461" y="6236"/>
                  <a:pt x="28499" y="6738"/>
                  <a:pt x="27536" y="7157"/>
                </a:cubicBezTo>
                <a:cubicBezTo>
                  <a:pt x="27139" y="7324"/>
                  <a:pt x="26741" y="7471"/>
                  <a:pt x="26365" y="7596"/>
                </a:cubicBezTo>
                <a:cubicBezTo>
                  <a:pt x="25967" y="7743"/>
                  <a:pt x="25569" y="7868"/>
                  <a:pt x="25151" y="7910"/>
                </a:cubicBezTo>
                <a:cubicBezTo>
                  <a:pt x="24921" y="7941"/>
                  <a:pt x="24691" y="7960"/>
                  <a:pt x="24453" y="7960"/>
                </a:cubicBezTo>
                <a:cubicBezTo>
                  <a:pt x="24366" y="7960"/>
                  <a:pt x="24278" y="7957"/>
                  <a:pt x="24188" y="7952"/>
                </a:cubicBezTo>
                <a:lnTo>
                  <a:pt x="23875" y="7868"/>
                </a:lnTo>
                <a:cubicBezTo>
                  <a:pt x="23812" y="7847"/>
                  <a:pt x="23749" y="7784"/>
                  <a:pt x="23686" y="7764"/>
                </a:cubicBezTo>
                <a:lnTo>
                  <a:pt x="23477" y="7554"/>
                </a:lnTo>
                <a:cubicBezTo>
                  <a:pt x="23456" y="7533"/>
                  <a:pt x="23456" y="7492"/>
                  <a:pt x="23435" y="7471"/>
                </a:cubicBezTo>
                <a:cubicBezTo>
                  <a:pt x="23372" y="7282"/>
                  <a:pt x="23331" y="7073"/>
                  <a:pt x="23289" y="6906"/>
                </a:cubicBezTo>
                <a:cubicBezTo>
                  <a:pt x="23268" y="6613"/>
                  <a:pt x="23247" y="6320"/>
                  <a:pt x="23247" y="6027"/>
                </a:cubicBezTo>
                <a:cubicBezTo>
                  <a:pt x="23226" y="5755"/>
                  <a:pt x="23184" y="5462"/>
                  <a:pt x="23184" y="5190"/>
                </a:cubicBezTo>
                <a:cubicBezTo>
                  <a:pt x="23163" y="4751"/>
                  <a:pt x="23121" y="4290"/>
                  <a:pt x="23038" y="3830"/>
                </a:cubicBezTo>
                <a:cubicBezTo>
                  <a:pt x="22975" y="3579"/>
                  <a:pt x="22912" y="3349"/>
                  <a:pt x="22828" y="3077"/>
                </a:cubicBezTo>
                <a:cubicBezTo>
                  <a:pt x="22724" y="2784"/>
                  <a:pt x="22619" y="2533"/>
                  <a:pt x="22452" y="2261"/>
                </a:cubicBezTo>
                <a:cubicBezTo>
                  <a:pt x="22326" y="2051"/>
                  <a:pt x="22138" y="1884"/>
                  <a:pt x="21992" y="1696"/>
                </a:cubicBezTo>
                <a:cubicBezTo>
                  <a:pt x="21803" y="1507"/>
                  <a:pt x="21573" y="1361"/>
                  <a:pt x="21364" y="1214"/>
                </a:cubicBezTo>
                <a:cubicBezTo>
                  <a:pt x="21155" y="1089"/>
                  <a:pt x="20883" y="984"/>
                  <a:pt x="20652" y="901"/>
                </a:cubicBezTo>
                <a:cubicBezTo>
                  <a:pt x="20339" y="796"/>
                  <a:pt x="20025" y="775"/>
                  <a:pt x="19711" y="754"/>
                </a:cubicBezTo>
                <a:cubicBezTo>
                  <a:pt x="19515" y="737"/>
                  <a:pt x="19319" y="730"/>
                  <a:pt x="19124" y="730"/>
                </a:cubicBezTo>
                <a:cubicBezTo>
                  <a:pt x="18091" y="730"/>
                  <a:pt x="17073" y="944"/>
                  <a:pt x="16070" y="1173"/>
                </a:cubicBezTo>
                <a:cubicBezTo>
                  <a:pt x="14857" y="1424"/>
                  <a:pt x="13643" y="1779"/>
                  <a:pt x="12471" y="2135"/>
                </a:cubicBezTo>
                <a:cubicBezTo>
                  <a:pt x="11927" y="2302"/>
                  <a:pt x="11404" y="2449"/>
                  <a:pt x="10839" y="2637"/>
                </a:cubicBezTo>
                <a:cubicBezTo>
                  <a:pt x="10002" y="2951"/>
                  <a:pt x="9144" y="3265"/>
                  <a:pt x="8307" y="3579"/>
                </a:cubicBezTo>
                <a:cubicBezTo>
                  <a:pt x="6927" y="4102"/>
                  <a:pt x="5546" y="4667"/>
                  <a:pt x="4186" y="5253"/>
                </a:cubicBezTo>
                <a:lnTo>
                  <a:pt x="3077" y="5713"/>
                </a:lnTo>
                <a:cubicBezTo>
                  <a:pt x="2742" y="5859"/>
                  <a:pt x="2428" y="6006"/>
                  <a:pt x="2093" y="6173"/>
                </a:cubicBezTo>
                <a:cubicBezTo>
                  <a:pt x="1382" y="6508"/>
                  <a:pt x="691" y="6843"/>
                  <a:pt x="1" y="7178"/>
                </a:cubicBezTo>
                <a:cubicBezTo>
                  <a:pt x="1277" y="6822"/>
                  <a:pt x="2533" y="6424"/>
                  <a:pt x="3788" y="6069"/>
                </a:cubicBezTo>
                <a:cubicBezTo>
                  <a:pt x="4813" y="5776"/>
                  <a:pt x="5818" y="5483"/>
                  <a:pt x="6843" y="5169"/>
                </a:cubicBezTo>
                <a:cubicBezTo>
                  <a:pt x="7973" y="4834"/>
                  <a:pt x="9103" y="4458"/>
                  <a:pt x="10212" y="4102"/>
                </a:cubicBezTo>
                <a:cubicBezTo>
                  <a:pt x="10525" y="3997"/>
                  <a:pt x="10881" y="3893"/>
                  <a:pt x="11195" y="3767"/>
                </a:cubicBezTo>
                <a:cubicBezTo>
                  <a:pt x="11760" y="3558"/>
                  <a:pt x="12346" y="3391"/>
                  <a:pt x="12911" y="3202"/>
                </a:cubicBezTo>
                <a:cubicBezTo>
                  <a:pt x="13769" y="2951"/>
                  <a:pt x="14647" y="2679"/>
                  <a:pt x="15505" y="2449"/>
                </a:cubicBezTo>
                <a:cubicBezTo>
                  <a:pt x="15945" y="2344"/>
                  <a:pt x="16363" y="2240"/>
                  <a:pt x="16802" y="2135"/>
                </a:cubicBezTo>
                <a:cubicBezTo>
                  <a:pt x="17284" y="2030"/>
                  <a:pt x="17744" y="1926"/>
                  <a:pt x="18246" y="1842"/>
                </a:cubicBezTo>
                <a:cubicBezTo>
                  <a:pt x="18610" y="1804"/>
                  <a:pt x="18974" y="1774"/>
                  <a:pt x="19334" y="1774"/>
                </a:cubicBezTo>
                <a:cubicBezTo>
                  <a:pt x="19574" y="1774"/>
                  <a:pt x="19811" y="1788"/>
                  <a:pt x="20046" y="1821"/>
                </a:cubicBezTo>
                <a:cubicBezTo>
                  <a:pt x="20255" y="1842"/>
                  <a:pt x="20464" y="1905"/>
                  <a:pt x="20652" y="1989"/>
                </a:cubicBezTo>
                <a:cubicBezTo>
                  <a:pt x="20820" y="2051"/>
                  <a:pt x="20987" y="2156"/>
                  <a:pt x="21134" y="2261"/>
                </a:cubicBezTo>
                <a:cubicBezTo>
                  <a:pt x="21259" y="2365"/>
                  <a:pt x="21385" y="2512"/>
                  <a:pt x="21489" y="2616"/>
                </a:cubicBezTo>
                <a:cubicBezTo>
                  <a:pt x="21594" y="2763"/>
                  <a:pt x="21678" y="2930"/>
                  <a:pt x="21761" y="3077"/>
                </a:cubicBezTo>
                <a:cubicBezTo>
                  <a:pt x="21908" y="3474"/>
                  <a:pt x="22012" y="3872"/>
                  <a:pt x="22096" y="4248"/>
                </a:cubicBezTo>
                <a:cubicBezTo>
                  <a:pt x="22180" y="4855"/>
                  <a:pt x="22201" y="5483"/>
                  <a:pt x="22243" y="6090"/>
                </a:cubicBezTo>
                <a:cubicBezTo>
                  <a:pt x="22243" y="6215"/>
                  <a:pt x="22284" y="6320"/>
                  <a:pt x="22284" y="6445"/>
                </a:cubicBezTo>
                <a:cubicBezTo>
                  <a:pt x="22284" y="6717"/>
                  <a:pt x="22326" y="7010"/>
                  <a:pt x="22347" y="7261"/>
                </a:cubicBezTo>
                <a:cubicBezTo>
                  <a:pt x="22389" y="7387"/>
                  <a:pt x="22410" y="7492"/>
                  <a:pt x="22431" y="7638"/>
                </a:cubicBezTo>
                <a:cubicBezTo>
                  <a:pt x="22452" y="7764"/>
                  <a:pt x="22515" y="7868"/>
                  <a:pt x="22598" y="7973"/>
                </a:cubicBezTo>
                <a:cubicBezTo>
                  <a:pt x="22640" y="8077"/>
                  <a:pt x="22745" y="8182"/>
                  <a:pt x="22828" y="8287"/>
                </a:cubicBezTo>
                <a:cubicBezTo>
                  <a:pt x="22870" y="8370"/>
                  <a:pt x="22954" y="8412"/>
                  <a:pt x="23017" y="8475"/>
                </a:cubicBezTo>
                <a:cubicBezTo>
                  <a:pt x="23080" y="8517"/>
                  <a:pt x="23142" y="8580"/>
                  <a:pt x="23226" y="8621"/>
                </a:cubicBezTo>
                <a:cubicBezTo>
                  <a:pt x="23435" y="8747"/>
                  <a:pt x="23665" y="8852"/>
                  <a:pt x="23896" y="8914"/>
                </a:cubicBezTo>
                <a:cubicBezTo>
                  <a:pt x="24168" y="8956"/>
                  <a:pt x="24419" y="8998"/>
                  <a:pt x="24649" y="8998"/>
                </a:cubicBezTo>
                <a:cubicBezTo>
                  <a:pt x="25256" y="8998"/>
                  <a:pt x="25862" y="8852"/>
                  <a:pt x="26406" y="8705"/>
                </a:cubicBezTo>
                <a:cubicBezTo>
                  <a:pt x="26699" y="8621"/>
                  <a:pt x="26950" y="8517"/>
                  <a:pt x="27222" y="8412"/>
                </a:cubicBezTo>
                <a:cubicBezTo>
                  <a:pt x="27473" y="8308"/>
                  <a:pt x="27766" y="8203"/>
                  <a:pt x="28038" y="8098"/>
                </a:cubicBezTo>
                <a:cubicBezTo>
                  <a:pt x="28603" y="7847"/>
                  <a:pt x="29189" y="7575"/>
                  <a:pt x="29754" y="7282"/>
                </a:cubicBezTo>
                <a:cubicBezTo>
                  <a:pt x="29984" y="7157"/>
                  <a:pt x="30256" y="7031"/>
                  <a:pt x="30486" y="6906"/>
                </a:cubicBezTo>
                <a:cubicBezTo>
                  <a:pt x="30675" y="6801"/>
                  <a:pt x="30821" y="6696"/>
                  <a:pt x="31010" y="6613"/>
                </a:cubicBezTo>
                <a:cubicBezTo>
                  <a:pt x="31533" y="6320"/>
                  <a:pt x="32056" y="6006"/>
                  <a:pt x="32600" y="5713"/>
                </a:cubicBezTo>
                <a:cubicBezTo>
                  <a:pt x="33207" y="5378"/>
                  <a:pt x="33834" y="5043"/>
                  <a:pt x="34441" y="4709"/>
                </a:cubicBezTo>
                <a:cubicBezTo>
                  <a:pt x="35090" y="4332"/>
                  <a:pt x="35717" y="3997"/>
                  <a:pt x="36366" y="3621"/>
                </a:cubicBezTo>
                <a:cubicBezTo>
                  <a:pt x="36680" y="3453"/>
                  <a:pt x="36994" y="3286"/>
                  <a:pt x="37349" y="3139"/>
                </a:cubicBezTo>
                <a:cubicBezTo>
                  <a:pt x="38040" y="2763"/>
                  <a:pt x="38751" y="2428"/>
                  <a:pt x="39484" y="2135"/>
                </a:cubicBezTo>
                <a:cubicBezTo>
                  <a:pt x="39965" y="1926"/>
                  <a:pt x="40425" y="1738"/>
                  <a:pt x="40927" y="1591"/>
                </a:cubicBezTo>
                <a:cubicBezTo>
                  <a:pt x="41388" y="1424"/>
                  <a:pt x="41890" y="1256"/>
                  <a:pt x="42392" y="1173"/>
                </a:cubicBezTo>
                <a:cubicBezTo>
                  <a:pt x="42551" y="1158"/>
                  <a:pt x="42700" y="1134"/>
                  <a:pt x="42845" y="1134"/>
                </a:cubicBezTo>
                <a:cubicBezTo>
                  <a:pt x="42911" y="1134"/>
                  <a:pt x="42976" y="1139"/>
                  <a:pt x="43041" y="1152"/>
                </a:cubicBezTo>
                <a:cubicBezTo>
                  <a:pt x="43062" y="1152"/>
                  <a:pt x="43103" y="1173"/>
                  <a:pt x="43145" y="1173"/>
                </a:cubicBezTo>
                <a:cubicBezTo>
                  <a:pt x="43229" y="1194"/>
                  <a:pt x="43271" y="1256"/>
                  <a:pt x="43334" y="1277"/>
                </a:cubicBezTo>
                <a:lnTo>
                  <a:pt x="43564" y="1507"/>
                </a:lnTo>
                <a:cubicBezTo>
                  <a:pt x="43627" y="1570"/>
                  <a:pt x="43647" y="1633"/>
                  <a:pt x="43689" y="1717"/>
                </a:cubicBezTo>
                <a:cubicBezTo>
                  <a:pt x="43794" y="2010"/>
                  <a:pt x="43857" y="2323"/>
                  <a:pt x="43899" y="2637"/>
                </a:cubicBezTo>
                <a:cubicBezTo>
                  <a:pt x="43961" y="3035"/>
                  <a:pt x="43961" y="3453"/>
                  <a:pt x="43961" y="3830"/>
                </a:cubicBezTo>
                <a:lnTo>
                  <a:pt x="43961" y="4709"/>
                </a:lnTo>
                <a:lnTo>
                  <a:pt x="43961" y="5671"/>
                </a:lnTo>
                <a:cubicBezTo>
                  <a:pt x="43961" y="5797"/>
                  <a:pt x="43982" y="5964"/>
                  <a:pt x="44003" y="6090"/>
                </a:cubicBezTo>
                <a:cubicBezTo>
                  <a:pt x="44045" y="6215"/>
                  <a:pt x="44066" y="6320"/>
                  <a:pt x="44087" y="6445"/>
                </a:cubicBezTo>
                <a:cubicBezTo>
                  <a:pt x="44108" y="6592"/>
                  <a:pt x="44191" y="6717"/>
                  <a:pt x="44254" y="6822"/>
                </a:cubicBezTo>
                <a:cubicBezTo>
                  <a:pt x="44275" y="6906"/>
                  <a:pt x="44317" y="6948"/>
                  <a:pt x="44380" y="7010"/>
                </a:cubicBezTo>
                <a:cubicBezTo>
                  <a:pt x="44422" y="7073"/>
                  <a:pt x="44484" y="7157"/>
                  <a:pt x="44568" y="7240"/>
                </a:cubicBezTo>
                <a:cubicBezTo>
                  <a:pt x="44631" y="7345"/>
                  <a:pt x="44735" y="7387"/>
                  <a:pt x="44819" y="7471"/>
                </a:cubicBezTo>
                <a:cubicBezTo>
                  <a:pt x="44924" y="7554"/>
                  <a:pt x="45028" y="7638"/>
                  <a:pt x="45154" y="7701"/>
                </a:cubicBezTo>
                <a:lnTo>
                  <a:pt x="45468" y="7868"/>
                </a:lnTo>
                <a:lnTo>
                  <a:pt x="45865" y="8015"/>
                </a:lnTo>
                <a:cubicBezTo>
                  <a:pt x="46137" y="8098"/>
                  <a:pt x="46409" y="8119"/>
                  <a:pt x="46702" y="8161"/>
                </a:cubicBezTo>
                <a:cubicBezTo>
                  <a:pt x="46807" y="8168"/>
                  <a:pt x="46912" y="8170"/>
                  <a:pt x="47016" y="8170"/>
                </a:cubicBezTo>
                <a:cubicBezTo>
                  <a:pt x="47225" y="8170"/>
                  <a:pt x="47435" y="8161"/>
                  <a:pt x="47644" y="8161"/>
                </a:cubicBezTo>
                <a:cubicBezTo>
                  <a:pt x="48230" y="8119"/>
                  <a:pt x="48795" y="8015"/>
                  <a:pt x="49339" y="7910"/>
                </a:cubicBezTo>
                <a:cubicBezTo>
                  <a:pt x="49945" y="7784"/>
                  <a:pt x="50552" y="7596"/>
                  <a:pt x="51159" y="7429"/>
                </a:cubicBezTo>
                <a:cubicBezTo>
                  <a:pt x="52331" y="7073"/>
                  <a:pt x="53461" y="6655"/>
                  <a:pt x="54611" y="6236"/>
                </a:cubicBezTo>
                <a:cubicBezTo>
                  <a:pt x="54946" y="6111"/>
                  <a:pt x="55302" y="5985"/>
                  <a:pt x="55658" y="5859"/>
                </a:cubicBezTo>
                <a:cubicBezTo>
                  <a:pt x="56432" y="5567"/>
                  <a:pt x="57227" y="5253"/>
                  <a:pt x="58001" y="4981"/>
                </a:cubicBezTo>
                <a:cubicBezTo>
                  <a:pt x="58650" y="4751"/>
                  <a:pt x="59319" y="4520"/>
                  <a:pt x="59968" y="4311"/>
                </a:cubicBezTo>
                <a:cubicBezTo>
                  <a:pt x="60282" y="4207"/>
                  <a:pt x="60596" y="4123"/>
                  <a:pt x="60909" y="4018"/>
                </a:cubicBezTo>
                <a:cubicBezTo>
                  <a:pt x="61056" y="3976"/>
                  <a:pt x="61244" y="3914"/>
                  <a:pt x="61412" y="3872"/>
                </a:cubicBezTo>
                <a:cubicBezTo>
                  <a:pt x="61663" y="3788"/>
                  <a:pt x="61935" y="3704"/>
                  <a:pt x="62207" y="3663"/>
                </a:cubicBezTo>
                <a:lnTo>
                  <a:pt x="62583" y="3663"/>
                </a:lnTo>
                <a:cubicBezTo>
                  <a:pt x="62604" y="3725"/>
                  <a:pt x="62604" y="3788"/>
                  <a:pt x="62625" y="3872"/>
                </a:cubicBezTo>
                <a:lnTo>
                  <a:pt x="62625" y="4144"/>
                </a:lnTo>
                <a:cubicBezTo>
                  <a:pt x="62521" y="4667"/>
                  <a:pt x="62374" y="5169"/>
                  <a:pt x="62207" y="5692"/>
                </a:cubicBezTo>
                <a:cubicBezTo>
                  <a:pt x="62144" y="5964"/>
                  <a:pt x="62060" y="6215"/>
                  <a:pt x="61956" y="6487"/>
                </a:cubicBezTo>
                <a:cubicBezTo>
                  <a:pt x="61935" y="6550"/>
                  <a:pt x="61893" y="6634"/>
                  <a:pt x="61851" y="6717"/>
                </a:cubicBezTo>
                <a:cubicBezTo>
                  <a:pt x="61788" y="6843"/>
                  <a:pt x="61788" y="6968"/>
                  <a:pt x="61788" y="7115"/>
                </a:cubicBezTo>
                <a:cubicBezTo>
                  <a:pt x="61788" y="7157"/>
                  <a:pt x="61830" y="7220"/>
                  <a:pt x="61830" y="7282"/>
                </a:cubicBezTo>
                <a:cubicBezTo>
                  <a:pt x="61830" y="7366"/>
                  <a:pt x="61851" y="7429"/>
                  <a:pt x="61872" y="7492"/>
                </a:cubicBezTo>
                <a:cubicBezTo>
                  <a:pt x="61893" y="7638"/>
                  <a:pt x="61977" y="7743"/>
                  <a:pt x="62039" y="7868"/>
                </a:cubicBezTo>
                <a:cubicBezTo>
                  <a:pt x="62060" y="7889"/>
                  <a:pt x="62081" y="7910"/>
                  <a:pt x="62081" y="7952"/>
                </a:cubicBezTo>
                <a:cubicBezTo>
                  <a:pt x="62144" y="8015"/>
                  <a:pt x="62186" y="8077"/>
                  <a:pt x="62269" y="8119"/>
                </a:cubicBezTo>
                <a:cubicBezTo>
                  <a:pt x="62395" y="8224"/>
                  <a:pt x="62500" y="8287"/>
                  <a:pt x="62667" y="8328"/>
                </a:cubicBezTo>
                <a:cubicBezTo>
                  <a:pt x="62859" y="8392"/>
                  <a:pt x="63075" y="8420"/>
                  <a:pt x="63278" y="8420"/>
                </a:cubicBezTo>
                <a:cubicBezTo>
                  <a:pt x="63341" y="8420"/>
                  <a:pt x="63403" y="8417"/>
                  <a:pt x="63462" y="8412"/>
                </a:cubicBezTo>
                <a:cubicBezTo>
                  <a:pt x="63734" y="8391"/>
                  <a:pt x="63985" y="8328"/>
                  <a:pt x="64257" y="8287"/>
                </a:cubicBezTo>
                <a:cubicBezTo>
                  <a:pt x="64487" y="8224"/>
                  <a:pt x="64759" y="8182"/>
                  <a:pt x="64990" y="8119"/>
                </a:cubicBezTo>
                <a:cubicBezTo>
                  <a:pt x="65596" y="7994"/>
                  <a:pt x="66161" y="7784"/>
                  <a:pt x="66747" y="7575"/>
                </a:cubicBezTo>
                <a:cubicBezTo>
                  <a:pt x="67856" y="7157"/>
                  <a:pt x="68965" y="6738"/>
                  <a:pt x="70053" y="6299"/>
                </a:cubicBezTo>
                <a:cubicBezTo>
                  <a:pt x="71580" y="5671"/>
                  <a:pt x="73150" y="5085"/>
                  <a:pt x="74656" y="4520"/>
                </a:cubicBezTo>
                <a:cubicBezTo>
                  <a:pt x="75054" y="4353"/>
                  <a:pt x="75451" y="4207"/>
                  <a:pt x="75870" y="4081"/>
                </a:cubicBezTo>
                <a:cubicBezTo>
                  <a:pt x="76372" y="3893"/>
                  <a:pt x="76853" y="3683"/>
                  <a:pt x="77355" y="3516"/>
                </a:cubicBezTo>
                <a:lnTo>
                  <a:pt x="77355" y="3516"/>
                </a:lnTo>
                <a:cubicBezTo>
                  <a:pt x="76581" y="3600"/>
                  <a:pt x="75702" y="3809"/>
                  <a:pt x="74824" y="3976"/>
                </a:cubicBezTo>
                <a:cubicBezTo>
                  <a:pt x="74091" y="4123"/>
                  <a:pt x="73380" y="4248"/>
                  <a:pt x="72648" y="4416"/>
                </a:cubicBezTo>
                <a:cubicBezTo>
                  <a:pt x="71832" y="4604"/>
                  <a:pt x="71036" y="4771"/>
                  <a:pt x="70220" y="5023"/>
                </a:cubicBezTo>
                <a:cubicBezTo>
                  <a:pt x="69279" y="5274"/>
                  <a:pt x="68337" y="5567"/>
                  <a:pt x="67375" y="5880"/>
                </a:cubicBezTo>
                <a:cubicBezTo>
                  <a:pt x="66684" y="6090"/>
                  <a:pt x="66015" y="6341"/>
                  <a:pt x="65324" y="6550"/>
                </a:cubicBezTo>
                <a:cubicBezTo>
                  <a:pt x="64990" y="6655"/>
                  <a:pt x="64613" y="6738"/>
                  <a:pt x="64257" y="6822"/>
                </a:cubicBezTo>
                <a:cubicBezTo>
                  <a:pt x="63964" y="6864"/>
                  <a:pt x="63692" y="6948"/>
                  <a:pt x="63420" y="7010"/>
                </a:cubicBezTo>
                <a:lnTo>
                  <a:pt x="63148" y="7010"/>
                </a:lnTo>
                <a:cubicBezTo>
                  <a:pt x="63190" y="6906"/>
                  <a:pt x="63232" y="6759"/>
                  <a:pt x="63253" y="6655"/>
                </a:cubicBezTo>
                <a:cubicBezTo>
                  <a:pt x="63274" y="6529"/>
                  <a:pt x="63337" y="6424"/>
                  <a:pt x="63357" y="6299"/>
                </a:cubicBezTo>
                <a:cubicBezTo>
                  <a:pt x="63462" y="5922"/>
                  <a:pt x="63567" y="5546"/>
                  <a:pt x="63671" y="5169"/>
                </a:cubicBezTo>
                <a:cubicBezTo>
                  <a:pt x="63734" y="4918"/>
                  <a:pt x="63776" y="4646"/>
                  <a:pt x="63839" y="4416"/>
                </a:cubicBezTo>
                <a:cubicBezTo>
                  <a:pt x="63860" y="4290"/>
                  <a:pt x="63860" y="4144"/>
                  <a:pt x="63860" y="3997"/>
                </a:cubicBezTo>
                <a:cubicBezTo>
                  <a:pt x="63860" y="3872"/>
                  <a:pt x="63839" y="3725"/>
                  <a:pt x="63797" y="3600"/>
                </a:cubicBezTo>
                <a:cubicBezTo>
                  <a:pt x="63776" y="3391"/>
                  <a:pt x="63671" y="3160"/>
                  <a:pt x="63567" y="2972"/>
                </a:cubicBezTo>
                <a:cubicBezTo>
                  <a:pt x="63504" y="2867"/>
                  <a:pt x="63420" y="2763"/>
                  <a:pt x="63274" y="2679"/>
                </a:cubicBezTo>
                <a:cubicBezTo>
                  <a:pt x="63148" y="2616"/>
                  <a:pt x="63023" y="2554"/>
                  <a:pt x="62897" y="2533"/>
                </a:cubicBezTo>
                <a:cubicBezTo>
                  <a:pt x="62793" y="2512"/>
                  <a:pt x="62667" y="2512"/>
                  <a:pt x="62521" y="2470"/>
                </a:cubicBezTo>
                <a:lnTo>
                  <a:pt x="62186" y="2470"/>
                </a:lnTo>
                <a:cubicBezTo>
                  <a:pt x="61893" y="2512"/>
                  <a:pt x="61621" y="2574"/>
                  <a:pt x="61328" y="2679"/>
                </a:cubicBezTo>
                <a:cubicBezTo>
                  <a:pt x="61119" y="2763"/>
                  <a:pt x="60909" y="2826"/>
                  <a:pt x="60658" y="2867"/>
                </a:cubicBezTo>
                <a:cubicBezTo>
                  <a:pt x="60303" y="2972"/>
                  <a:pt x="59926" y="3077"/>
                  <a:pt x="59570" y="3202"/>
                </a:cubicBezTo>
                <a:cubicBezTo>
                  <a:pt x="58796" y="3474"/>
                  <a:pt x="58001" y="3704"/>
                  <a:pt x="57227" y="3997"/>
                </a:cubicBezTo>
                <a:cubicBezTo>
                  <a:pt x="56243" y="4332"/>
                  <a:pt x="55302" y="4667"/>
                  <a:pt x="54339" y="5023"/>
                </a:cubicBezTo>
                <a:cubicBezTo>
                  <a:pt x="53461" y="5336"/>
                  <a:pt x="52561" y="5650"/>
                  <a:pt x="51682" y="5901"/>
                </a:cubicBezTo>
                <a:cubicBezTo>
                  <a:pt x="51117" y="6090"/>
                  <a:pt x="50552" y="6215"/>
                  <a:pt x="50008" y="6383"/>
                </a:cubicBezTo>
                <a:cubicBezTo>
                  <a:pt x="49443" y="6529"/>
                  <a:pt x="48878" y="6655"/>
                  <a:pt x="48292" y="6738"/>
                </a:cubicBezTo>
                <a:cubicBezTo>
                  <a:pt x="47916" y="6794"/>
                  <a:pt x="47521" y="6822"/>
                  <a:pt x="47119" y="6822"/>
                </a:cubicBezTo>
                <a:cubicBezTo>
                  <a:pt x="46919" y="6822"/>
                  <a:pt x="46716" y="6815"/>
                  <a:pt x="46514" y="6801"/>
                </a:cubicBezTo>
                <a:cubicBezTo>
                  <a:pt x="46347" y="6759"/>
                  <a:pt x="46158" y="6717"/>
                  <a:pt x="45991" y="6655"/>
                </a:cubicBezTo>
                <a:cubicBezTo>
                  <a:pt x="45886" y="6613"/>
                  <a:pt x="45782" y="6550"/>
                  <a:pt x="45677" y="6466"/>
                </a:cubicBezTo>
                <a:cubicBezTo>
                  <a:pt x="45614" y="6404"/>
                  <a:pt x="45531" y="6341"/>
                  <a:pt x="45447" y="6278"/>
                </a:cubicBezTo>
                <a:cubicBezTo>
                  <a:pt x="45426" y="6236"/>
                  <a:pt x="45405" y="6194"/>
                  <a:pt x="45405" y="6173"/>
                </a:cubicBezTo>
                <a:cubicBezTo>
                  <a:pt x="45342" y="6006"/>
                  <a:pt x="45321" y="5818"/>
                  <a:pt x="45300" y="5671"/>
                </a:cubicBezTo>
                <a:cubicBezTo>
                  <a:pt x="45259" y="5357"/>
                  <a:pt x="45259" y="5043"/>
                  <a:pt x="45259" y="4751"/>
                </a:cubicBezTo>
                <a:cubicBezTo>
                  <a:pt x="45259" y="4458"/>
                  <a:pt x="45259" y="4186"/>
                  <a:pt x="45238" y="3893"/>
                </a:cubicBezTo>
                <a:cubicBezTo>
                  <a:pt x="45238" y="3453"/>
                  <a:pt x="45217" y="3035"/>
                  <a:pt x="45154" y="2574"/>
                </a:cubicBezTo>
                <a:cubicBezTo>
                  <a:pt x="45091" y="2030"/>
                  <a:pt x="44987" y="1466"/>
                  <a:pt x="44673" y="963"/>
                </a:cubicBezTo>
                <a:cubicBezTo>
                  <a:pt x="44589" y="859"/>
                  <a:pt x="44505" y="754"/>
                  <a:pt x="44401" y="650"/>
                </a:cubicBezTo>
                <a:cubicBezTo>
                  <a:pt x="44296" y="545"/>
                  <a:pt x="44191" y="461"/>
                  <a:pt x="44087" y="378"/>
                </a:cubicBezTo>
                <a:cubicBezTo>
                  <a:pt x="43878" y="231"/>
                  <a:pt x="43647" y="126"/>
                  <a:pt x="43417" y="43"/>
                </a:cubicBezTo>
                <a:cubicBezTo>
                  <a:pt x="43271" y="22"/>
                  <a:pt x="43145" y="22"/>
                  <a:pt x="4302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927" y="17585"/>
            <a:ext cx="576387" cy="104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7A426556-51FC-4B6E-8221-21317FAF6D4D}"/>
              </a:ext>
            </a:extLst>
          </p:cNvPr>
          <p:cNvSpPr txBox="1"/>
          <p:nvPr/>
        </p:nvSpPr>
        <p:spPr>
          <a:xfrm>
            <a:off x="4572000" y="736020"/>
            <a:ext cx="37695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4000" b="1" dirty="0">
                <a:highlight>
                  <a:srgbClr val="C0C0C0"/>
                </a:highlight>
              </a:rPr>
              <a:t>موجات طولية </a:t>
            </a:r>
            <a:r>
              <a:rPr lang="ar-OM" sz="4000" b="1" dirty="0" err="1">
                <a:highlight>
                  <a:srgbClr val="C0C0C0"/>
                </a:highlight>
              </a:rPr>
              <a:t>لاتنتقل</a:t>
            </a:r>
            <a:r>
              <a:rPr lang="ar-OM" sz="4000" b="1" dirty="0">
                <a:highlight>
                  <a:srgbClr val="C0C0C0"/>
                </a:highlight>
              </a:rPr>
              <a:t> في الفراغ بل  تحتاج إلى وسط لكي تنتقل (هواء- ماء- صلب)</a:t>
            </a:r>
            <a:endParaRPr lang="en-US" sz="4000" b="1" dirty="0">
              <a:highlight>
                <a:srgbClr val="C0C0C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402248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4DE137FF-6CF6-4DD4-BCAB-ACD8ACAB21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01" t="6230" r="2648" b="2863"/>
          <a:stretch/>
        </p:blipFill>
        <p:spPr>
          <a:xfrm>
            <a:off x="755576" y="123478"/>
            <a:ext cx="6624736" cy="4752527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E365CABD-A8A5-4782-985F-E0E244DBE760}"/>
              </a:ext>
            </a:extLst>
          </p:cNvPr>
          <p:cNvSpPr txBox="1"/>
          <p:nvPr/>
        </p:nvSpPr>
        <p:spPr>
          <a:xfrm>
            <a:off x="6804248" y="699541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3600" b="1" dirty="0">
                <a:highlight>
                  <a:srgbClr val="FFFF00"/>
                </a:highlight>
              </a:rPr>
              <a:t>تمرين</a:t>
            </a:r>
            <a:endParaRPr lang="en-US" sz="36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929082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8" name="Google Shape;1918;p66"/>
          <p:cNvGrpSpPr/>
          <p:nvPr/>
        </p:nvGrpSpPr>
        <p:grpSpPr>
          <a:xfrm>
            <a:off x="179512" y="-25299"/>
            <a:ext cx="2831824" cy="2680161"/>
            <a:chOff x="5365770" y="1526500"/>
            <a:chExt cx="1237455" cy="1154650"/>
          </a:xfrm>
        </p:grpSpPr>
        <p:sp>
          <p:nvSpPr>
            <p:cNvPr id="1919" name="Google Shape;1919;p66"/>
            <p:cNvSpPr/>
            <p:nvPr/>
          </p:nvSpPr>
          <p:spPr>
            <a:xfrm>
              <a:off x="5466750" y="1544975"/>
              <a:ext cx="1136475" cy="1136175"/>
            </a:xfrm>
            <a:custGeom>
              <a:avLst/>
              <a:gdLst/>
              <a:ahLst/>
              <a:cxnLst/>
              <a:rect l="l" t="t" r="r" b="b"/>
              <a:pathLst>
                <a:path w="45459" h="45447" extrusionOk="0">
                  <a:moveTo>
                    <a:pt x="4132" y="11370"/>
                  </a:moveTo>
                  <a:cubicBezTo>
                    <a:pt x="4882" y="11370"/>
                    <a:pt x="5501" y="11990"/>
                    <a:pt x="5501" y="12740"/>
                  </a:cubicBezTo>
                  <a:cubicBezTo>
                    <a:pt x="5501" y="13502"/>
                    <a:pt x="4882" y="14109"/>
                    <a:pt x="4132" y="14109"/>
                  </a:cubicBezTo>
                  <a:cubicBezTo>
                    <a:pt x="3370" y="14109"/>
                    <a:pt x="2762" y="13502"/>
                    <a:pt x="2762" y="12740"/>
                  </a:cubicBezTo>
                  <a:cubicBezTo>
                    <a:pt x="2762" y="11990"/>
                    <a:pt x="3370" y="11370"/>
                    <a:pt x="4132" y="11370"/>
                  </a:cubicBezTo>
                  <a:close/>
                  <a:moveTo>
                    <a:pt x="3334" y="29563"/>
                  </a:moveTo>
                  <a:cubicBezTo>
                    <a:pt x="4084" y="29563"/>
                    <a:pt x="4703" y="30170"/>
                    <a:pt x="4703" y="30932"/>
                  </a:cubicBezTo>
                  <a:cubicBezTo>
                    <a:pt x="4703" y="31694"/>
                    <a:pt x="4096" y="32302"/>
                    <a:pt x="3334" y="32302"/>
                  </a:cubicBezTo>
                  <a:cubicBezTo>
                    <a:pt x="2584" y="32302"/>
                    <a:pt x="1965" y="31694"/>
                    <a:pt x="1965" y="30932"/>
                  </a:cubicBezTo>
                  <a:cubicBezTo>
                    <a:pt x="1965" y="30170"/>
                    <a:pt x="2584" y="29563"/>
                    <a:pt x="3334" y="29563"/>
                  </a:cubicBezTo>
                  <a:close/>
                  <a:moveTo>
                    <a:pt x="1893" y="0"/>
                  </a:moveTo>
                  <a:lnTo>
                    <a:pt x="0" y="43565"/>
                  </a:lnTo>
                  <a:lnTo>
                    <a:pt x="43565" y="45446"/>
                  </a:lnTo>
                  <a:lnTo>
                    <a:pt x="45458" y="1893"/>
                  </a:lnTo>
                  <a:lnTo>
                    <a:pt x="1893" y="0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66"/>
            <p:cNvSpPr/>
            <p:nvPr/>
          </p:nvSpPr>
          <p:spPr>
            <a:xfrm>
              <a:off x="5365770" y="1526500"/>
              <a:ext cx="1218705" cy="1135875"/>
            </a:xfrm>
            <a:custGeom>
              <a:avLst/>
              <a:gdLst/>
              <a:ahLst/>
              <a:cxnLst/>
              <a:rect l="l" t="t" r="r" b="b"/>
              <a:pathLst>
                <a:path w="45447" h="45435" extrusionOk="0">
                  <a:moveTo>
                    <a:pt x="4120" y="11371"/>
                  </a:moveTo>
                  <a:cubicBezTo>
                    <a:pt x="4882" y="11371"/>
                    <a:pt x="5489" y="11978"/>
                    <a:pt x="5489" y="12740"/>
                  </a:cubicBezTo>
                  <a:cubicBezTo>
                    <a:pt x="5489" y="13502"/>
                    <a:pt x="4882" y="14110"/>
                    <a:pt x="4120" y="14110"/>
                  </a:cubicBezTo>
                  <a:cubicBezTo>
                    <a:pt x="3358" y="14110"/>
                    <a:pt x="2750" y="13491"/>
                    <a:pt x="2750" y="12740"/>
                  </a:cubicBezTo>
                  <a:cubicBezTo>
                    <a:pt x="2750" y="11978"/>
                    <a:pt x="3358" y="11371"/>
                    <a:pt x="4120" y="11371"/>
                  </a:cubicBezTo>
                  <a:close/>
                  <a:moveTo>
                    <a:pt x="3334" y="29552"/>
                  </a:moveTo>
                  <a:cubicBezTo>
                    <a:pt x="4072" y="29552"/>
                    <a:pt x="4703" y="30171"/>
                    <a:pt x="4703" y="30921"/>
                  </a:cubicBezTo>
                  <a:cubicBezTo>
                    <a:pt x="4703" y="31683"/>
                    <a:pt x="4096" y="32291"/>
                    <a:pt x="3334" y="32291"/>
                  </a:cubicBezTo>
                  <a:cubicBezTo>
                    <a:pt x="2572" y="32291"/>
                    <a:pt x="1965" y="31683"/>
                    <a:pt x="1965" y="30921"/>
                  </a:cubicBezTo>
                  <a:cubicBezTo>
                    <a:pt x="1965" y="30171"/>
                    <a:pt x="2572" y="29552"/>
                    <a:pt x="3334" y="29552"/>
                  </a:cubicBezTo>
                  <a:close/>
                  <a:moveTo>
                    <a:pt x="1893" y="1"/>
                  </a:moveTo>
                  <a:lnTo>
                    <a:pt x="0" y="43566"/>
                  </a:lnTo>
                  <a:lnTo>
                    <a:pt x="43565" y="45435"/>
                  </a:lnTo>
                  <a:lnTo>
                    <a:pt x="45446" y="1882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OM" sz="6000" b="1" dirty="0">
                  <a:highlight>
                    <a:srgbClr val="FFFF00"/>
                  </a:highlight>
                </a:rPr>
                <a:t>الموجات الصوتية</a:t>
              </a:r>
              <a:endParaRPr sz="6000" b="1" dirty="0">
                <a:highlight>
                  <a:srgbClr val="FFFF00"/>
                </a:highlight>
              </a:endParaRPr>
            </a:p>
          </p:txBody>
        </p:sp>
        <p:sp>
          <p:nvSpPr>
            <p:cNvPr id="1921" name="Google Shape;1921;p66"/>
            <p:cNvSpPr/>
            <p:nvPr/>
          </p:nvSpPr>
          <p:spPr>
            <a:xfrm>
              <a:off x="5448300" y="1526800"/>
              <a:ext cx="185750" cy="1094800"/>
            </a:xfrm>
            <a:custGeom>
              <a:avLst/>
              <a:gdLst/>
              <a:ahLst/>
              <a:cxnLst/>
              <a:rect l="l" t="t" r="r" b="b"/>
              <a:pathLst>
                <a:path w="7430" h="43792" extrusionOk="0">
                  <a:moveTo>
                    <a:pt x="4120" y="11359"/>
                  </a:moveTo>
                  <a:cubicBezTo>
                    <a:pt x="4882" y="11359"/>
                    <a:pt x="5489" y="11966"/>
                    <a:pt x="5489" y="12728"/>
                  </a:cubicBezTo>
                  <a:cubicBezTo>
                    <a:pt x="5489" y="13490"/>
                    <a:pt x="4882" y="14098"/>
                    <a:pt x="4120" y="14098"/>
                  </a:cubicBezTo>
                  <a:cubicBezTo>
                    <a:pt x="3358" y="14098"/>
                    <a:pt x="2750" y="13479"/>
                    <a:pt x="2750" y="12728"/>
                  </a:cubicBezTo>
                  <a:cubicBezTo>
                    <a:pt x="2750" y="11966"/>
                    <a:pt x="3358" y="11359"/>
                    <a:pt x="4120" y="11359"/>
                  </a:cubicBezTo>
                  <a:close/>
                  <a:moveTo>
                    <a:pt x="3334" y="29540"/>
                  </a:moveTo>
                  <a:cubicBezTo>
                    <a:pt x="4072" y="29540"/>
                    <a:pt x="4703" y="30159"/>
                    <a:pt x="4703" y="30909"/>
                  </a:cubicBezTo>
                  <a:cubicBezTo>
                    <a:pt x="4703" y="31671"/>
                    <a:pt x="4096" y="32279"/>
                    <a:pt x="3334" y="32279"/>
                  </a:cubicBezTo>
                  <a:cubicBezTo>
                    <a:pt x="2572" y="32279"/>
                    <a:pt x="1965" y="31671"/>
                    <a:pt x="1965" y="30909"/>
                  </a:cubicBezTo>
                  <a:cubicBezTo>
                    <a:pt x="1965" y="30159"/>
                    <a:pt x="2572" y="29540"/>
                    <a:pt x="3334" y="29540"/>
                  </a:cubicBezTo>
                  <a:close/>
                  <a:moveTo>
                    <a:pt x="1893" y="1"/>
                  </a:moveTo>
                  <a:lnTo>
                    <a:pt x="0" y="43554"/>
                  </a:lnTo>
                  <a:lnTo>
                    <a:pt x="5536" y="43792"/>
                  </a:lnTo>
                  <a:lnTo>
                    <a:pt x="7430" y="239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rgbClr val="AD91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31" name="Google Shape;1931;p66"/>
          <p:cNvSpPr/>
          <p:nvPr/>
        </p:nvSpPr>
        <p:spPr>
          <a:xfrm>
            <a:off x="4457022" y="4648731"/>
            <a:ext cx="3787386" cy="259464"/>
          </a:xfrm>
          <a:custGeom>
            <a:avLst/>
            <a:gdLst/>
            <a:ahLst/>
            <a:cxnLst/>
            <a:rect l="l" t="t" r="r" b="b"/>
            <a:pathLst>
              <a:path w="77356" h="8999" extrusionOk="0">
                <a:moveTo>
                  <a:pt x="62604" y="3663"/>
                </a:moveTo>
                <a:cubicBezTo>
                  <a:pt x="62606" y="3663"/>
                  <a:pt x="62608" y="3663"/>
                  <a:pt x="62610" y="3663"/>
                </a:cubicBezTo>
                <a:lnTo>
                  <a:pt x="62610" y="3663"/>
                </a:lnTo>
                <a:cubicBezTo>
                  <a:pt x="62606" y="3663"/>
                  <a:pt x="62604" y="3663"/>
                  <a:pt x="62604" y="3663"/>
                </a:cubicBezTo>
                <a:close/>
                <a:moveTo>
                  <a:pt x="42936" y="1"/>
                </a:moveTo>
                <a:cubicBezTo>
                  <a:pt x="42831" y="1"/>
                  <a:pt x="42748" y="1"/>
                  <a:pt x="42643" y="22"/>
                </a:cubicBezTo>
                <a:cubicBezTo>
                  <a:pt x="42329" y="43"/>
                  <a:pt x="42015" y="105"/>
                  <a:pt x="41702" y="168"/>
                </a:cubicBezTo>
                <a:cubicBezTo>
                  <a:pt x="41430" y="252"/>
                  <a:pt x="41158" y="357"/>
                  <a:pt x="40865" y="461"/>
                </a:cubicBezTo>
                <a:cubicBezTo>
                  <a:pt x="40614" y="566"/>
                  <a:pt x="40321" y="650"/>
                  <a:pt x="40070" y="754"/>
                </a:cubicBezTo>
                <a:cubicBezTo>
                  <a:pt x="39484" y="963"/>
                  <a:pt x="38919" y="1214"/>
                  <a:pt x="38333" y="1486"/>
                </a:cubicBezTo>
                <a:cubicBezTo>
                  <a:pt x="37810" y="1717"/>
                  <a:pt x="37287" y="1989"/>
                  <a:pt x="36764" y="2240"/>
                </a:cubicBezTo>
                <a:cubicBezTo>
                  <a:pt x="36471" y="2407"/>
                  <a:pt x="36199" y="2533"/>
                  <a:pt x="35906" y="2679"/>
                </a:cubicBezTo>
                <a:cubicBezTo>
                  <a:pt x="35466" y="2930"/>
                  <a:pt x="35048" y="3160"/>
                  <a:pt x="34588" y="3391"/>
                </a:cubicBezTo>
                <a:cubicBezTo>
                  <a:pt x="33939" y="3767"/>
                  <a:pt x="33269" y="4123"/>
                  <a:pt x="32600" y="4499"/>
                </a:cubicBezTo>
                <a:cubicBezTo>
                  <a:pt x="31867" y="4918"/>
                  <a:pt x="31114" y="5336"/>
                  <a:pt x="30382" y="5713"/>
                </a:cubicBezTo>
                <a:cubicBezTo>
                  <a:pt x="29461" y="6236"/>
                  <a:pt x="28499" y="6738"/>
                  <a:pt x="27536" y="7157"/>
                </a:cubicBezTo>
                <a:cubicBezTo>
                  <a:pt x="27139" y="7324"/>
                  <a:pt x="26741" y="7471"/>
                  <a:pt x="26365" y="7596"/>
                </a:cubicBezTo>
                <a:cubicBezTo>
                  <a:pt x="25967" y="7743"/>
                  <a:pt x="25569" y="7868"/>
                  <a:pt x="25151" y="7910"/>
                </a:cubicBezTo>
                <a:cubicBezTo>
                  <a:pt x="24921" y="7941"/>
                  <a:pt x="24691" y="7960"/>
                  <a:pt x="24453" y="7960"/>
                </a:cubicBezTo>
                <a:cubicBezTo>
                  <a:pt x="24366" y="7960"/>
                  <a:pt x="24278" y="7957"/>
                  <a:pt x="24188" y="7952"/>
                </a:cubicBezTo>
                <a:lnTo>
                  <a:pt x="23875" y="7868"/>
                </a:lnTo>
                <a:cubicBezTo>
                  <a:pt x="23812" y="7847"/>
                  <a:pt x="23749" y="7784"/>
                  <a:pt x="23686" y="7764"/>
                </a:cubicBezTo>
                <a:lnTo>
                  <a:pt x="23477" y="7554"/>
                </a:lnTo>
                <a:cubicBezTo>
                  <a:pt x="23456" y="7533"/>
                  <a:pt x="23456" y="7492"/>
                  <a:pt x="23435" y="7471"/>
                </a:cubicBezTo>
                <a:cubicBezTo>
                  <a:pt x="23372" y="7282"/>
                  <a:pt x="23331" y="7073"/>
                  <a:pt x="23289" y="6906"/>
                </a:cubicBezTo>
                <a:cubicBezTo>
                  <a:pt x="23268" y="6613"/>
                  <a:pt x="23247" y="6320"/>
                  <a:pt x="23247" y="6027"/>
                </a:cubicBezTo>
                <a:cubicBezTo>
                  <a:pt x="23226" y="5755"/>
                  <a:pt x="23184" y="5462"/>
                  <a:pt x="23184" y="5190"/>
                </a:cubicBezTo>
                <a:cubicBezTo>
                  <a:pt x="23163" y="4751"/>
                  <a:pt x="23121" y="4290"/>
                  <a:pt x="23038" y="3830"/>
                </a:cubicBezTo>
                <a:cubicBezTo>
                  <a:pt x="22975" y="3579"/>
                  <a:pt x="22912" y="3349"/>
                  <a:pt x="22828" y="3077"/>
                </a:cubicBezTo>
                <a:cubicBezTo>
                  <a:pt x="22724" y="2784"/>
                  <a:pt x="22619" y="2533"/>
                  <a:pt x="22452" y="2261"/>
                </a:cubicBezTo>
                <a:cubicBezTo>
                  <a:pt x="22326" y="2051"/>
                  <a:pt x="22138" y="1884"/>
                  <a:pt x="21992" y="1696"/>
                </a:cubicBezTo>
                <a:cubicBezTo>
                  <a:pt x="21803" y="1507"/>
                  <a:pt x="21573" y="1361"/>
                  <a:pt x="21364" y="1214"/>
                </a:cubicBezTo>
                <a:cubicBezTo>
                  <a:pt x="21155" y="1089"/>
                  <a:pt x="20883" y="984"/>
                  <a:pt x="20652" y="901"/>
                </a:cubicBezTo>
                <a:cubicBezTo>
                  <a:pt x="20339" y="796"/>
                  <a:pt x="20025" y="775"/>
                  <a:pt x="19711" y="754"/>
                </a:cubicBezTo>
                <a:cubicBezTo>
                  <a:pt x="19515" y="737"/>
                  <a:pt x="19319" y="730"/>
                  <a:pt x="19124" y="730"/>
                </a:cubicBezTo>
                <a:cubicBezTo>
                  <a:pt x="18091" y="730"/>
                  <a:pt x="17073" y="944"/>
                  <a:pt x="16070" y="1173"/>
                </a:cubicBezTo>
                <a:cubicBezTo>
                  <a:pt x="14857" y="1424"/>
                  <a:pt x="13643" y="1779"/>
                  <a:pt x="12471" y="2135"/>
                </a:cubicBezTo>
                <a:cubicBezTo>
                  <a:pt x="11927" y="2302"/>
                  <a:pt x="11404" y="2449"/>
                  <a:pt x="10839" y="2637"/>
                </a:cubicBezTo>
                <a:cubicBezTo>
                  <a:pt x="10002" y="2951"/>
                  <a:pt x="9144" y="3265"/>
                  <a:pt x="8307" y="3579"/>
                </a:cubicBezTo>
                <a:cubicBezTo>
                  <a:pt x="6927" y="4102"/>
                  <a:pt x="5546" y="4667"/>
                  <a:pt x="4186" y="5253"/>
                </a:cubicBezTo>
                <a:lnTo>
                  <a:pt x="3077" y="5713"/>
                </a:lnTo>
                <a:cubicBezTo>
                  <a:pt x="2742" y="5859"/>
                  <a:pt x="2428" y="6006"/>
                  <a:pt x="2093" y="6173"/>
                </a:cubicBezTo>
                <a:cubicBezTo>
                  <a:pt x="1382" y="6508"/>
                  <a:pt x="691" y="6843"/>
                  <a:pt x="1" y="7178"/>
                </a:cubicBezTo>
                <a:cubicBezTo>
                  <a:pt x="1277" y="6822"/>
                  <a:pt x="2533" y="6424"/>
                  <a:pt x="3788" y="6069"/>
                </a:cubicBezTo>
                <a:cubicBezTo>
                  <a:pt x="4813" y="5776"/>
                  <a:pt x="5818" y="5483"/>
                  <a:pt x="6843" y="5169"/>
                </a:cubicBezTo>
                <a:cubicBezTo>
                  <a:pt x="7973" y="4834"/>
                  <a:pt x="9103" y="4458"/>
                  <a:pt x="10212" y="4102"/>
                </a:cubicBezTo>
                <a:cubicBezTo>
                  <a:pt x="10525" y="3997"/>
                  <a:pt x="10881" y="3893"/>
                  <a:pt x="11195" y="3767"/>
                </a:cubicBezTo>
                <a:cubicBezTo>
                  <a:pt x="11760" y="3558"/>
                  <a:pt x="12346" y="3391"/>
                  <a:pt x="12911" y="3202"/>
                </a:cubicBezTo>
                <a:cubicBezTo>
                  <a:pt x="13769" y="2951"/>
                  <a:pt x="14647" y="2679"/>
                  <a:pt x="15505" y="2449"/>
                </a:cubicBezTo>
                <a:cubicBezTo>
                  <a:pt x="15945" y="2344"/>
                  <a:pt x="16363" y="2240"/>
                  <a:pt x="16802" y="2135"/>
                </a:cubicBezTo>
                <a:cubicBezTo>
                  <a:pt x="17284" y="2030"/>
                  <a:pt x="17744" y="1926"/>
                  <a:pt x="18246" y="1842"/>
                </a:cubicBezTo>
                <a:cubicBezTo>
                  <a:pt x="18610" y="1804"/>
                  <a:pt x="18974" y="1774"/>
                  <a:pt x="19334" y="1774"/>
                </a:cubicBezTo>
                <a:cubicBezTo>
                  <a:pt x="19574" y="1774"/>
                  <a:pt x="19811" y="1788"/>
                  <a:pt x="20046" y="1821"/>
                </a:cubicBezTo>
                <a:cubicBezTo>
                  <a:pt x="20255" y="1842"/>
                  <a:pt x="20464" y="1905"/>
                  <a:pt x="20652" y="1989"/>
                </a:cubicBezTo>
                <a:cubicBezTo>
                  <a:pt x="20820" y="2051"/>
                  <a:pt x="20987" y="2156"/>
                  <a:pt x="21134" y="2261"/>
                </a:cubicBezTo>
                <a:cubicBezTo>
                  <a:pt x="21259" y="2365"/>
                  <a:pt x="21385" y="2512"/>
                  <a:pt x="21489" y="2616"/>
                </a:cubicBezTo>
                <a:cubicBezTo>
                  <a:pt x="21594" y="2763"/>
                  <a:pt x="21678" y="2930"/>
                  <a:pt x="21761" y="3077"/>
                </a:cubicBezTo>
                <a:cubicBezTo>
                  <a:pt x="21908" y="3474"/>
                  <a:pt x="22012" y="3872"/>
                  <a:pt x="22096" y="4248"/>
                </a:cubicBezTo>
                <a:cubicBezTo>
                  <a:pt x="22180" y="4855"/>
                  <a:pt x="22201" y="5483"/>
                  <a:pt x="22243" y="6090"/>
                </a:cubicBezTo>
                <a:cubicBezTo>
                  <a:pt x="22243" y="6215"/>
                  <a:pt x="22284" y="6320"/>
                  <a:pt x="22284" y="6445"/>
                </a:cubicBezTo>
                <a:cubicBezTo>
                  <a:pt x="22284" y="6717"/>
                  <a:pt x="22326" y="7010"/>
                  <a:pt x="22347" y="7261"/>
                </a:cubicBezTo>
                <a:cubicBezTo>
                  <a:pt x="22389" y="7387"/>
                  <a:pt x="22410" y="7492"/>
                  <a:pt x="22431" y="7638"/>
                </a:cubicBezTo>
                <a:cubicBezTo>
                  <a:pt x="22452" y="7764"/>
                  <a:pt x="22515" y="7868"/>
                  <a:pt x="22598" y="7973"/>
                </a:cubicBezTo>
                <a:cubicBezTo>
                  <a:pt x="22640" y="8077"/>
                  <a:pt x="22745" y="8182"/>
                  <a:pt x="22828" y="8287"/>
                </a:cubicBezTo>
                <a:cubicBezTo>
                  <a:pt x="22870" y="8370"/>
                  <a:pt x="22954" y="8412"/>
                  <a:pt x="23017" y="8475"/>
                </a:cubicBezTo>
                <a:cubicBezTo>
                  <a:pt x="23080" y="8517"/>
                  <a:pt x="23142" y="8580"/>
                  <a:pt x="23226" y="8621"/>
                </a:cubicBezTo>
                <a:cubicBezTo>
                  <a:pt x="23435" y="8747"/>
                  <a:pt x="23665" y="8852"/>
                  <a:pt x="23896" y="8914"/>
                </a:cubicBezTo>
                <a:cubicBezTo>
                  <a:pt x="24168" y="8956"/>
                  <a:pt x="24419" y="8998"/>
                  <a:pt x="24649" y="8998"/>
                </a:cubicBezTo>
                <a:cubicBezTo>
                  <a:pt x="25256" y="8998"/>
                  <a:pt x="25862" y="8852"/>
                  <a:pt x="26406" y="8705"/>
                </a:cubicBezTo>
                <a:cubicBezTo>
                  <a:pt x="26699" y="8621"/>
                  <a:pt x="26950" y="8517"/>
                  <a:pt x="27222" y="8412"/>
                </a:cubicBezTo>
                <a:cubicBezTo>
                  <a:pt x="27473" y="8308"/>
                  <a:pt x="27766" y="8203"/>
                  <a:pt x="28038" y="8098"/>
                </a:cubicBezTo>
                <a:cubicBezTo>
                  <a:pt x="28603" y="7847"/>
                  <a:pt x="29189" y="7575"/>
                  <a:pt x="29754" y="7282"/>
                </a:cubicBezTo>
                <a:cubicBezTo>
                  <a:pt x="29984" y="7157"/>
                  <a:pt x="30256" y="7031"/>
                  <a:pt x="30486" y="6906"/>
                </a:cubicBezTo>
                <a:cubicBezTo>
                  <a:pt x="30675" y="6801"/>
                  <a:pt x="30821" y="6696"/>
                  <a:pt x="31010" y="6613"/>
                </a:cubicBezTo>
                <a:cubicBezTo>
                  <a:pt x="31533" y="6320"/>
                  <a:pt x="32056" y="6006"/>
                  <a:pt x="32600" y="5713"/>
                </a:cubicBezTo>
                <a:cubicBezTo>
                  <a:pt x="33207" y="5378"/>
                  <a:pt x="33834" y="5043"/>
                  <a:pt x="34441" y="4709"/>
                </a:cubicBezTo>
                <a:cubicBezTo>
                  <a:pt x="35090" y="4332"/>
                  <a:pt x="35717" y="3997"/>
                  <a:pt x="36366" y="3621"/>
                </a:cubicBezTo>
                <a:cubicBezTo>
                  <a:pt x="36680" y="3453"/>
                  <a:pt x="36994" y="3286"/>
                  <a:pt x="37349" y="3139"/>
                </a:cubicBezTo>
                <a:cubicBezTo>
                  <a:pt x="38040" y="2763"/>
                  <a:pt x="38751" y="2428"/>
                  <a:pt x="39484" y="2135"/>
                </a:cubicBezTo>
                <a:cubicBezTo>
                  <a:pt x="39965" y="1926"/>
                  <a:pt x="40425" y="1738"/>
                  <a:pt x="40927" y="1591"/>
                </a:cubicBezTo>
                <a:cubicBezTo>
                  <a:pt x="41388" y="1424"/>
                  <a:pt x="41890" y="1256"/>
                  <a:pt x="42392" y="1173"/>
                </a:cubicBezTo>
                <a:cubicBezTo>
                  <a:pt x="42551" y="1158"/>
                  <a:pt x="42700" y="1134"/>
                  <a:pt x="42845" y="1134"/>
                </a:cubicBezTo>
                <a:cubicBezTo>
                  <a:pt x="42911" y="1134"/>
                  <a:pt x="42976" y="1139"/>
                  <a:pt x="43041" y="1152"/>
                </a:cubicBezTo>
                <a:cubicBezTo>
                  <a:pt x="43062" y="1152"/>
                  <a:pt x="43103" y="1173"/>
                  <a:pt x="43145" y="1173"/>
                </a:cubicBezTo>
                <a:cubicBezTo>
                  <a:pt x="43229" y="1194"/>
                  <a:pt x="43271" y="1256"/>
                  <a:pt x="43334" y="1277"/>
                </a:cubicBezTo>
                <a:lnTo>
                  <a:pt x="43564" y="1507"/>
                </a:lnTo>
                <a:cubicBezTo>
                  <a:pt x="43627" y="1570"/>
                  <a:pt x="43647" y="1633"/>
                  <a:pt x="43689" y="1717"/>
                </a:cubicBezTo>
                <a:cubicBezTo>
                  <a:pt x="43794" y="2010"/>
                  <a:pt x="43857" y="2323"/>
                  <a:pt x="43899" y="2637"/>
                </a:cubicBezTo>
                <a:cubicBezTo>
                  <a:pt x="43961" y="3035"/>
                  <a:pt x="43961" y="3453"/>
                  <a:pt x="43961" y="3830"/>
                </a:cubicBezTo>
                <a:lnTo>
                  <a:pt x="43961" y="4709"/>
                </a:lnTo>
                <a:lnTo>
                  <a:pt x="43961" y="5671"/>
                </a:lnTo>
                <a:cubicBezTo>
                  <a:pt x="43961" y="5797"/>
                  <a:pt x="43982" y="5964"/>
                  <a:pt x="44003" y="6090"/>
                </a:cubicBezTo>
                <a:cubicBezTo>
                  <a:pt x="44045" y="6215"/>
                  <a:pt x="44066" y="6320"/>
                  <a:pt x="44087" y="6445"/>
                </a:cubicBezTo>
                <a:cubicBezTo>
                  <a:pt x="44108" y="6592"/>
                  <a:pt x="44191" y="6717"/>
                  <a:pt x="44254" y="6822"/>
                </a:cubicBezTo>
                <a:cubicBezTo>
                  <a:pt x="44275" y="6906"/>
                  <a:pt x="44317" y="6948"/>
                  <a:pt x="44380" y="7010"/>
                </a:cubicBezTo>
                <a:cubicBezTo>
                  <a:pt x="44422" y="7073"/>
                  <a:pt x="44484" y="7157"/>
                  <a:pt x="44568" y="7240"/>
                </a:cubicBezTo>
                <a:cubicBezTo>
                  <a:pt x="44631" y="7345"/>
                  <a:pt x="44735" y="7387"/>
                  <a:pt x="44819" y="7471"/>
                </a:cubicBezTo>
                <a:cubicBezTo>
                  <a:pt x="44924" y="7554"/>
                  <a:pt x="45028" y="7638"/>
                  <a:pt x="45154" y="7701"/>
                </a:cubicBezTo>
                <a:lnTo>
                  <a:pt x="45468" y="7868"/>
                </a:lnTo>
                <a:lnTo>
                  <a:pt x="45865" y="8015"/>
                </a:lnTo>
                <a:cubicBezTo>
                  <a:pt x="46137" y="8098"/>
                  <a:pt x="46409" y="8119"/>
                  <a:pt x="46702" y="8161"/>
                </a:cubicBezTo>
                <a:cubicBezTo>
                  <a:pt x="46807" y="8168"/>
                  <a:pt x="46912" y="8170"/>
                  <a:pt x="47016" y="8170"/>
                </a:cubicBezTo>
                <a:cubicBezTo>
                  <a:pt x="47225" y="8170"/>
                  <a:pt x="47435" y="8161"/>
                  <a:pt x="47644" y="8161"/>
                </a:cubicBezTo>
                <a:cubicBezTo>
                  <a:pt x="48230" y="8119"/>
                  <a:pt x="48795" y="8015"/>
                  <a:pt x="49339" y="7910"/>
                </a:cubicBezTo>
                <a:cubicBezTo>
                  <a:pt x="49945" y="7784"/>
                  <a:pt x="50552" y="7596"/>
                  <a:pt x="51159" y="7429"/>
                </a:cubicBezTo>
                <a:cubicBezTo>
                  <a:pt x="52331" y="7073"/>
                  <a:pt x="53461" y="6655"/>
                  <a:pt x="54611" y="6236"/>
                </a:cubicBezTo>
                <a:cubicBezTo>
                  <a:pt x="54946" y="6111"/>
                  <a:pt x="55302" y="5985"/>
                  <a:pt x="55658" y="5859"/>
                </a:cubicBezTo>
                <a:cubicBezTo>
                  <a:pt x="56432" y="5567"/>
                  <a:pt x="57227" y="5253"/>
                  <a:pt x="58001" y="4981"/>
                </a:cubicBezTo>
                <a:cubicBezTo>
                  <a:pt x="58650" y="4751"/>
                  <a:pt x="59319" y="4520"/>
                  <a:pt x="59968" y="4311"/>
                </a:cubicBezTo>
                <a:cubicBezTo>
                  <a:pt x="60282" y="4207"/>
                  <a:pt x="60596" y="4123"/>
                  <a:pt x="60909" y="4018"/>
                </a:cubicBezTo>
                <a:cubicBezTo>
                  <a:pt x="61056" y="3976"/>
                  <a:pt x="61244" y="3914"/>
                  <a:pt x="61412" y="3872"/>
                </a:cubicBezTo>
                <a:cubicBezTo>
                  <a:pt x="61663" y="3788"/>
                  <a:pt x="61935" y="3704"/>
                  <a:pt x="62207" y="3663"/>
                </a:cubicBezTo>
                <a:lnTo>
                  <a:pt x="62583" y="3663"/>
                </a:lnTo>
                <a:cubicBezTo>
                  <a:pt x="62604" y="3725"/>
                  <a:pt x="62604" y="3788"/>
                  <a:pt x="62625" y="3872"/>
                </a:cubicBezTo>
                <a:lnTo>
                  <a:pt x="62625" y="4144"/>
                </a:lnTo>
                <a:cubicBezTo>
                  <a:pt x="62521" y="4667"/>
                  <a:pt x="62374" y="5169"/>
                  <a:pt x="62207" y="5692"/>
                </a:cubicBezTo>
                <a:cubicBezTo>
                  <a:pt x="62144" y="5964"/>
                  <a:pt x="62060" y="6215"/>
                  <a:pt x="61956" y="6487"/>
                </a:cubicBezTo>
                <a:cubicBezTo>
                  <a:pt x="61935" y="6550"/>
                  <a:pt x="61893" y="6634"/>
                  <a:pt x="61851" y="6717"/>
                </a:cubicBezTo>
                <a:cubicBezTo>
                  <a:pt x="61788" y="6843"/>
                  <a:pt x="61788" y="6968"/>
                  <a:pt x="61788" y="7115"/>
                </a:cubicBezTo>
                <a:cubicBezTo>
                  <a:pt x="61788" y="7157"/>
                  <a:pt x="61830" y="7220"/>
                  <a:pt x="61830" y="7282"/>
                </a:cubicBezTo>
                <a:cubicBezTo>
                  <a:pt x="61830" y="7366"/>
                  <a:pt x="61851" y="7429"/>
                  <a:pt x="61872" y="7492"/>
                </a:cubicBezTo>
                <a:cubicBezTo>
                  <a:pt x="61893" y="7638"/>
                  <a:pt x="61977" y="7743"/>
                  <a:pt x="62039" y="7868"/>
                </a:cubicBezTo>
                <a:cubicBezTo>
                  <a:pt x="62060" y="7889"/>
                  <a:pt x="62081" y="7910"/>
                  <a:pt x="62081" y="7952"/>
                </a:cubicBezTo>
                <a:cubicBezTo>
                  <a:pt x="62144" y="8015"/>
                  <a:pt x="62186" y="8077"/>
                  <a:pt x="62269" y="8119"/>
                </a:cubicBezTo>
                <a:cubicBezTo>
                  <a:pt x="62395" y="8224"/>
                  <a:pt x="62500" y="8287"/>
                  <a:pt x="62667" y="8328"/>
                </a:cubicBezTo>
                <a:cubicBezTo>
                  <a:pt x="62859" y="8392"/>
                  <a:pt x="63075" y="8420"/>
                  <a:pt x="63278" y="8420"/>
                </a:cubicBezTo>
                <a:cubicBezTo>
                  <a:pt x="63341" y="8420"/>
                  <a:pt x="63403" y="8417"/>
                  <a:pt x="63462" y="8412"/>
                </a:cubicBezTo>
                <a:cubicBezTo>
                  <a:pt x="63734" y="8391"/>
                  <a:pt x="63985" y="8328"/>
                  <a:pt x="64257" y="8287"/>
                </a:cubicBezTo>
                <a:cubicBezTo>
                  <a:pt x="64487" y="8224"/>
                  <a:pt x="64759" y="8182"/>
                  <a:pt x="64990" y="8119"/>
                </a:cubicBezTo>
                <a:cubicBezTo>
                  <a:pt x="65596" y="7994"/>
                  <a:pt x="66161" y="7784"/>
                  <a:pt x="66747" y="7575"/>
                </a:cubicBezTo>
                <a:cubicBezTo>
                  <a:pt x="67856" y="7157"/>
                  <a:pt x="68965" y="6738"/>
                  <a:pt x="70053" y="6299"/>
                </a:cubicBezTo>
                <a:cubicBezTo>
                  <a:pt x="71580" y="5671"/>
                  <a:pt x="73150" y="5085"/>
                  <a:pt x="74656" y="4520"/>
                </a:cubicBezTo>
                <a:cubicBezTo>
                  <a:pt x="75054" y="4353"/>
                  <a:pt x="75451" y="4207"/>
                  <a:pt x="75870" y="4081"/>
                </a:cubicBezTo>
                <a:cubicBezTo>
                  <a:pt x="76372" y="3893"/>
                  <a:pt x="76853" y="3683"/>
                  <a:pt x="77355" y="3516"/>
                </a:cubicBezTo>
                <a:lnTo>
                  <a:pt x="77355" y="3516"/>
                </a:lnTo>
                <a:cubicBezTo>
                  <a:pt x="76581" y="3600"/>
                  <a:pt x="75702" y="3809"/>
                  <a:pt x="74824" y="3976"/>
                </a:cubicBezTo>
                <a:cubicBezTo>
                  <a:pt x="74091" y="4123"/>
                  <a:pt x="73380" y="4248"/>
                  <a:pt x="72648" y="4416"/>
                </a:cubicBezTo>
                <a:cubicBezTo>
                  <a:pt x="71832" y="4604"/>
                  <a:pt x="71036" y="4771"/>
                  <a:pt x="70220" y="5023"/>
                </a:cubicBezTo>
                <a:cubicBezTo>
                  <a:pt x="69279" y="5274"/>
                  <a:pt x="68337" y="5567"/>
                  <a:pt x="67375" y="5880"/>
                </a:cubicBezTo>
                <a:cubicBezTo>
                  <a:pt x="66684" y="6090"/>
                  <a:pt x="66015" y="6341"/>
                  <a:pt x="65324" y="6550"/>
                </a:cubicBezTo>
                <a:cubicBezTo>
                  <a:pt x="64990" y="6655"/>
                  <a:pt x="64613" y="6738"/>
                  <a:pt x="64257" y="6822"/>
                </a:cubicBezTo>
                <a:cubicBezTo>
                  <a:pt x="63964" y="6864"/>
                  <a:pt x="63692" y="6948"/>
                  <a:pt x="63420" y="7010"/>
                </a:cubicBezTo>
                <a:lnTo>
                  <a:pt x="63148" y="7010"/>
                </a:lnTo>
                <a:cubicBezTo>
                  <a:pt x="63190" y="6906"/>
                  <a:pt x="63232" y="6759"/>
                  <a:pt x="63253" y="6655"/>
                </a:cubicBezTo>
                <a:cubicBezTo>
                  <a:pt x="63274" y="6529"/>
                  <a:pt x="63337" y="6424"/>
                  <a:pt x="63357" y="6299"/>
                </a:cubicBezTo>
                <a:cubicBezTo>
                  <a:pt x="63462" y="5922"/>
                  <a:pt x="63567" y="5546"/>
                  <a:pt x="63671" y="5169"/>
                </a:cubicBezTo>
                <a:cubicBezTo>
                  <a:pt x="63734" y="4918"/>
                  <a:pt x="63776" y="4646"/>
                  <a:pt x="63839" y="4416"/>
                </a:cubicBezTo>
                <a:cubicBezTo>
                  <a:pt x="63860" y="4290"/>
                  <a:pt x="63860" y="4144"/>
                  <a:pt x="63860" y="3997"/>
                </a:cubicBezTo>
                <a:cubicBezTo>
                  <a:pt x="63860" y="3872"/>
                  <a:pt x="63839" y="3725"/>
                  <a:pt x="63797" y="3600"/>
                </a:cubicBezTo>
                <a:cubicBezTo>
                  <a:pt x="63776" y="3391"/>
                  <a:pt x="63671" y="3160"/>
                  <a:pt x="63567" y="2972"/>
                </a:cubicBezTo>
                <a:cubicBezTo>
                  <a:pt x="63504" y="2867"/>
                  <a:pt x="63420" y="2763"/>
                  <a:pt x="63274" y="2679"/>
                </a:cubicBezTo>
                <a:cubicBezTo>
                  <a:pt x="63148" y="2616"/>
                  <a:pt x="63023" y="2554"/>
                  <a:pt x="62897" y="2533"/>
                </a:cubicBezTo>
                <a:cubicBezTo>
                  <a:pt x="62793" y="2512"/>
                  <a:pt x="62667" y="2512"/>
                  <a:pt x="62521" y="2470"/>
                </a:cubicBezTo>
                <a:lnTo>
                  <a:pt x="62186" y="2470"/>
                </a:lnTo>
                <a:cubicBezTo>
                  <a:pt x="61893" y="2512"/>
                  <a:pt x="61621" y="2574"/>
                  <a:pt x="61328" y="2679"/>
                </a:cubicBezTo>
                <a:cubicBezTo>
                  <a:pt x="61119" y="2763"/>
                  <a:pt x="60909" y="2826"/>
                  <a:pt x="60658" y="2867"/>
                </a:cubicBezTo>
                <a:cubicBezTo>
                  <a:pt x="60303" y="2972"/>
                  <a:pt x="59926" y="3077"/>
                  <a:pt x="59570" y="3202"/>
                </a:cubicBezTo>
                <a:cubicBezTo>
                  <a:pt x="58796" y="3474"/>
                  <a:pt x="58001" y="3704"/>
                  <a:pt x="57227" y="3997"/>
                </a:cubicBezTo>
                <a:cubicBezTo>
                  <a:pt x="56243" y="4332"/>
                  <a:pt x="55302" y="4667"/>
                  <a:pt x="54339" y="5023"/>
                </a:cubicBezTo>
                <a:cubicBezTo>
                  <a:pt x="53461" y="5336"/>
                  <a:pt x="52561" y="5650"/>
                  <a:pt x="51682" y="5901"/>
                </a:cubicBezTo>
                <a:cubicBezTo>
                  <a:pt x="51117" y="6090"/>
                  <a:pt x="50552" y="6215"/>
                  <a:pt x="50008" y="6383"/>
                </a:cubicBezTo>
                <a:cubicBezTo>
                  <a:pt x="49443" y="6529"/>
                  <a:pt x="48878" y="6655"/>
                  <a:pt x="48292" y="6738"/>
                </a:cubicBezTo>
                <a:cubicBezTo>
                  <a:pt x="47916" y="6794"/>
                  <a:pt x="47521" y="6822"/>
                  <a:pt x="47119" y="6822"/>
                </a:cubicBezTo>
                <a:cubicBezTo>
                  <a:pt x="46919" y="6822"/>
                  <a:pt x="46716" y="6815"/>
                  <a:pt x="46514" y="6801"/>
                </a:cubicBezTo>
                <a:cubicBezTo>
                  <a:pt x="46347" y="6759"/>
                  <a:pt x="46158" y="6717"/>
                  <a:pt x="45991" y="6655"/>
                </a:cubicBezTo>
                <a:cubicBezTo>
                  <a:pt x="45886" y="6613"/>
                  <a:pt x="45782" y="6550"/>
                  <a:pt x="45677" y="6466"/>
                </a:cubicBezTo>
                <a:cubicBezTo>
                  <a:pt x="45614" y="6404"/>
                  <a:pt x="45531" y="6341"/>
                  <a:pt x="45447" y="6278"/>
                </a:cubicBezTo>
                <a:cubicBezTo>
                  <a:pt x="45426" y="6236"/>
                  <a:pt x="45405" y="6194"/>
                  <a:pt x="45405" y="6173"/>
                </a:cubicBezTo>
                <a:cubicBezTo>
                  <a:pt x="45342" y="6006"/>
                  <a:pt x="45321" y="5818"/>
                  <a:pt x="45300" y="5671"/>
                </a:cubicBezTo>
                <a:cubicBezTo>
                  <a:pt x="45259" y="5357"/>
                  <a:pt x="45259" y="5043"/>
                  <a:pt x="45259" y="4751"/>
                </a:cubicBezTo>
                <a:cubicBezTo>
                  <a:pt x="45259" y="4458"/>
                  <a:pt x="45259" y="4186"/>
                  <a:pt x="45238" y="3893"/>
                </a:cubicBezTo>
                <a:cubicBezTo>
                  <a:pt x="45238" y="3453"/>
                  <a:pt x="45217" y="3035"/>
                  <a:pt x="45154" y="2574"/>
                </a:cubicBezTo>
                <a:cubicBezTo>
                  <a:pt x="45091" y="2030"/>
                  <a:pt x="44987" y="1466"/>
                  <a:pt x="44673" y="963"/>
                </a:cubicBezTo>
                <a:cubicBezTo>
                  <a:pt x="44589" y="859"/>
                  <a:pt x="44505" y="754"/>
                  <a:pt x="44401" y="650"/>
                </a:cubicBezTo>
                <a:cubicBezTo>
                  <a:pt x="44296" y="545"/>
                  <a:pt x="44191" y="461"/>
                  <a:pt x="44087" y="378"/>
                </a:cubicBezTo>
                <a:cubicBezTo>
                  <a:pt x="43878" y="231"/>
                  <a:pt x="43647" y="126"/>
                  <a:pt x="43417" y="43"/>
                </a:cubicBezTo>
                <a:cubicBezTo>
                  <a:pt x="43271" y="22"/>
                  <a:pt x="43145" y="22"/>
                  <a:pt x="4302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927" y="17585"/>
            <a:ext cx="576387" cy="104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صورة 14">
            <a:extLst>
              <a:ext uri="{FF2B5EF4-FFF2-40B4-BE49-F238E27FC236}">
                <a16:creationId xmlns:a16="http://schemas.microsoft.com/office/drawing/2014/main" id="{F8F0453E-39C6-4E5E-8A8D-286085CD88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513" y="1851670"/>
            <a:ext cx="5533890" cy="1440159"/>
          </a:xfrm>
          <a:prstGeom prst="rect">
            <a:avLst/>
          </a:prstGeom>
        </p:spPr>
      </p:pic>
      <p:sp>
        <p:nvSpPr>
          <p:cNvPr id="2" name="مستطيل 1">
            <a:extLst>
              <a:ext uri="{FF2B5EF4-FFF2-40B4-BE49-F238E27FC236}">
                <a16:creationId xmlns:a16="http://schemas.microsoft.com/office/drawing/2014/main" id="{9738C2E9-149A-4AF6-9EB7-D571D576F168}"/>
              </a:ext>
            </a:extLst>
          </p:cNvPr>
          <p:cNvSpPr/>
          <p:nvPr/>
        </p:nvSpPr>
        <p:spPr>
          <a:xfrm>
            <a:off x="2627784" y="3413357"/>
            <a:ext cx="61926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ar-OM" sz="3200" b="1" dirty="0">
                <a:highlight>
                  <a:srgbClr val="FFFF00"/>
                </a:highlight>
                <a:latin typeface="Times New Roman" charset="0"/>
                <a:ea typeface="Times New Roman" charset="0"/>
                <a:cs typeface="Arial" panose="020B0604020202020204" pitchFamily="34" charset="0"/>
              </a:rPr>
              <a:t>هي الموجات التي يكون فيها اتجاه حركة جزيئات الوسط </a:t>
            </a:r>
            <a:r>
              <a:rPr lang="ar-OM" sz="3200" b="1" u="sng" dirty="0">
                <a:highlight>
                  <a:srgbClr val="FFFF00"/>
                </a:highlight>
                <a:latin typeface="Times New Roman" charset="0"/>
                <a:ea typeface="Times New Roman" charset="0"/>
                <a:cs typeface="Arial" panose="020B0604020202020204" pitchFamily="34" charset="0"/>
              </a:rPr>
              <a:t>موازيا</a:t>
            </a:r>
            <a:r>
              <a:rPr lang="ar-OM" sz="3200" b="1" dirty="0">
                <a:highlight>
                  <a:srgbClr val="FFFF00"/>
                </a:highlight>
                <a:latin typeface="Times New Roman" charset="0"/>
                <a:ea typeface="Times New Roman" charset="0"/>
                <a:cs typeface="Arial" panose="020B0604020202020204" pitchFamily="34" charset="0"/>
              </a:rPr>
              <a:t> لاتجاه انتشار الموجة </a:t>
            </a:r>
            <a:endParaRPr lang="en-US" sz="3200" b="1" dirty="0">
              <a:highlight>
                <a:srgbClr val="FFFF00"/>
              </a:highlight>
              <a:latin typeface="Times New Roman" charset="0"/>
              <a:ea typeface="Times New Roman" charset="0"/>
            </a:endParaRPr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586C7FCC-F2F7-4ED2-B3C2-97CA6D9DE101}"/>
              </a:ext>
            </a:extLst>
          </p:cNvPr>
          <p:cNvSpPr/>
          <p:nvPr/>
        </p:nvSpPr>
        <p:spPr>
          <a:xfrm>
            <a:off x="3707903" y="527847"/>
            <a:ext cx="48965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buSzPts val="1400"/>
              <a:defRPr/>
            </a:pPr>
            <a:r>
              <a:rPr lang="ar-OM" sz="3200" b="1" dirty="0">
                <a:solidFill>
                  <a:srgbClr val="0070C0"/>
                </a:solidFill>
                <a:highlight>
                  <a:srgbClr val="00FFFF"/>
                </a:highlight>
                <a:latin typeface="Calibri"/>
                <a:ea typeface="Calibri"/>
                <a:cs typeface="Calibri"/>
                <a:sym typeface="Calibri"/>
              </a:rPr>
              <a:t>موجات طولية</a:t>
            </a:r>
            <a:endParaRPr lang="ar-OM" sz="3200" b="1" dirty="0">
              <a:solidFill>
                <a:schemeClr val="tx1"/>
              </a:solidFill>
              <a:highlight>
                <a:srgbClr val="00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lvl="0" algn="r">
              <a:buSzPts val="1400"/>
              <a:defRPr/>
            </a:pPr>
            <a:r>
              <a:rPr lang="ar-OM" sz="3200" b="1" dirty="0">
                <a:solidFill>
                  <a:schemeClr val="tx1"/>
                </a:solidFill>
                <a:highlight>
                  <a:srgbClr val="00FFFF"/>
                </a:highlight>
                <a:latin typeface="Calibri"/>
                <a:ea typeface="Calibri"/>
                <a:cs typeface="Calibri"/>
                <a:sym typeface="Calibri"/>
              </a:rPr>
              <a:t> تتكون من </a:t>
            </a:r>
            <a:r>
              <a:rPr lang="ar-OM" sz="3200" b="1" dirty="0" err="1">
                <a:solidFill>
                  <a:schemeClr val="tx1"/>
                </a:solidFill>
                <a:highlight>
                  <a:srgbClr val="00FFFF"/>
                </a:highlight>
                <a:latin typeface="Calibri"/>
                <a:ea typeface="Calibri"/>
                <a:cs typeface="Calibri"/>
                <a:sym typeface="Calibri"/>
              </a:rPr>
              <a:t>تضاغطات</a:t>
            </a:r>
            <a:r>
              <a:rPr lang="ar-OM" sz="3200" b="1" dirty="0">
                <a:solidFill>
                  <a:schemeClr val="tx1"/>
                </a:solidFill>
                <a:highlight>
                  <a:srgbClr val="00FFFF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ar-OM" sz="3200" b="1" dirty="0" err="1">
                <a:solidFill>
                  <a:schemeClr val="tx1"/>
                </a:solidFill>
                <a:highlight>
                  <a:srgbClr val="00FFFF"/>
                </a:highlight>
                <a:latin typeface="Calibri"/>
                <a:ea typeface="Calibri"/>
                <a:cs typeface="Calibri"/>
                <a:sym typeface="Calibri"/>
              </a:rPr>
              <a:t>وتخلخلات</a:t>
            </a:r>
            <a:r>
              <a:rPr lang="ar-OM" sz="3200" b="1" dirty="0">
                <a:solidFill>
                  <a:schemeClr val="tx1"/>
                </a:solidFill>
                <a:highlight>
                  <a:srgbClr val="00FFFF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6875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0" name="Google Shape;780;p32"/>
          <p:cNvGrpSpPr/>
          <p:nvPr/>
        </p:nvGrpSpPr>
        <p:grpSpPr>
          <a:xfrm rot="-523570">
            <a:off x="319767" y="-217523"/>
            <a:ext cx="4761746" cy="5091991"/>
            <a:chOff x="7567300" y="1541100"/>
            <a:chExt cx="3167100" cy="3386750"/>
          </a:xfrm>
        </p:grpSpPr>
        <p:sp>
          <p:nvSpPr>
            <p:cNvPr id="781" name="Google Shape;781;p32"/>
            <p:cNvSpPr/>
            <p:nvPr/>
          </p:nvSpPr>
          <p:spPr>
            <a:xfrm>
              <a:off x="7597075" y="1552100"/>
              <a:ext cx="3137325" cy="3375750"/>
            </a:xfrm>
            <a:custGeom>
              <a:avLst/>
              <a:gdLst/>
              <a:ahLst/>
              <a:cxnLst/>
              <a:rect l="l" t="t" r="r" b="b"/>
              <a:pathLst>
                <a:path w="125493" h="135030" extrusionOk="0">
                  <a:moveTo>
                    <a:pt x="6013" y="13824"/>
                  </a:moveTo>
                  <a:cubicBezTo>
                    <a:pt x="7692" y="13824"/>
                    <a:pt x="9061" y="15193"/>
                    <a:pt x="9061" y="16884"/>
                  </a:cubicBezTo>
                  <a:cubicBezTo>
                    <a:pt x="9061" y="18563"/>
                    <a:pt x="7692" y="19932"/>
                    <a:pt x="6013" y="19932"/>
                  </a:cubicBezTo>
                  <a:cubicBezTo>
                    <a:pt x="4322" y="19932"/>
                    <a:pt x="2953" y="18563"/>
                    <a:pt x="2953" y="16884"/>
                  </a:cubicBezTo>
                  <a:cubicBezTo>
                    <a:pt x="2953" y="15193"/>
                    <a:pt x="4322" y="13824"/>
                    <a:pt x="6013" y="13824"/>
                  </a:cubicBezTo>
                  <a:close/>
                  <a:moveTo>
                    <a:pt x="6013" y="32326"/>
                  </a:moveTo>
                  <a:cubicBezTo>
                    <a:pt x="7692" y="32326"/>
                    <a:pt x="9061" y="33695"/>
                    <a:pt x="9061" y="35374"/>
                  </a:cubicBezTo>
                  <a:cubicBezTo>
                    <a:pt x="9061" y="37065"/>
                    <a:pt x="7692" y="38434"/>
                    <a:pt x="6013" y="38434"/>
                  </a:cubicBezTo>
                  <a:cubicBezTo>
                    <a:pt x="4322" y="38434"/>
                    <a:pt x="2953" y="37065"/>
                    <a:pt x="2953" y="35374"/>
                  </a:cubicBezTo>
                  <a:cubicBezTo>
                    <a:pt x="2953" y="33695"/>
                    <a:pt x="4322" y="32326"/>
                    <a:pt x="6013" y="32326"/>
                  </a:cubicBezTo>
                  <a:close/>
                  <a:moveTo>
                    <a:pt x="6013" y="52483"/>
                  </a:moveTo>
                  <a:cubicBezTo>
                    <a:pt x="7692" y="52483"/>
                    <a:pt x="9061" y="53853"/>
                    <a:pt x="9061" y="55531"/>
                  </a:cubicBezTo>
                  <a:cubicBezTo>
                    <a:pt x="9061" y="57210"/>
                    <a:pt x="7692" y="58579"/>
                    <a:pt x="6013" y="58579"/>
                  </a:cubicBezTo>
                  <a:cubicBezTo>
                    <a:pt x="4322" y="58579"/>
                    <a:pt x="2953" y="57210"/>
                    <a:pt x="2953" y="55531"/>
                  </a:cubicBezTo>
                  <a:cubicBezTo>
                    <a:pt x="2953" y="53853"/>
                    <a:pt x="4322" y="52483"/>
                    <a:pt x="6013" y="52483"/>
                  </a:cubicBezTo>
                  <a:close/>
                  <a:moveTo>
                    <a:pt x="6013" y="72569"/>
                  </a:moveTo>
                  <a:cubicBezTo>
                    <a:pt x="7692" y="72569"/>
                    <a:pt x="9061" y="73938"/>
                    <a:pt x="9061" y="75617"/>
                  </a:cubicBezTo>
                  <a:cubicBezTo>
                    <a:pt x="9061" y="77308"/>
                    <a:pt x="7692" y="78677"/>
                    <a:pt x="6013" y="78677"/>
                  </a:cubicBezTo>
                  <a:cubicBezTo>
                    <a:pt x="4322" y="78677"/>
                    <a:pt x="2953" y="77308"/>
                    <a:pt x="2953" y="75617"/>
                  </a:cubicBezTo>
                  <a:cubicBezTo>
                    <a:pt x="2953" y="73938"/>
                    <a:pt x="4322" y="72569"/>
                    <a:pt x="6013" y="72569"/>
                  </a:cubicBezTo>
                  <a:close/>
                  <a:moveTo>
                    <a:pt x="6013" y="92810"/>
                  </a:moveTo>
                  <a:cubicBezTo>
                    <a:pt x="7692" y="92810"/>
                    <a:pt x="9061" y="94179"/>
                    <a:pt x="9061" y="95858"/>
                  </a:cubicBezTo>
                  <a:cubicBezTo>
                    <a:pt x="9061" y="97548"/>
                    <a:pt x="7692" y="98918"/>
                    <a:pt x="6013" y="98918"/>
                  </a:cubicBezTo>
                  <a:cubicBezTo>
                    <a:pt x="4322" y="98918"/>
                    <a:pt x="2953" y="97548"/>
                    <a:pt x="2953" y="95858"/>
                  </a:cubicBezTo>
                  <a:cubicBezTo>
                    <a:pt x="2953" y="94179"/>
                    <a:pt x="4322" y="92810"/>
                    <a:pt x="6013" y="92810"/>
                  </a:cubicBezTo>
                  <a:close/>
                  <a:moveTo>
                    <a:pt x="6013" y="114479"/>
                  </a:moveTo>
                  <a:cubicBezTo>
                    <a:pt x="7692" y="114479"/>
                    <a:pt x="9061" y="115848"/>
                    <a:pt x="9061" y="117527"/>
                  </a:cubicBezTo>
                  <a:cubicBezTo>
                    <a:pt x="9061" y="119206"/>
                    <a:pt x="7692" y="120587"/>
                    <a:pt x="6013" y="120587"/>
                  </a:cubicBezTo>
                  <a:cubicBezTo>
                    <a:pt x="4322" y="120587"/>
                    <a:pt x="2953" y="119206"/>
                    <a:pt x="2953" y="117527"/>
                  </a:cubicBezTo>
                  <a:cubicBezTo>
                    <a:pt x="2953" y="115848"/>
                    <a:pt x="4322" y="114479"/>
                    <a:pt x="6013" y="114479"/>
                  </a:cubicBezTo>
                  <a:close/>
                  <a:moveTo>
                    <a:pt x="0" y="1"/>
                  </a:moveTo>
                  <a:lnTo>
                    <a:pt x="0" y="135029"/>
                  </a:lnTo>
                  <a:lnTo>
                    <a:pt x="125492" y="135029"/>
                  </a:lnTo>
                  <a:lnTo>
                    <a:pt x="125492" y="1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32"/>
            <p:cNvSpPr/>
            <p:nvPr/>
          </p:nvSpPr>
          <p:spPr>
            <a:xfrm>
              <a:off x="7567300" y="1541100"/>
              <a:ext cx="3137325" cy="3375725"/>
            </a:xfrm>
            <a:custGeom>
              <a:avLst/>
              <a:gdLst/>
              <a:ahLst/>
              <a:cxnLst/>
              <a:rect l="l" t="t" r="r" b="b"/>
              <a:pathLst>
                <a:path w="125493" h="135029" extrusionOk="0">
                  <a:moveTo>
                    <a:pt x="6013" y="13823"/>
                  </a:moveTo>
                  <a:cubicBezTo>
                    <a:pt x="7692" y="13823"/>
                    <a:pt x="9061" y="15193"/>
                    <a:pt x="9061" y="16871"/>
                  </a:cubicBezTo>
                  <a:cubicBezTo>
                    <a:pt x="9061" y="18550"/>
                    <a:pt x="7692" y="19919"/>
                    <a:pt x="6013" y="19919"/>
                  </a:cubicBezTo>
                  <a:cubicBezTo>
                    <a:pt x="4323" y="19919"/>
                    <a:pt x="2953" y="18550"/>
                    <a:pt x="2953" y="16871"/>
                  </a:cubicBezTo>
                  <a:cubicBezTo>
                    <a:pt x="2953" y="15193"/>
                    <a:pt x="4323" y="13823"/>
                    <a:pt x="6013" y="13823"/>
                  </a:cubicBezTo>
                  <a:close/>
                  <a:moveTo>
                    <a:pt x="6013" y="32326"/>
                  </a:moveTo>
                  <a:cubicBezTo>
                    <a:pt x="7692" y="32326"/>
                    <a:pt x="9061" y="33695"/>
                    <a:pt x="9061" y="35374"/>
                  </a:cubicBezTo>
                  <a:cubicBezTo>
                    <a:pt x="9061" y="37052"/>
                    <a:pt x="7692" y="38422"/>
                    <a:pt x="6013" y="38422"/>
                  </a:cubicBezTo>
                  <a:cubicBezTo>
                    <a:pt x="4323" y="38422"/>
                    <a:pt x="2953" y="37052"/>
                    <a:pt x="2953" y="35374"/>
                  </a:cubicBezTo>
                  <a:cubicBezTo>
                    <a:pt x="2953" y="33695"/>
                    <a:pt x="4323" y="32326"/>
                    <a:pt x="6013" y="32326"/>
                  </a:cubicBezTo>
                  <a:close/>
                  <a:moveTo>
                    <a:pt x="6013" y="52471"/>
                  </a:moveTo>
                  <a:cubicBezTo>
                    <a:pt x="7692" y="52471"/>
                    <a:pt x="9061" y="53840"/>
                    <a:pt x="9061" y="55519"/>
                  </a:cubicBezTo>
                  <a:cubicBezTo>
                    <a:pt x="9061" y="57210"/>
                    <a:pt x="7692" y="58579"/>
                    <a:pt x="6013" y="58579"/>
                  </a:cubicBezTo>
                  <a:cubicBezTo>
                    <a:pt x="4323" y="58579"/>
                    <a:pt x="2953" y="57210"/>
                    <a:pt x="2953" y="55519"/>
                  </a:cubicBezTo>
                  <a:cubicBezTo>
                    <a:pt x="2953" y="53840"/>
                    <a:pt x="4323" y="52471"/>
                    <a:pt x="6013" y="52471"/>
                  </a:cubicBezTo>
                  <a:close/>
                  <a:moveTo>
                    <a:pt x="6013" y="72569"/>
                  </a:moveTo>
                  <a:cubicBezTo>
                    <a:pt x="7692" y="72569"/>
                    <a:pt x="9061" y="73938"/>
                    <a:pt x="9061" y="75617"/>
                  </a:cubicBezTo>
                  <a:cubicBezTo>
                    <a:pt x="9061" y="77295"/>
                    <a:pt x="7692" y="78665"/>
                    <a:pt x="6013" y="78665"/>
                  </a:cubicBezTo>
                  <a:cubicBezTo>
                    <a:pt x="4323" y="78665"/>
                    <a:pt x="2953" y="77295"/>
                    <a:pt x="2953" y="75617"/>
                  </a:cubicBezTo>
                  <a:cubicBezTo>
                    <a:pt x="2953" y="73938"/>
                    <a:pt x="4323" y="72569"/>
                    <a:pt x="6013" y="72569"/>
                  </a:cubicBezTo>
                  <a:close/>
                  <a:moveTo>
                    <a:pt x="6013" y="92809"/>
                  </a:moveTo>
                  <a:cubicBezTo>
                    <a:pt x="7692" y="92809"/>
                    <a:pt x="9061" y="94178"/>
                    <a:pt x="9061" y="95857"/>
                  </a:cubicBezTo>
                  <a:cubicBezTo>
                    <a:pt x="9061" y="97536"/>
                    <a:pt x="7692" y="98905"/>
                    <a:pt x="6013" y="98905"/>
                  </a:cubicBezTo>
                  <a:cubicBezTo>
                    <a:pt x="4323" y="98905"/>
                    <a:pt x="2953" y="97536"/>
                    <a:pt x="2953" y="95857"/>
                  </a:cubicBezTo>
                  <a:cubicBezTo>
                    <a:pt x="2953" y="94178"/>
                    <a:pt x="4323" y="92809"/>
                    <a:pt x="6013" y="92809"/>
                  </a:cubicBezTo>
                  <a:close/>
                  <a:moveTo>
                    <a:pt x="6013" y="114479"/>
                  </a:moveTo>
                  <a:cubicBezTo>
                    <a:pt x="7692" y="114479"/>
                    <a:pt x="9061" y="115848"/>
                    <a:pt x="9061" y="117527"/>
                  </a:cubicBezTo>
                  <a:cubicBezTo>
                    <a:pt x="9061" y="119205"/>
                    <a:pt x="7692" y="120575"/>
                    <a:pt x="6013" y="120575"/>
                  </a:cubicBezTo>
                  <a:cubicBezTo>
                    <a:pt x="4323" y="120575"/>
                    <a:pt x="2953" y="119205"/>
                    <a:pt x="2953" y="117527"/>
                  </a:cubicBezTo>
                  <a:cubicBezTo>
                    <a:pt x="2953" y="115848"/>
                    <a:pt x="4323" y="114479"/>
                    <a:pt x="6013" y="114479"/>
                  </a:cubicBezTo>
                  <a:close/>
                  <a:moveTo>
                    <a:pt x="1" y="0"/>
                  </a:moveTo>
                  <a:lnTo>
                    <a:pt x="1" y="135029"/>
                  </a:lnTo>
                  <a:lnTo>
                    <a:pt x="125492" y="135029"/>
                  </a:lnTo>
                  <a:lnTo>
                    <a:pt x="1254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32"/>
            <p:cNvSpPr/>
            <p:nvPr/>
          </p:nvSpPr>
          <p:spPr>
            <a:xfrm>
              <a:off x="8025700" y="1909000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solidFill>
              <a:srgbClr val="FF8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32"/>
            <p:cNvSpPr/>
            <p:nvPr/>
          </p:nvSpPr>
          <p:spPr>
            <a:xfrm>
              <a:off x="8025700" y="2070925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solidFill>
              <a:srgbClr val="DBD8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32"/>
            <p:cNvSpPr/>
            <p:nvPr/>
          </p:nvSpPr>
          <p:spPr>
            <a:xfrm>
              <a:off x="8025700" y="2232550"/>
              <a:ext cx="2563425" cy="11325"/>
            </a:xfrm>
            <a:custGeom>
              <a:avLst/>
              <a:gdLst/>
              <a:ahLst/>
              <a:cxnLst/>
              <a:rect l="l" t="t" r="r" b="b"/>
              <a:pathLst>
                <a:path w="102537" h="453" extrusionOk="0">
                  <a:moveTo>
                    <a:pt x="0" y="0"/>
                  </a:moveTo>
                  <a:lnTo>
                    <a:pt x="0" y="453"/>
                  </a:lnTo>
                  <a:lnTo>
                    <a:pt x="102537" y="453"/>
                  </a:lnTo>
                  <a:lnTo>
                    <a:pt x="102537" y="0"/>
                  </a:lnTo>
                  <a:close/>
                </a:path>
              </a:pathLst>
            </a:custGeom>
            <a:solidFill>
              <a:srgbClr val="DBD8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32"/>
            <p:cNvSpPr/>
            <p:nvPr/>
          </p:nvSpPr>
          <p:spPr>
            <a:xfrm>
              <a:off x="8025700" y="2394475"/>
              <a:ext cx="2563425" cy="11325"/>
            </a:xfrm>
            <a:custGeom>
              <a:avLst/>
              <a:gdLst/>
              <a:ahLst/>
              <a:cxnLst/>
              <a:rect l="l" t="t" r="r" b="b"/>
              <a:pathLst>
                <a:path w="102537" h="453" extrusionOk="0">
                  <a:moveTo>
                    <a:pt x="0" y="0"/>
                  </a:moveTo>
                  <a:lnTo>
                    <a:pt x="0" y="453"/>
                  </a:lnTo>
                  <a:lnTo>
                    <a:pt x="102537" y="453"/>
                  </a:lnTo>
                  <a:lnTo>
                    <a:pt x="102537" y="0"/>
                  </a:lnTo>
                  <a:close/>
                </a:path>
              </a:pathLst>
            </a:custGeom>
            <a:solidFill>
              <a:srgbClr val="DBD8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32"/>
            <p:cNvSpPr/>
            <p:nvPr/>
          </p:nvSpPr>
          <p:spPr>
            <a:xfrm>
              <a:off x="8025700" y="2556400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solidFill>
              <a:srgbClr val="DBD8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88" name="Google Shape;788;p32"/>
            <p:cNvSpPr/>
            <p:nvPr/>
          </p:nvSpPr>
          <p:spPr>
            <a:xfrm>
              <a:off x="8025700" y="2718325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solidFill>
              <a:srgbClr val="DBD8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89" name="Google Shape;789;p32"/>
            <p:cNvSpPr/>
            <p:nvPr/>
          </p:nvSpPr>
          <p:spPr>
            <a:xfrm>
              <a:off x="8025700" y="2879950"/>
              <a:ext cx="2563425" cy="11325"/>
            </a:xfrm>
            <a:custGeom>
              <a:avLst/>
              <a:gdLst/>
              <a:ahLst/>
              <a:cxnLst/>
              <a:rect l="l" t="t" r="r" b="b"/>
              <a:pathLst>
                <a:path w="102537" h="453" extrusionOk="0">
                  <a:moveTo>
                    <a:pt x="0" y="0"/>
                  </a:moveTo>
                  <a:lnTo>
                    <a:pt x="0" y="453"/>
                  </a:lnTo>
                  <a:lnTo>
                    <a:pt x="102537" y="453"/>
                  </a:lnTo>
                  <a:lnTo>
                    <a:pt x="102537" y="0"/>
                  </a:lnTo>
                  <a:close/>
                </a:path>
              </a:pathLst>
            </a:custGeom>
            <a:solidFill>
              <a:srgbClr val="DBD8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32"/>
            <p:cNvSpPr/>
            <p:nvPr/>
          </p:nvSpPr>
          <p:spPr>
            <a:xfrm>
              <a:off x="8025700" y="3041875"/>
              <a:ext cx="2563425" cy="11325"/>
            </a:xfrm>
            <a:custGeom>
              <a:avLst/>
              <a:gdLst/>
              <a:ahLst/>
              <a:cxnLst/>
              <a:rect l="l" t="t" r="r" b="b"/>
              <a:pathLst>
                <a:path w="102537" h="453" extrusionOk="0">
                  <a:moveTo>
                    <a:pt x="0" y="0"/>
                  </a:moveTo>
                  <a:lnTo>
                    <a:pt x="0" y="453"/>
                  </a:lnTo>
                  <a:lnTo>
                    <a:pt x="102537" y="453"/>
                  </a:lnTo>
                  <a:lnTo>
                    <a:pt x="102537" y="0"/>
                  </a:lnTo>
                  <a:close/>
                </a:path>
              </a:pathLst>
            </a:custGeom>
            <a:solidFill>
              <a:srgbClr val="DBD8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91" name="Google Shape;791;p32"/>
            <p:cNvSpPr/>
            <p:nvPr/>
          </p:nvSpPr>
          <p:spPr>
            <a:xfrm>
              <a:off x="8025700" y="3203800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solidFill>
              <a:srgbClr val="DBD8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92" name="Google Shape;792;p32"/>
            <p:cNvSpPr/>
            <p:nvPr/>
          </p:nvSpPr>
          <p:spPr>
            <a:xfrm>
              <a:off x="8025700" y="3365725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solidFill>
              <a:srgbClr val="DBD8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93" name="Google Shape;793;p32"/>
            <p:cNvSpPr/>
            <p:nvPr/>
          </p:nvSpPr>
          <p:spPr>
            <a:xfrm>
              <a:off x="8025700" y="3527350"/>
              <a:ext cx="2563425" cy="11325"/>
            </a:xfrm>
            <a:custGeom>
              <a:avLst/>
              <a:gdLst/>
              <a:ahLst/>
              <a:cxnLst/>
              <a:rect l="l" t="t" r="r" b="b"/>
              <a:pathLst>
                <a:path w="102537" h="453" extrusionOk="0">
                  <a:moveTo>
                    <a:pt x="0" y="0"/>
                  </a:moveTo>
                  <a:lnTo>
                    <a:pt x="0" y="453"/>
                  </a:lnTo>
                  <a:lnTo>
                    <a:pt x="102537" y="453"/>
                  </a:lnTo>
                  <a:lnTo>
                    <a:pt x="102537" y="0"/>
                  </a:lnTo>
                  <a:close/>
                </a:path>
              </a:pathLst>
            </a:custGeom>
            <a:solidFill>
              <a:srgbClr val="DBD8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94" name="Google Shape;794;p32"/>
            <p:cNvSpPr/>
            <p:nvPr/>
          </p:nvSpPr>
          <p:spPr>
            <a:xfrm>
              <a:off x="8025700" y="3689275"/>
              <a:ext cx="2563425" cy="11325"/>
            </a:xfrm>
            <a:custGeom>
              <a:avLst/>
              <a:gdLst/>
              <a:ahLst/>
              <a:cxnLst/>
              <a:rect l="l" t="t" r="r" b="b"/>
              <a:pathLst>
                <a:path w="102537" h="453" extrusionOk="0">
                  <a:moveTo>
                    <a:pt x="0" y="0"/>
                  </a:moveTo>
                  <a:lnTo>
                    <a:pt x="0" y="453"/>
                  </a:lnTo>
                  <a:lnTo>
                    <a:pt x="102537" y="453"/>
                  </a:lnTo>
                  <a:lnTo>
                    <a:pt x="102537" y="0"/>
                  </a:lnTo>
                  <a:close/>
                </a:path>
              </a:pathLst>
            </a:custGeom>
            <a:solidFill>
              <a:srgbClr val="DBD8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95" name="Google Shape;795;p32"/>
            <p:cNvSpPr/>
            <p:nvPr/>
          </p:nvSpPr>
          <p:spPr>
            <a:xfrm>
              <a:off x="8025700" y="3851200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solidFill>
              <a:srgbClr val="DBD8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96" name="Google Shape;796;p32"/>
            <p:cNvSpPr/>
            <p:nvPr/>
          </p:nvSpPr>
          <p:spPr>
            <a:xfrm>
              <a:off x="8025700" y="4013125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solidFill>
              <a:srgbClr val="DBD8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97" name="Google Shape;797;p32"/>
            <p:cNvSpPr/>
            <p:nvPr/>
          </p:nvSpPr>
          <p:spPr>
            <a:xfrm>
              <a:off x="8025700" y="4174750"/>
              <a:ext cx="2563425" cy="11325"/>
            </a:xfrm>
            <a:custGeom>
              <a:avLst/>
              <a:gdLst/>
              <a:ahLst/>
              <a:cxnLst/>
              <a:rect l="l" t="t" r="r" b="b"/>
              <a:pathLst>
                <a:path w="102537" h="453" extrusionOk="0">
                  <a:moveTo>
                    <a:pt x="0" y="1"/>
                  </a:moveTo>
                  <a:lnTo>
                    <a:pt x="0" y="453"/>
                  </a:lnTo>
                  <a:lnTo>
                    <a:pt x="102537" y="453"/>
                  </a:lnTo>
                  <a:lnTo>
                    <a:pt x="102537" y="1"/>
                  </a:lnTo>
                  <a:close/>
                </a:path>
              </a:pathLst>
            </a:custGeom>
            <a:solidFill>
              <a:srgbClr val="DBD8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98" name="Google Shape;798;p32"/>
            <p:cNvSpPr/>
            <p:nvPr/>
          </p:nvSpPr>
          <p:spPr>
            <a:xfrm>
              <a:off x="8025700" y="4336675"/>
              <a:ext cx="2563425" cy="11325"/>
            </a:xfrm>
            <a:custGeom>
              <a:avLst/>
              <a:gdLst/>
              <a:ahLst/>
              <a:cxnLst/>
              <a:rect l="l" t="t" r="r" b="b"/>
              <a:pathLst>
                <a:path w="102537" h="453" extrusionOk="0">
                  <a:moveTo>
                    <a:pt x="0" y="0"/>
                  </a:moveTo>
                  <a:lnTo>
                    <a:pt x="0" y="453"/>
                  </a:lnTo>
                  <a:lnTo>
                    <a:pt x="102537" y="453"/>
                  </a:lnTo>
                  <a:lnTo>
                    <a:pt x="102537" y="0"/>
                  </a:lnTo>
                  <a:close/>
                </a:path>
              </a:pathLst>
            </a:custGeom>
            <a:solidFill>
              <a:srgbClr val="DBD8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99" name="Google Shape;799;p32"/>
            <p:cNvSpPr/>
            <p:nvPr/>
          </p:nvSpPr>
          <p:spPr>
            <a:xfrm>
              <a:off x="8025700" y="4498600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solidFill>
              <a:srgbClr val="DBD8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00" name="Google Shape;800;p32"/>
            <p:cNvSpPr/>
            <p:nvPr/>
          </p:nvSpPr>
          <p:spPr>
            <a:xfrm>
              <a:off x="8025700" y="4660525"/>
              <a:ext cx="2563425" cy="11025"/>
            </a:xfrm>
            <a:custGeom>
              <a:avLst/>
              <a:gdLst/>
              <a:ahLst/>
              <a:cxnLst/>
              <a:rect l="l" t="t" r="r" b="b"/>
              <a:pathLst>
                <a:path w="102537" h="441" extrusionOk="0">
                  <a:moveTo>
                    <a:pt x="0" y="0"/>
                  </a:moveTo>
                  <a:lnTo>
                    <a:pt x="0" y="441"/>
                  </a:lnTo>
                  <a:lnTo>
                    <a:pt x="102537" y="441"/>
                  </a:lnTo>
                  <a:lnTo>
                    <a:pt x="102537" y="0"/>
                  </a:lnTo>
                  <a:close/>
                </a:path>
              </a:pathLst>
            </a:custGeom>
            <a:solidFill>
              <a:srgbClr val="DBD8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826" name="Google Shape;826;p32"/>
          <p:cNvGrpSpPr/>
          <p:nvPr/>
        </p:nvGrpSpPr>
        <p:grpSpPr>
          <a:xfrm>
            <a:off x="1819589" y="-519058"/>
            <a:ext cx="5053990" cy="5779004"/>
            <a:chOff x="1732250" y="435101"/>
            <a:chExt cx="5053990" cy="5779004"/>
          </a:xfrm>
        </p:grpSpPr>
        <p:sp>
          <p:nvSpPr>
            <p:cNvPr id="827" name="Google Shape;827;p32"/>
            <p:cNvSpPr/>
            <p:nvPr/>
          </p:nvSpPr>
          <p:spPr>
            <a:xfrm>
              <a:off x="2124240" y="542605"/>
              <a:ext cx="4662000" cy="5671500"/>
            </a:xfrm>
            <a:prstGeom prst="roundRect">
              <a:avLst>
                <a:gd name="adj" fmla="val 1372"/>
              </a:avLst>
            </a:pr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32"/>
            <p:cNvSpPr/>
            <p:nvPr/>
          </p:nvSpPr>
          <p:spPr>
            <a:xfrm>
              <a:off x="2008462" y="435101"/>
              <a:ext cx="4662000" cy="5671500"/>
            </a:xfrm>
            <a:prstGeom prst="roundRect">
              <a:avLst>
                <a:gd name="adj" fmla="val 1372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32"/>
            <p:cNvSpPr/>
            <p:nvPr/>
          </p:nvSpPr>
          <p:spPr>
            <a:xfrm>
              <a:off x="2258861" y="940350"/>
              <a:ext cx="266210" cy="266210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1"/>
                  </a:moveTo>
                  <a:cubicBezTo>
                    <a:pt x="1358" y="1"/>
                    <a:pt x="0" y="1358"/>
                    <a:pt x="0" y="3049"/>
                  </a:cubicBezTo>
                  <a:cubicBezTo>
                    <a:pt x="0" y="4740"/>
                    <a:pt x="1358" y="6097"/>
                    <a:pt x="3048" y="6097"/>
                  </a:cubicBezTo>
                  <a:cubicBezTo>
                    <a:pt x="4739" y="6097"/>
                    <a:pt x="6096" y="4740"/>
                    <a:pt x="6096" y="3049"/>
                  </a:cubicBezTo>
                  <a:cubicBezTo>
                    <a:pt x="6096" y="1358"/>
                    <a:pt x="4739" y="1"/>
                    <a:pt x="30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30" name="Google Shape;830;p32"/>
            <p:cNvSpPr/>
            <p:nvPr/>
          </p:nvSpPr>
          <p:spPr>
            <a:xfrm>
              <a:off x="2258861" y="1747713"/>
              <a:ext cx="266210" cy="266734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69"/>
                    <a:pt x="0" y="3060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60"/>
                  </a:cubicBezTo>
                  <a:cubicBezTo>
                    <a:pt x="6096" y="1369"/>
                    <a:pt x="4739" y="0"/>
                    <a:pt x="30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31" name="Google Shape;831;p32"/>
            <p:cNvSpPr/>
            <p:nvPr/>
          </p:nvSpPr>
          <p:spPr>
            <a:xfrm>
              <a:off x="2258861" y="2627818"/>
              <a:ext cx="266210" cy="266734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70"/>
                    <a:pt x="0" y="3048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48"/>
                  </a:cubicBezTo>
                  <a:cubicBezTo>
                    <a:pt x="6096" y="1370"/>
                    <a:pt x="4739" y="0"/>
                    <a:pt x="30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32"/>
            <p:cNvSpPr/>
            <p:nvPr/>
          </p:nvSpPr>
          <p:spPr>
            <a:xfrm>
              <a:off x="2258861" y="3505348"/>
              <a:ext cx="266210" cy="266210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0"/>
                  </a:moveTo>
                  <a:cubicBezTo>
                    <a:pt x="1358" y="0"/>
                    <a:pt x="0" y="1358"/>
                    <a:pt x="0" y="3048"/>
                  </a:cubicBezTo>
                  <a:cubicBezTo>
                    <a:pt x="0" y="4727"/>
                    <a:pt x="1358" y="6096"/>
                    <a:pt x="3048" y="6096"/>
                  </a:cubicBezTo>
                  <a:cubicBezTo>
                    <a:pt x="4739" y="6096"/>
                    <a:pt x="6096" y="4727"/>
                    <a:pt x="6096" y="3048"/>
                  </a:cubicBezTo>
                  <a:cubicBezTo>
                    <a:pt x="6096" y="1358"/>
                    <a:pt x="4739" y="0"/>
                    <a:pt x="30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32"/>
            <p:cNvSpPr/>
            <p:nvPr/>
          </p:nvSpPr>
          <p:spPr>
            <a:xfrm>
              <a:off x="2258861" y="4389077"/>
              <a:ext cx="266210" cy="266210"/>
            </a:xfrm>
            <a:custGeom>
              <a:avLst/>
              <a:gdLst/>
              <a:ahLst/>
              <a:cxnLst/>
              <a:rect l="l" t="t" r="r" b="b"/>
              <a:pathLst>
                <a:path w="6097" h="6097" extrusionOk="0">
                  <a:moveTo>
                    <a:pt x="3048" y="1"/>
                  </a:moveTo>
                  <a:cubicBezTo>
                    <a:pt x="1358" y="1"/>
                    <a:pt x="0" y="1358"/>
                    <a:pt x="0" y="3049"/>
                  </a:cubicBezTo>
                  <a:cubicBezTo>
                    <a:pt x="0" y="4728"/>
                    <a:pt x="1358" y="6097"/>
                    <a:pt x="3048" y="6097"/>
                  </a:cubicBezTo>
                  <a:cubicBezTo>
                    <a:pt x="4739" y="6097"/>
                    <a:pt x="6096" y="4728"/>
                    <a:pt x="6096" y="3049"/>
                  </a:cubicBezTo>
                  <a:cubicBezTo>
                    <a:pt x="6096" y="1358"/>
                    <a:pt x="4739" y="1"/>
                    <a:pt x="30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32"/>
            <p:cNvSpPr/>
            <p:nvPr/>
          </p:nvSpPr>
          <p:spPr>
            <a:xfrm>
              <a:off x="2258861" y="5334720"/>
              <a:ext cx="266210" cy="266734"/>
            </a:xfrm>
            <a:custGeom>
              <a:avLst/>
              <a:gdLst/>
              <a:ahLst/>
              <a:cxnLst/>
              <a:rect l="l" t="t" r="r" b="b"/>
              <a:pathLst>
                <a:path w="6097" h="6109" extrusionOk="0">
                  <a:moveTo>
                    <a:pt x="3048" y="0"/>
                  </a:moveTo>
                  <a:cubicBezTo>
                    <a:pt x="1358" y="0"/>
                    <a:pt x="0" y="1369"/>
                    <a:pt x="0" y="3060"/>
                  </a:cubicBezTo>
                  <a:cubicBezTo>
                    <a:pt x="0" y="4739"/>
                    <a:pt x="1358" y="6108"/>
                    <a:pt x="3048" y="6108"/>
                  </a:cubicBezTo>
                  <a:cubicBezTo>
                    <a:pt x="4739" y="6108"/>
                    <a:pt x="6096" y="4739"/>
                    <a:pt x="6096" y="3060"/>
                  </a:cubicBezTo>
                  <a:cubicBezTo>
                    <a:pt x="6096" y="1369"/>
                    <a:pt x="4739" y="0"/>
                    <a:pt x="30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32"/>
            <p:cNvSpPr/>
            <p:nvPr/>
          </p:nvSpPr>
          <p:spPr>
            <a:xfrm>
              <a:off x="1732250" y="1000167"/>
              <a:ext cx="688863" cy="144043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36" name="Google Shape;836;p32"/>
            <p:cNvSpPr/>
            <p:nvPr/>
          </p:nvSpPr>
          <p:spPr>
            <a:xfrm>
              <a:off x="1732250" y="1808535"/>
              <a:ext cx="688863" cy="144043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32"/>
            <p:cNvSpPr/>
            <p:nvPr/>
          </p:nvSpPr>
          <p:spPr>
            <a:xfrm>
              <a:off x="1732250" y="2689164"/>
              <a:ext cx="688863" cy="144043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9"/>
                    <a:pt x="0" y="1643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43"/>
                  </a:cubicBezTo>
                  <a:cubicBezTo>
                    <a:pt x="15764" y="739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32"/>
            <p:cNvSpPr/>
            <p:nvPr/>
          </p:nvSpPr>
          <p:spPr>
            <a:xfrm>
              <a:off x="1732250" y="3566170"/>
              <a:ext cx="688863" cy="144043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32"/>
            <p:cNvSpPr/>
            <p:nvPr/>
          </p:nvSpPr>
          <p:spPr>
            <a:xfrm>
              <a:off x="1732250" y="4449375"/>
              <a:ext cx="688863" cy="144043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1"/>
                  </a:moveTo>
                  <a:cubicBezTo>
                    <a:pt x="750" y="1"/>
                    <a:pt x="0" y="739"/>
                    <a:pt x="0" y="1656"/>
                  </a:cubicBezTo>
                  <a:cubicBezTo>
                    <a:pt x="0" y="2561"/>
                    <a:pt x="750" y="3299"/>
                    <a:pt x="1655" y="3299"/>
                  </a:cubicBezTo>
                  <a:lnTo>
                    <a:pt x="14109" y="3299"/>
                  </a:lnTo>
                  <a:cubicBezTo>
                    <a:pt x="15038" y="3299"/>
                    <a:pt x="15776" y="2561"/>
                    <a:pt x="15764" y="1656"/>
                  </a:cubicBezTo>
                  <a:cubicBezTo>
                    <a:pt x="15764" y="739"/>
                    <a:pt x="15026" y="1"/>
                    <a:pt x="14109" y="1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32"/>
            <p:cNvSpPr/>
            <p:nvPr/>
          </p:nvSpPr>
          <p:spPr>
            <a:xfrm>
              <a:off x="1732250" y="5395541"/>
              <a:ext cx="688863" cy="144043"/>
            </a:xfrm>
            <a:custGeom>
              <a:avLst/>
              <a:gdLst/>
              <a:ahLst/>
              <a:cxnLst/>
              <a:rect l="l" t="t" r="r" b="b"/>
              <a:pathLst>
                <a:path w="15777" h="3299" extrusionOk="0">
                  <a:moveTo>
                    <a:pt x="1655" y="0"/>
                  </a:moveTo>
                  <a:cubicBezTo>
                    <a:pt x="750" y="0"/>
                    <a:pt x="0" y="738"/>
                    <a:pt x="0" y="1655"/>
                  </a:cubicBezTo>
                  <a:cubicBezTo>
                    <a:pt x="0" y="2560"/>
                    <a:pt x="750" y="3298"/>
                    <a:pt x="1655" y="3298"/>
                  </a:cubicBezTo>
                  <a:lnTo>
                    <a:pt x="14109" y="3298"/>
                  </a:lnTo>
                  <a:cubicBezTo>
                    <a:pt x="15038" y="3298"/>
                    <a:pt x="15776" y="2560"/>
                    <a:pt x="15764" y="1655"/>
                  </a:cubicBezTo>
                  <a:cubicBezTo>
                    <a:pt x="15764" y="738"/>
                    <a:pt x="15026" y="0"/>
                    <a:pt x="14109" y="0"/>
                  </a:cubicBezTo>
                  <a:close/>
                </a:path>
              </a:pathLst>
            </a:custGeom>
            <a:solidFill>
              <a:srgbClr val="B8B1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844" name="Google Shape;844;p32"/>
          <p:cNvGrpSpPr/>
          <p:nvPr/>
        </p:nvGrpSpPr>
        <p:grpSpPr>
          <a:xfrm>
            <a:off x="6956025" y="189121"/>
            <a:ext cx="1771661" cy="2591677"/>
            <a:chOff x="2005600" y="1292853"/>
            <a:chExt cx="1165950" cy="1240047"/>
          </a:xfrm>
        </p:grpSpPr>
        <p:sp>
          <p:nvSpPr>
            <p:cNvPr id="845" name="Google Shape;845;p32"/>
            <p:cNvSpPr/>
            <p:nvPr/>
          </p:nvSpPr>
          <p:spPr>
            <a:xfrm>
              <a:off x="2024050" y="1377375"/>
              <a:ext cx="1147500" cy="1155525"/>
            </a:xfrm>
            <a:custGeom>
              <a:avLst/>
              <a:gdLst/>
              <a:ahLst/>
              <a:cxnLst/>
              <a:rect l="l" t="t" r="r" b="b"/>
              <a:pathLst>
                <a:path w="45900" h="46221" extrusionOk="0">
                  <a:moveTo>
                    <a:pt x="43506" y="1"/>
                  </a:moveTo>
                  <a:lnTo>
                    <a:pt x="1" y="2704"/>
                  </a:lnTo>
                  <a:lnTo>
                    <a:pt x="2715" y="46221"/>
                  </a:lnTo>
                  <a:lnTo>
                    <a:pt x="41029" y="43828"/>
                  </a:lnTo>
                  <a:lnTo>
                    <a:pt x="45899" y="38303"/>
                  </a:lnTo>
                  <a:lnTo>
                    <a:pt x="43506" y="1"/>
                  </a:lnTo>
                  <a:close/>
                </a:path>
              </a:pathLst>
            </a:custGeom>
            <a:solidFill>
              <a:srgbClr val="918C7F">
                <a:alpha val="18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46" name="Google Shape;846;p32"/>
            <p:cNvSpPr/>
            <p:nvPr/>
          </p:nvSpPr>
          <p:spPr>
            <a:xfrm>
              <a:off x="2005600" y="1358625"/>
              <a:ext cx="1147475" cy="1155825"/>
            </a:xfrm>
            <a:custGeom>
              <a:avLst/>
              <a:gdLst/>
              <a:ahLst/>
              <a:cxnLst/>
              <a:rect l="l" t="t" r="r" b="b"/>
              <a:pathLst>
                <a:path w="45899" h="46233" extrusionOk="0">
                  <a:moveTo>
                    <a:pt x="43494" y="1"/>
                  </a:moveTo>
                  <a:lnTo>
                    <a:pt x="0" y="2715"/>
                  </a:lnTo>
                  <a:lnTo>
                    <a:pt x="2703" y="46233"/>
                  </a:lnTo>
                  <a:lnTo>
                    <a:pt x="41029" y="43828"/>
                  </a:lnTo>
                  <a:lnTo>
                    <a:pt x="45899" y="38315"/>
                  </a:lnTo>
                  <a:lnTo>
                    <a:pt x="4349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47" name="Google Shape;847;p32"/>
            <p:cNvSpPr/>
            <p:nvPr/>
          </p:nvSpPr>
          <p:spPr>
            <a:xfrm>
              <a:off x="3022975" y="2316475"/>
              <a:ext cx="130100" cy="137850"/>
            </a:xfrm>
            <a:custGeom>
              <a:avLst/>
              <a:gdLst/>
              <a:ahLst/>
              <a:cxnLst/>
              <a:rect l="l" t="t" r="r" b="b"/>
              <a:pathLst>
                <a:path w="5204" h="5514" extrusionOk="0">
                  <a:moveTo>
                    <a:pt x="5204" y="1"/>
                  </a:moveTo>
                  <a:lnTo>
                    <a:pt x="1" y="322"/>
                  </a:lnTo>
                  <a:lnTo>
                    <a:pt x="334" y="5514"/>
                  </a:lnTo>
                  <a:lnTo>
                    <a:pt x="5204" y="1"/>
                  </a:lnTo>
                  <a:close/>
                </a:path>
              </a:pathLst>
            </a:custGeom>
            <a:solidFill>
              <a:srgbClr val="FF7A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48" name="Google Shape;848;p32"/>
            <p:cNvSpPr/>
            <p:nvPr/>
          </p:nvSpPr>
          <p:spPr>
            <a:xfrm>
              <a:off x="2099188" y="1292853"/>
              <a:ext cx="132775" cy="474175"/>
            </a:xfrm>
            <a:custGeom>
              <a:avLst/>
              <a:gdLst/>
              <a:ahLst/>
              <a:cxnLst/>
              <a:rect l="l" t="t" r="r" b="b"/>
              <a:pathLst>
                <a:path w="5311" h="18967" extrusionOk="0">
                  <a:moveTo>
                    <a:pt x="4477" y="0"/>
                  </a:moveTo>
                  <a:cubicBezTo>
                    <a:pt x="4072" y="155"/>
                    <a:pt x="3405" y="95"/>
                    <a:pt x="3072" y="119"/>
                  </a:cubicBezTo>
                  <a:cubicBezTo>
                    <a:pt x="2048" y="191"/>
                    <a:pt x="1024" y="262"/>
                    <a:pt x="0" y="274"/>
                  </a:cubicBezTo>
                  <a:lnTo>
                    <a:pt x="822" y="18967"/>
                  </a:lnTo>
                  <a:cubicBezTo>
                    <a:pt x="1112" y="18910"/>
                    <a:pt x="1405" y="18894"/>
                    <a:pt x="1697" y="18894"/>
                  </a:cubicBezTo>
                  <a:cubicBezTo>
                    <a:pt x="2030" y="18894"/>
                    <a:pt x="2364" y="18914"/>
                    <a:pt x="2693" y="18914"/>
                  </a:cubicBezTo>
                  <a:cubicBezTo>
                    <a:pt x="2796" y="18914"/>
                    <a:pt x="2898" y="18912"/>
                    <a:pt x="3001" y="18907"/>
                  </a:cubicBezTo>
                  <a:cubicBezTo>
                    <a:pt x="3560" y="18883"/>
                    <a:pt x="4096" y="18776"/>
                    <a:pt x="4644" y="18741"/>
                  </a:cubicBezTo>
                  <a:cubicBezTo>
                    <a:pt x="4759" y="18733"/>
                    <a:pt x="4906" y="18722"/>
                    <a:pt x="5048" y="18722"/>
                  </a:cubicBezTo>
                  <a:cubicBezTo>
                    <a:pt x="5141" y="18722"/>
                    <a:pt x="5231" y="18727"/>
                    <a:pt x="5310" y="18741"/>
                  </a:cubicBezTo>
                  <a:lnTo>
                    <a:pt x="4477" y="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2F193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sp>
        <p:nvSpPr>
          <p:cNvPr id="2" name="مستطيل 1">
            <a:extLst>
              <a:ext uri="{FF2B5EF4-FFF2-40B4-BE49-F238E27FC236}">
                <a16:creationId xmlns:a16="http://schemas.microsoft.com/office/drawing/2014/main" id="{B2BBD196-0ACC-4841-9CF9-F051AE4B625A}"/>
              </a:ext>
            </a:extLst>
          </p:cNvPr>
          <p:cNvSpPr/>
          <p:nvPr/>
        </p:nvSpPr>
        <p:spPr>
          <a:xfrm>
            <a:off x="6964877" y="971526"/>
            <a:ext cx="15675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ar-OM" sz="4000" b="1" dirty="0">
                <a:solidFill>
                  <a:srgbClr val="2F1932"/>
                </a:solidFill>
                <a:highlight>
                  <a:srgbClr val="FFFF00"/>
                </a:highlight>
              </a:rPr>
              <a:t>سرعة الصوت </a:t>
            </a: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257F1CF6-5F82-48BC-B571-34B0571E4C7A}"/>
              </a:ext>
            </a:extLst>
          </p:cNvPr>
          <p:cNvSpPr txBox="1"/>
          <p:nvPr/>
        </p:nvSpPr>
        <p:spPr>
          <a:xfrm>
            <a:off x="2925294" y="545381"/>
            <a:ext cx="341411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OM" sz="4000" b="1" dirty="0">
                <a:highlight>
                  <a:srgbClr val="C0C0C0"/>
                </a:highlight>
              </a:rPr>
              <a:t>الإزاحة التي يقطعها الصوت في الثانية الواحدة عند انتقاله في وسط معين </a:t>
            </a:r>
            <a:endParaRPr lang="en-US" sz="4000" b="1" dirty="0">
              <a:highlight>
                <a:srgbClr val="C0C0C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075219958"/>
      </p:ext>
    </p:extLst>
  </p:cSld>
  <p:clrMapOvr>
    <a:masterClrMapping/>
  </p:clrMapOvr>
</p:sld>
</file>

<file path=ppt/theme/theme1.xml><?xml version="1.0" encoding="utf-8"?>
<a:theme xmlns:a="http://schemas.openxmlformats.org/drawingml/2006/main" name="Online Notebook by Slidesgo">
  <a:themeElements>
    <a:clrScheme name="Simple Light">
      <a:dk1>
        <a:srgbClr val="1C4587"/>
      </a:dk1>
      <a:lt1>
        <a:srgbClr val="FFFFFF"/>
      </a:lt1>
      <a:dk2>
        <a:srgbClr val="000000"/>
      </a:dk2>
      <a:lt2>
        <a:srgbClr val="EEEEEE"/>
      </a:lt2>
      <a:accent1>
        <a:srgbClr val="FFF8D3"/>
      </a:accent1>
      <a:accent2>
        <a:srgbClr val="CAFFCA"/>
      </a:accent2>
      <a:accent3>
        <a:srgbClr val="FFBBAA"/>
      </a:accent3>
      <a:accent4>
        <a:srgbClr val="B0D5F7"/>
      </a:accent4>
      <a:accent5>
        <a:srgbClr val="FFFFFF"/>
      </a:accent5>
      <a:accent6>
        <a:srgbClr val="FFE599"/>
      </a:accent6>
      <a:hlink>
        <a:srgbClr val="1C458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acher Binder by Slidesgo">
  <a:themeElements>
    <a:clrScheme name="Simple Light">
      <a:dk1>
        <a:srgbClr val="2F1932"/>
      </a:dk1>
      <a:lt1>
        <a:srgbClr val="FFFFFF"/>
      </a:lt1>
      <a:dk2>
        <a:srgbClr val="4F476F"/>
      </a:dk2>
      <a:lt2>
        <a:srgbClr val="F3EEE3"/>
      </a:lt2>
      <a:accent1>
        <a:srgbClr val="E2DAC7"/>
      </a:accent1>
      <a:accent2>
        <a:srgbClr val="918C7F"/>
      </a:accent2>
      <a:accent3>
        <a:srgbClr val="FFAC58"/>
      </a:accent3>
      <a:accent4>
        <a:srgbClr val="FF866A"/>
      </a:accent4>
      <a:accent5>
        <a:srgbClr val="40BFBF"/>
      </a:accent5>
      <a:accent6>
        <a:srgbClr val="BA9EC5"/>
      </a:accent6>
      <a:hlink>
        <a:srgbClr val="2F193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eacher Binder by Slidesgo">
  <a:themeElements>
    <a:clrScheme name="Simple Light">
      <a:dk1>
        <a:srgbClr val="2F1932"/>
      </a:dk1>
      <a:lt1>
        <a:srgbClr val="FFFFFF"/>
      </a:lt1>
      <a:dk2>
        <a:srgbClr val="4F476F"/>
      </a:dk2>
      <a:lt2>
        <a:srgbClr val="F3EEE3"/>
      </a:lt2>
      <a:accent1>
        <a:srgbClr val="E2DAC7"/>
      </a:accent1>
      <a:accent2>
        <a:srgbClr val="918C7F"/>
      </a:accent2>
      <a:accent3>
        <a:srgbClr val="FFAC58"/>
      </a:accent3>
      <a:accent4>
        <a:srgbClr val="FF866A"/>
      </a:accent4>
      <a:accent5>
        <a:srgbClr val="40BFBF"/>
      </a:accent5>
      <a:accent6>
        <a:srgbClr val="BA9EC5"/>
      </a:accent6>
      <a:hlink>
        <a:srgbClr val="2F193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عرض على الشاشة (16:9)</PresentationFormat>
  <Slides>28</Slides>
  <Notes>18</Notes>
  <HiddenSlides>0</HiddenSlides>
  <ScaleCrop>false</ScaleCrop>
  <HeadingPairs>
    <vt:vector size="4" baseType="variant">
      <vt:variant>
        <vt:lpstr>نسق</vt:lpstr>
      </vt:variant>
      <vt:variant>
        <vt:i4>3</vt:i4>
      </vt:variant>
      <vt:variant>
        <vt:lpstr>عناوين الشرائح</vt:lpstr>
      </vt:variant>
      <vt:variant>
        <vt:i4>28</vt:i4>
      </vt:variant>
    </vt:vector>
  </HeadingPairs>
  <TitlesOfParts>
    <vt:vector size="31" baseType="lpstr">
      <vt:lpstr>Online Notebook by Slidesgo</vt:lpstr>
      <vt:lpstr>Teacher Binder by Slidesgo</vt:lpstr>
      <vt:lpstr>1_Teacher Binder by Slidesgo</vt:lpstr>
      <vt:lpstr>عرض تقديمي في PowerPoint</vt:lpstr>
      <vt:lpstr>كيف تنتقل موجات الصوت ؟</vt:lpstr>
      <vt:lpstr>تمهيد : ماهي الأصوات المحببة التي تودين سماعها؟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cp:lastModifiedBy>عبدالله اليحيائي</cp:lastModifiedBy>
  <cp:revision>1</cp:revision>
  <dcterms:modified xsi:type="dcterms:W3CDTF">2021-02-11T05:59:32Z</dcterms:modified>
</cp:coreProperties>
</file>