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74" d="100"/>
          <a:sy n="74" d="100"/>
        </p:scale>
        <p:origin x="-45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1/5/2018</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1/5/2018</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1/5/2018</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ntrepidsourcing.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2099733"/>
            <a:ext cx="8825658" cy="1921282"/>
          </a:xfrm>
        </p:spPr>
        <p:txBody>
          <a:bodyPr/>
          <a:lstStyle/>
          <a:p>
            <a:r>
              <a:rPr lang="en-US" b="1" dirty="0" smtClean="0"/>
              <a:t>          </a:t>
            </a:r>
            <a:r>
              <a:rPr lang="en-US" sz="8800" b="1" u="sng" dirty="0" smtClean="0"/>
              <a:t>WELCOME</a:t>
            </a:r>
            <a:endParaRPr lang="en-US" sz="8800" b="1" u="sng" dirty="0"/>
          </a:p>
        </p:txBody>
      </p:sp>
      <p:sp>
        <p:nvSpPr>
          <p:cNvPr id="3" name="Subtitle 2"/>
          <p:cNvSpPr>
            <a:spLocks noGrp="1"/>
          </p:cNvSpPr>
          <p:nvPr>
            <p:ph type="subTitle" idx="1"/>
          </p:nvPr>
        </p:nvSpPr>
        <p:spPr>
          <a:xfrm>
            <a:off x="1154955" y="4067908"/>
            <a:ext cx="8825658" cy="633046"/>
          </a:xfrm>
        </p:spPr>
        <p:txBody>
          <a:bodyPr/>
          <a:lstStyle/>
          <a:p>
            <a:r>
              <a:rPr lang="en-US" dirty="0" smtClean="0"/>
              <a:t>                                         </a:t>
            </a:r>
            <a:r>
              <a:rPr lang="en-US" sz="3200" b="1" u="sng" dirty="0" smtClean="0"/>
              <a:t>Intrepid sourcing</a:t>
            </a:r>
            <a:endParaRPr lang="en-US" sz="3200" b="1" u="sng" dirty="0"/>
          </a:p>
        </p:txBody>
      </p:sp>
    </p:spTree>
    <p:extLst>
      <p:ext uri="{BB962C8B-B14F-4D97-AF65-F5344CB8AC3E}">
        <p14:creationId xmlns:p14="http://schemas.microsoft.com/office/powerpoint/2010/main" val="356326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554" y="973668"/>
            <a:ext cx="10504702" cy="984086"/>
          </a:xfrm>
        </p:spPr>
        <p:txBody>
          <a:bodyPr/>
          <a:lstStyle/>
          <a:p>
            <a:r>
              <a:rPr lang="en-US" sz="2800" b="1" dirty="0" smtClean="0"/>
              <a:t>Strategic </a:t>
            </a:r>
            <a:r>
              <a:rPr lang="en-US" sz="2800" b="1" dirty="0"/>
              <a:t>Sourcing Solutions Supportive for Business Development</a:t>
            </a:r>
            <a:r>
              <a:rPr lang="en-US" dirty="0"/>
              <a:t/>
            </a:r>
            <a:br>
              <a:rPr lang="en-US" dirty="0"/>
            </a:br>
            <a:endParaRPr lang="en-US" dirty="0"/>
          </a:p>
        </p:txBody>
      </p:sp>
      <p:sp>
        <p:nvSpPr>
          <p:cNvPr id="3" name="Content Placeholder 2"/>
          <p:cNvSpPr>
            <a:spLocks noGrp="1"/>
          </p:cNvSpPr>
          <p:nvPr>
            <p:ph idx="1"/>
          </p:nvPr>
        </p:nvSpPr>
        <p:spPr>
          <a:xfrm>
            <a:off x="399245" y="2434107"/>
            <a:ext cx="6130344" cy="4301544"/>
          </a:xfrm>
        </p:spPr>
        <p:txBody>
          <a:bodyPr>
            <a:normAutofit fontScale="77500" lnSpcReduction="20000"/>
          </a:bodyPr>
          <a:lstStyle/>
          <a:p>
            <a:pPr marL="0" indent="0" algn="just">
              <a:buNone/>
            </a:pPr>
            <a:r>
              <a:rPr lang="en-US" dirty="0"/>
              <a:t>There seems, by all accounts, to be a typically misguided judgment about Strategic Sourcing. In the same way as other business buzzwords, the term strategic sourcing is widely used. It's very likely that most companies, embracing their conventional acquisition hones, have essentially renamed the look for value reserve funds as a "key" action; an old wolf re-dressed in lambskin, in a manner of speaking. It's difficult to trust that a way to deal with acquisition can be viewed as attractive, however, I presume that there's something of that appeal for administrations to announce its key sourcing program in a "me as well" sort of way. Is that potentially it's very own methodology? </a:t>
            </a:r>
          </a:p>
          <a:p>
            <a:pPr marL="0" indent="0" algn="just">
              <a:buNone/>
            </a:pPr>
            <a:r>
              <a:rPr lang="en-US" dirty="0"/>
              <a:t>For a sourcing system to genuinely work in the domain of "strategic," it must have a strategy...obviously. Presently what constitutes a genuine acquisition technique is frequently an issue for a warmed exchange however in its unadulterated sense, a methodology is essentially a long haul design of activity. So all together for an acquirement gathering to end up noticeably strategic, it should first make a long haul design. By long haul, we absolutely should mean more than the following quarter or the coming year. All things considered, a ton of exertion will go into key getting ready for the acquisition gather so it's improbable that there will be a prompt profit for its speculation. </a:t>
            </a:r>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7170" y="2482135"/>
            <a:ext cx="5153159" cy="3619500"/>
          </a:xfrm>
          <a:prstGeom prst="rect">
            <a:avLst/>
          </a:prstGeom>
        </p:spPr>
      </p:pic>
    </p:spTree>
    <p:extLst>
      <p:ext uri="{BB962C8B-B14F-4D97-AF65-F5344CB8AC3E}">
        <p14:creationId xmlns:p14="http://schemas.microsoft.com/office/powerpoint/2010/main" val="3254054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idx="1"/>
          </p:nvPr>
        </p:nvSpPr>
        <p:spPr>
          <a:xfrm>
            <a:off x="515155" y="2603499"/>
            <a:ext cx="10959921" cy="3745785"/>
          </a:xfrm>
        </p:spPr>
        <p:txBody>
          <a:bodyPr>
            <a:normAutofit/>
          </a:bodyPr>
          <a:lstStyle/>
          <a:p>
            <a:pPr marL="0" indent="0" algn="just">
              <a:buNone/>
            </a:pPr>
            <a:r>
              <a:rPr lang="en-US" dirty="0"/>
              <a:t>The solution, at that point, winds up noticeably one of making and embracing a procedure that empowers the acquisition companies to work inside the extent of long-haul destinations; to create AND actualize the exercises inborn in the strategic approach. </a:t>
            </a:r>
            <a:endParaRPr lang="en-US" dirty="0" smtClean="0"/>
          </a:p>
          <a:p>
            <a:pPr marL="0" indent="0" algn="just">
              <a:buNone/>
            </a:pPr>
            <a:endParaRPr lang="en-US" dirty="0"/>
          </a:p>
          <a:p>
            <a:pPr marL="0" indent="0" algn="just">
              <a:buNone/>
            </a:pPr>
            <a:r>
              <a:rPr lang="en-US" dirty="0"/>
              <a:t>What do we have today that fits this model? Some point to spend examination as an authority of acquirement system. The group breaks down the company’s present spending designs, combines providers for value investment funds contracts and after that watches the dollars tick up on the outlines, ensuring that all spending experiences these chose providers. It appears to be, however, we're taking a gander at a similar elephant noted toward the start of this rage. Cost savings...improve the baseline...now! Long haul benefits? You let me know. </a:t>
            </a:r>
            <a:endParaRPr lang="en-US" dirty="0"/>
          </a:p>
        </p:txBody>
      </p:sp>
    </p:spTree>
    <p:extLst>
      <p:ext uri="{BB962C8B-B14F-4D97-AF65-F5344CB8AC3E}">
        <p14:creationId xmlns:p14="http://schemas.microsoft.com/office/powerpoint/2010/main" val="452269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6670" y="2421227"/>
            <a:ext cx="11050074" cy="3631843"/>
          </a:xfrm>
        </p:spPr>
        <p:txBody>
          <a:bodyPr>
            <a:normAutofit fontScale="92500" lnSpcReduction="20000"/>
          </a:bodyPr>
          <a:lstStyle/>
          <a:p>
            <a:pPr marL="0" indent="0" algn="just">
              <a:buNone/>
            </a:pPr>
            <a:r>
              <a:rPr lang="en-US" dirty="0"/>
              <a:t>If then again, the company’s methodology is to look for "esteem" in its acquisitions rather than essentially chasing for quick value decreases that may move the accentuation to the long haul advantages of </a:t>
            </a:r>
            <a:r>
              <a:rPr lang="en-US" b="1" i="1" dirty="0">
                <a:solidFill>
                  <a:srgbClr val="FFFF00"/>
                </a:solidFill>
                <a:hlinkClick r:id="rId2"/>
              </a:rPr>
              <a:t>strategic sourcing solutions</a:t>
            </a:r>
            <a:r>
              <a:rPr lang="en-US" dirty="0"/>
              <a:t>. Esteem can be accomplished instantly, however, as a rule, it gathers after some time. Choosing a provider that can give understanding into the heading of the market through its encounters with different clients, that can create exceptional items to help position your company in front of the opposition, that can bring down your aggregate cost of proprietorship, that can bolster your company actually by giving one of a kind designing solutions and joining forces up to support them, now that is including esteem. </a:t>
            </a:r>
            <a:endParaRPr lang="en-US" dirty="0" smtClean="0"/>
          </a:p>
          <a:p>
            <a:pPr algn="just"/>
            <a:endParaRPr lang="en-US" dirty="0"/>
          </a:p>
          <a:p>
            <a:pPr marL="0" indent="0" algn="just">
              <a:buNone/>
            </a:pPr>
            <a:r>
              <a:rPr lang="en-US" dirty="0"/>
              <a:t>This is a long procedure for any organization...to abandon buying to strategic sourcing. That is the reason it should be characterized and created through top-notch arranging. We can start this procedure first by characterizing our targets and second, by teaching our acquisition gathering to comprehend, to search out and grasp esteem. Once that venture has been made and new measurements set up, there will be no backpedaling. What's more, that is one approach to return the technique in strategic sourcing.</a:t>
            </a:r>
          </a:p>
          <a:p>
            <a:endParaRPr lang="en-US" dirty="0"/>
          </a:p>
        </p:txBody>
      </p:sp>
    </p:spTree>
    <p:extLst>
      <p:ext uri="{BB962C8B-B14F-4D97-AF65-F5344CB8AC3E}">
        <p14:creationId xmlns:p14="http://schemas.microsoft.com/office/powerpoint/2010/main" val="1640399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3639" y="1287887"/>
            <a:ext cx="11243257" cy="1803043"/>
          </a:xfrm>
        </p:spPr>
        <p:txBody>
          <a:bodyPr/>
          <a:lstStyle/>
          <a:p>
            <a:r>
              <a:rPr lang="en-US" sz="8000" b="1" dirty="0" smtClean="0"/>
              <a:t>         </a:t>
            </a:r>
            <a:r>
              <a:rPr lang="en-US" sz="8000" b="1" u="sng" dirty="0" smtClean="0"/>
              <a:t>THANK YOU</a:t>
            </a:r>
            <a:endParaRPr lang="en-US" sz="8000" b="1" u="sng" dirty="0"/>
          </a:p>
        </p:txBody>
      </p:sp>
      <p:sp>
        <p:nvSpPr>
          <p:cNvPr id="5" name="Text Placeholder 4"/>
          <p:cNvSpPr>
            <a:spLocks noGrp="1"/>
          </p:cNvSpPr>
          <p:nvPr>
            <p:ph type="body" idx="1"/>
          </p:nvPr>
        </p:nvSpPr>
        <p:spPr>
          <a:xfrm>
            <a:off x="0" y="4790942"/>
            <a:ext cx="12192000" cy="1841678"/>
          </a:xfrm>
        </p:spPr>
        <p:txBody>
          <a:bodyPr>
            <a:normAutofit/>
          </a:bodyPr>
          <a:lstStyle/>
          <a:p>
            <a:pPr algn="ctr"/>
            <a:r>
              <a:rPr lang="en-US" sz="2800" b="1" i="1" u="sng" dirty="0" smtClean="0"/>
              <a:t>Contact Us:-</a:t>
            </a:r>
          </a:p>
          <a:p>
            <a:pPr algn="ctr"/>
            <a:r>
              <a:rPr lang="en-US" sz="1600" b="1" dirty="0"/>
              <a:t>5550 </a:t>
            </a:r>
            <a:r>
              <a:rPr lang="en-US" sz="1600" b="1" dirty="0" err="1"/>
              <a:t>Owensmouth</a:t>
            </a:r>
            <a:r>
              <a:rPr lang="en-US" sz="1600" b="1" dirty="0"/>
              <a:t> Ave, Suite 219, Woodland Hills, CA 91367</a:t>
            </a:r>
          </a:p>
          <a:p>
            <a:pPr algn="ctr"/>
            <a:r>
              <a:rPr lang="en-US" sz="1600" b="1" dirty="0"/>
              <a:t>+</a:t>
            </a:r>
            <a:r>
              <a:rPr lang="en-US" sz="1600" b="1" dirty="0" smtClean="0"/>
              <a:t>1-818-429-4759</a:t>
            </a:r>
            <a:endParaRPr lang="en-US" sz="1600" b="1" dirty="0"/>
          </a:p>
          <a:p>
            <a:pPr algn="ctr"/>
            <a:r>
              <a:rPr lang="en-US" sz="1600" b="1" dirty="0"/>
              <a:t> Andrew@intrepidsourcing.com </a:t>
            </a:r>
          </a:p>
          <a:p>
            <a:endParaRPr lang="en-US" b="1" i="1" dirty="0"/>
          </a:p>
        </p:txBody>
      </p:sp>
    </p:spTree>
    <p:extLst>
      <p:ext uri="{BB962C8B-B14F-4D97-AF65-F5344CB8AC3E}">
        <p14:creationId xmlns:p14="http://schemas.microsoft.com/office/powerpoint/2010/main" val="16729729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TF00001243</Template>
  <TotalTime>21</TotalTime>
  <Words>655</Words>
  <Application>Microsoft Office PowerPoint</Application>
  <PresentationFormat>Custom</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Ion Boardroom</vt:lpstr>
      <vt:lpstr>          WELCOME</vt:lpstr>
      <vt:lpstr>Strategic Sourcing Solutions Supportive for Business Development </vt:lpstr>
      <vt:lpstr>PowerPoint Presentation</vt:lpstr>
      <vt:lpstr>PowerPoint Presentation</vt:lpstr>
      <vt:lpstr>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Rohit</cp:lastModifiedBy>
  <cp:revision>3</cp:revision>
  <dcterms:created xsi:type="dcterms:W3CDTF">2015-09-22T16:57:55Z</dcterms:created>
  <dcterms:modified xsi:type="dcterms:W3CDTF">2018-01-05T12:18:36Z</dcterms:modified>
</cp:coreProperties>
</file>