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245" y="58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5875D01-8E56-8DD2-43CB-BA75DB57FD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BDE74B2-6864-4E1B-A791-415855DCDD3F}" type="datetimeFigureOut">
              <a:rPr lang="en-US" altLang="ko-KR"/>
              <a:pPr/>
              <a:t>10/17/2024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99C272-3FFE-C412-D801-13A11F5964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B2A5D08-68B8-441C-A99D-29BD64F71E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29BB7F-4DD1-4C85-A8EC-2486A9C61332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4852470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DB232BE-76CC-A4C8-CE24-070839AEAF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AA056BC-115F-4240-93F5-B6A750CB77A3}" type="datetimeFigureOut">
              <a:rPr lang="en-US" altLang="ko-KR"/>
              <a:pPr/>
              <a:t>10/17/2024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A4F6BE2-736C-B3D6-32A0-FEFEA97B7E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867C298-8053-81B6-CCE6-D6D696B9DA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E372285-139D-48E3-B2F1-915558EA511C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9314172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61A205-3A50-B844-576E-F7D238498A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762CAB6-F180-4BC9-9739-DB752C4B6C4D}" type="datetimeFigureOut">
              <a:rPr lang="en-US" altLang="ko-KR"/>
              <a:pPr/>
              <a:t>10/17/2024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B552AD-7AB7-53D8-767B-B795ED979C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22A21C5-00A4-201C-9A40-C4D6D4525C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F26FD3D-3009-4FE5-BA7D-1B87356FB50B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0724625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36BC3D-EDE8-1AC2-70D6-25D24BACED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50B70DB-4201-4ACB-A34D-43894EF666F9}" type="datetimeFigureOut">
              <a:rPr lang="en-US" altLang="ko-KR"/>
              <a:pPr/>
              <a:t>10/17/2024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01CCCBE-DA0F-7A65-3F0A-84247F7131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BCBC62E-8BAC-A966-550F-31669312F5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868FD91-6FCC-473C-9B20-F6AE512BACF9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4236488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D09AD88-F102-3A4D-BF02-A2D2DF2AA3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6C9C661-882C-475A-9C53-EB8861E67AF3}" type="datetimeFigureOut">
              <a:rPr lang="en-US" altLang="ko-KR"/>
              <a:pPr/>
              <a:t>10/17/2024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BCA5F72-8755-4F06-38D4-D0CBDD0961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7242F2-27D1-DDEC-F7CF-07597DD79D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4BE9375-800C-4932-A4DC-8151FD71DC85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0647252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ADB28249-006C-3157-54D1-77332DD9AF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25A7A52-EAD3-42B7-BA4C-70DCE126D283}" type="datetimeFigureOut">
              <a:rPr lang="en-US" altLang="ko-KR"/>
              <a:pPr/>
              <a:t>10/17/2024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BBDE55C4-4DA6-E486-6361-E787BF2B2D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BBD65581-7C27-84A7-9201-FF2BE3994C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A8B9111-CD79-4290-8AD8-40D5DEA34ED4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5079140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5C1B4B91-A00D-5B57-AD86-1BB365A943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B475CF2-4A80-492C-BE38-3249504354C5}" type="datetimeFigureOut">
              <a:rPr lang="en-US" altLang="ko-KR"/>
              <a:pPr/>
              <a:t>10/17/2024</a:t>
            </a:fld>
            <a:endParaRPr lang="en-US" altLang="ko-KR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44256ED2-D4B6-2C54-3682-33A4E9BA46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ED4BE0D2-D1CF-2B59-F6EC-4AB9188956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531E863-2713-4B07-AA69-525BE728199D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9080688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6856E869-74CB-F4FC-2732-DEA2449352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AFD25B7-FA07-4DE7-ACF4-66394FB0231B}" type="datetimeFigureOut">
              <a:rPr lang="en-US" altLang="ko-KR"/>
              <a:pPr/>
              <a:t>10/17/2024</a:t>
            </a:fld>
            <a:endParaRPr lang="en-US" altLang="ko-KR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7938636D-2DAA-A1DB-67E5-AC677249D7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262A7636-307B-D453-7BF1-D52C4080FF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64F18C4-25D2-49E6-819F-2ECCD4E76DA0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4658983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6B5D3BBF-ABBC-B7A8-3644-F5309A6AFE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5D5FEC5-4652-4E42-B006-D8DE6BE3889A}" type="datetimeFigureOut">
              <a:rPr lang="en-US" altLang="ko-KR"/>
              <a:pPr/>
              <a:t>10/17/2024</a:t>
            </a:fld>
            <a:endParaRPr lang="en-US" altLang="ko-KR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4DBC803B-45D7-2AF4-BDE2-B4C739B45E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1A809538-1615-C196-6031-3EC13AF05A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4C9CD5-B8C3-45D2-9B1E-AC6E285B9B39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2499813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12632F5E-1FB7-F7A5-3E91-984830A5F7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08BE84A-955F-4F80-937E-27FAE6A40586}" type="datetimeFigureOut">
              <a:rPr lang="en-US" altLang="ko-KR"/>
              <a:pPr/>
              <a:t>10/17/2024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C2F8CD29-802E-F330-4686-686FD96259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FC7B8C40-7A4A-D0D8-72F1-3167AEF686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7170F5A-BDF7-49F7-857B-1A9A78E26C78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4836427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ko-KR" altLang="en-US" noProof="0"/>
              <a:t>그림을 추가하려면 아이콘을 클릭하십시오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CFED1444-B4A8-702C-FE16-EAEF4C7007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DCA8BEE-5165-4F42-9F42-319E78DA1091}" type="datetimeFigureOut">
              <a:rPr lang="en-US" altLang="ko-KR"/>
              <a:pPr/>
              <a:t>10/17/2024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44453FC8-EE9A-AF00-B572-D33A499645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F08ADE8A-9DD5-FBAF-6C4A-282656224F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E3E0FA9-FFF0-46A4-8CA1-D0E3CE4E53AF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42536724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:a16="http://schemas.microsoft.com/office/drawing/2014/main" id="{08C41A79-C593-91E7-D2CA-AE863B88709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1027" name="Text Placeholder 2">
            <a:extLst>
              <a:ext uri="{FF2B5EF4-FFF2-40B4-BE49-F238E27FC236}">
                <a16:creationId xmlns:a16="http://schemas.microsoft.com/office/drawing/2014/main" id="{B5932902-62DA-7CE1-DCF4-6A337FE8FA8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EB61196-85DB-5E0C-D033-983515DDA9D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fld id="{83099C40-9A56-41A2-B7A7-2385F87C4E61}" type="datetimeFigureOut">
              <a:rPr lang="en-US" altLang="ko-KR"/>
              <a:pPr/>
              <a:t>10/17/2024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1167A92-B9AD-4C93-DB0C-02AE005DD0D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ED21572-31FE-C01F-6243-B4EDAD8C8E1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fld id="{CBC5D948-D010-4FBE-A664-9F07CD6BE58D}" type="slidenum">
              <a:rPr lang="en-US" altLang="ko-KR"/>
              <a:pPr/>
              <a:t>‹#›</a:t>
            </a:fld>
            <a:endParaRPr lang="en-US" altLang="ko-KR"/>
          </a:p>
        </p:txBody>
      </p:sp>
      <p:sp>
        <p:nvSpPr>
          <p:cNvPr id="1031" name="Rectangle 7">
            <a:extLst>
              <a:ext uri="{FF2B5EF4-FFF2-40B4-BE49-F238E27FC236}">
                <a16:creationId xmlns:a16="http://schemas.microsoft.com/office/drawing/2014/main" id="{F5CCC96E-E2CD-F279-9681-22DB3AF6444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39713" y="6359525"/>
            <a:ext cx="681037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fld id="{46A5EC11-6FC1-46C8-8A7A-6F70099D4FF0}" type="slidenum">
              <a:rPr lang="en-US" altLang="ko-KR" sz="2000" b="1">
                <a:solidFill>
                  <a:srgbClr val="FFFFFF"/>
                </a:solidFill>
                <a:latin typeface="Times New Roman" panose="02020603050405020304" pitchFamily="18" charset="0"/>
              </a:rPr>
              <a:pPr eaLnBrk="1" hangingPunct="1"/>
              <a:t>‹#›</a:t>
            </a:fld>
            <a:r>
              <a:rPr lang="en-US" altLang="ko-KR" sz="2000" b="1">
                <a:solidFill>
                  <a:srgbClr val="FFFFFF"/>
                </a:solidFill>
                <a:latin typeface="Times New Roman" panose="02020603050405020304" pitchFamily="18" charset="0"/>
              </a:rPr>
              <a:t>/5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2pPr>
      <a:lvl3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3pPr>
      <a:lvl4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4pPr>
      <a:lvl5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5pPr>
      <a:lvl6pPr marL="4572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6pPr>
      <a:lvl7pPr marL="9144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7pPr>
      <a:lvl8pPr marL="13716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8pPr>
      <a:lvl9pPr marL="18288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28600" indent="-228600" algn="l" rtl="0" fontAlgn="base" latinLnBrk="1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" Target="slide2.xml"/><Relationship Id="rId3" Type="http://schemas.openxmlformats.org/officeDocument/2006/relationships/image" Target="../media/image2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5" Type="http://schemas.openxmlformats.org/officeDocument/2006/relationships/slide" Target="slide4.xml"/><Relationship Id="rId4" Type="http://schemas.openxmlformats.org/officeDocument/2006/relationships/image" Target="../media/image3.png"/><Relationship Id="rId9" Type="http://schemas.openxmlformats.org/officeDocument/2006/relationships/slide" Target="slide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2.xml"/><Relationship Id="rId3" Type="http://schemas.openxmlformats.org/officeDocument/2006/relationships/image" Target="../media/image4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5" Type="http://schemas.openxmlformats.org/officeDocument/2006/relationships/slide" Target="slide4.xml"/><Relationship Id="rId4" Type="http://schemas.openxmlformats.org/officeDocument/2006/relationships/image" Target="../media/image3.png"/><Relationship Id="rId9" Type="http://schemas.openxmlformats.org/officeDocument/2006/relationships/slide" Target="slide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" Target="slide2.xml"/><Relationship Id="rId3" Type="http://schemas.openxmlformats.org/officeDocument/2006/relationships/image" Target="../media/image5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5" Type="http://schemas.openxmlformats.org/officeDocument/2006/relationships/slide" Target="slide4.xml"/><Relationship Id="rId4" Type="http://schemas.openxmlformats.org/officeDocument/2006/relationships/image" Target="../media/image3.png"/><Relationship Id="rId9" Type="http://schemas.openxmlformats.org/officeDocument/2006/relationships/slide" Target="slide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slide" Target="slide2.xml"/><Relationship Id="rId3" Type="http://schemas.openxmlformats.org/officeDocument/2006/relationships/image" Target="../media/image6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5" Type="http://schemas.openxmlformats.org/officeDocument/2006/relationships/slide" Target="slide4.xml"/><Relationship Id="rId4" Type="http://schemas.openxmlformats.org/officeDocument/2006/relationships/image" Target="../media/image3.png"/><Relationship Id="rId9" Type="http://schemas.openxmlformats.org/officeDocument/2006/relationships/slide" Target="slide1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slide" Target="slide2.xml"/><Relationship Id="rId3" Type="http://schemas.openxmlformats.org/officeDocument/2006/relationships/image" Target="../media/image7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5" Type="http://schemas.openxmlformats.org/officeDocument/2006/relationships/slide" Target="slide4.xml"/><Relationship Id="rId4" Type="http://schemas.openxmlformats.org/officeDocument/2006/relationships/image" Target="../media/image3.png"/><Relationship Id="rId9" Type="http://schemas.openxmlformats.org/officeDocument/2006/relationships/slide" Target="slid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4">
            <a:extLst>
              <a:ext uri="{FF2B5EF4-FFF2-40B4-BE49-F238E27FC236}">
                <a16:creationId xmlns:a16="http://schemas.microsoft.com/office/drawing/2014/main" id="{F0FD3999-10EA-9A1F-8F64-B5968B98526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051" name="Group 5">
            <a:extLst>
              <a:ext uri="{FF2B5EF4-FFF2-40B4-BE49-F238E27FC236}">
                <a16:creationId xmlns:a16="http://schemas.microsoft.com/office/drawing/2014/main" id="{CD767B60-9D93-1CAA-FF1A-412BAFC36FE5}"/>
              </a:ext>
            </a:extLst>
          </p:cNvPr>
          <p:cNvGrpSpPr>
            <a:grpSpLocks/>
          </p:cNvGrpSpPr>
          <p:nvPr/>
        </p:nvGrpSpPr>
        <p:grpSpPr bwMode="auto">
          <a:xfrm>
            <a:off x="9559925" y="6310313"/>
            <a:ext cx="423863" cy="431800"/>
            <a:chOff x="5289" y="3975"/>
            <a:chExt cx="267" cy="272"/>
          </a:xfrm>
        </p:grpSpPr>
        <p:pic>
          <p:nvPicPr>
            <p:cNvPr id="2064" name="Picture 6">
              <a:hlinkClick r:id="" action="ppaction://noaction"/>
              <a:extLst>
                <a:ext uri="{FF2B5EF4-FFF2-40B4-BE49-F238E27FC236}">
                  <a16:creationId xmlns:a16="http://schemas.microsoft.com/office/drawing/2014/main" id="{5417752B-9D85-679D-345E-7F9B548EE6A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65" name="Text Box 7">
              <a:hlinkClick r:id="rId5" action="ppaction://hlinksldjump"/>
              <a:extLst>
                <a:ext uri="{FF2B5EF4-FFF2-40B4-BE49-F238E27FC236}">
                  <a16:creationId xmlns:a16="http://schemas.microsoft.com/office/drawing/2014/main" id="{9E8A3E7D-FA2E-B934-373C-367451B47A6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2052" name="Group 8">
            <a:extLst>
              <a:ext uri="{FF2B5EF4-FFF2-40B4-BE49-F238E27FC236}">
                <a16:creationId xmlns:a16="http://schemas.microsoft.com/office/drawing/2014/main" id="{383E241E-DE95-2578-BB64-89540911247C}"/>
              </a:ext>
            </a:extLst>
          </p:cNvPr>
          <p:cNvGrpSpPr>
            <a:grpSpLocks/>
          </p:cNvGrpSpPr>
          <p:nvPr/>
        </p:nvGrpSpPr>
        <p:grpSpPr bwMode="auto">
          <a:xfrm>
            <a:off x="9124950" y="6310313"/>
            <a:ext cx="423863" cy="431800"/>
            <a:chOff x="5289" y="3975"/>
            <a:chExt cx="267" cy="272"/>
          </a:xfrm>
        </p:grpSpPr>
        <p:pic>
          <p:nvPicPr>
            <p:cNvPr id="2062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2DED2AC4-AA9E-CE29-BF7A-75AE8CC7379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63" name="Text Box 10">
              <a:hlinkClick r:id="rId7" action="ppaction://hlinksldjump"/>
              <a:extLst>
                <a:ext uri="{FF2B5EF4-FFF2-40B4-BE49-F238E27FC236}">
                  <a16:creationId xmlns:a16="http://schemas.microsoft.com/office/drawing/2014/main" id="{D51FA446-444F-6840-A1E1-922F94774C4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2053" name="Group 11">
            <a:extLst>
              <a:ext uri="{FF2B5EF4-FFF2-40B4-BE49-F238E27FC236}">
                <a16:creationId xmlns:a16="http://schemas.microsoft.com/office/drawing/2014/main" id="{8620225D-9982-CE13-DC74-CA1C79D0B39E}"/>
              </a:ext>
            </a:extLst>
          </p:cNvPr>
          <p:cNvGrpSpPr>
            <a:grpSpLocks/>
          </p:cNvGrpSpPr>
          <p:nvPr/>
        </p:nvGrpSpPr>
        <p:grpSpPr bwMode="auto">
          <a:xfrm>
            <a:off x="8689975" y="6310313"/>
            <a:ext cx="423863" cy="431800"/>
            <a:chOff x="5289" y="3975"/>
            <a:chExt cx="267" cy="272"/>
          </a:xfrm>
        </p:grpSpPr>
        <p:pic>
          <p:nvPicPr>
            <p:cNvPr id="2060" name="Picture 12">
              <a:hlinkClick r:id="rId7" action="ppaction://hlinksldjump"/>
              <a:extLst>
                <a:ext uri="{FF2B5EF4-FFF2-40B4-BE49-F238E27FC236}">
                  <a16:creationId xmlns:a16="http://schemas.microsoft.com/office/drawing/2014/main" id="{722E8ADA-26C2-173C-189D-463F7C9DB6F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61" name="Text Box 13">
              <a:hlinkClick r:id="rId8" action="ppaction://hlinksldjump"/>
              <a:extLst>
                <a:ext uri="{FF2B5EF4-FFF2-40B4-BE49-F238E27FC236}">
                  <a16:creationId xmlns:a16="http://schemas.microsoft.com/office/drawing/2014/main" id="{A7AF2336-95D4-4D32-5A87-58B91B3125A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2054" name="Group 14">
            <a:extLst>
              <a:ext uri="{FF2B5EF4-FFF2-40B4-BE49-F238E27FC236}">
                <a16:creationId xmlns:a16="http://schemas.microsoft.com/office/drawing/2014/main" id="{5713557B-F5CC-541E-A8B8-19BBF37E382F}"/>
              </a:ext>
            </a:extLst>
          </p:cNvPr>
          <p:cNvGrpSpPr>
            <a:grpSpLocks/>
          </p:cNvGrpSpPr>
          <p:nvPr/>
        </p:nvGrpSpPr>
        <p:grpSpPr bwMode="auto">
          <a:xfrm>
            <a:off x="8256588" y="6310313"/>
            <a:ext cx="423862" cy="431800"/>
            <a:chOff x="5289" y="3975"/>
            <a:chExt cx="267" cy="272"/>
          </a:xfrm>
        </p:grpSpPr>
        <p:pic>
          <p:nvPicPr>
            <p:cNvPr id="2058" name="Picture 15">
              <a:extLst>
                <a:ext uri="{FF2B5EF4-FFF2-40B4-BE49-F238E27FC236}">
                  <a16:creationId xmlns:a16="http://schemas.microsoft.com/office/drawing/2014/main" id="{9872FAE4-21FD-0DC6-3DE0-84E764ECF5B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59" name="Text Box 16">
              <a:hlinkClick r:id="rId9" action="ppaction://hlinksldjump"/>
              <a:extLst>
                <a:ext uri="{FF2B5EF4-FFF2-40B4-BE49-F238E27FC236}">
                  <a16:creationId xmlns:a16="http://schemas.microsoft.com/office/drawing/2014/main" id="{C57EEDAD-447C-0EE2-9DE2-1892DF6CC2B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00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  <p:grpSp>
        <p:nvGrpSpPr>
          <p:cNvPr id="2055" name="Group 17">
            <a:extLst>
              <a:ext uri="{FF2B5EF4-FFF2-40B4-BE49-F238E27FC236}">
                <a16:creationId xmlns:a16="http://schemas.microsoft.com/office/drawing/2014/main" id="{5D73A71A-C013-32C7-BEA8-55D99DC6025B}"/>
              </a:ext>
            </a:extLst>
          </p:cNvPr>
          <p:cNvGrpSpPr>
            <a:grpSpLocks/>
          </p:cNvGrpSpPr>
          <p:nvPr/>
        </p:nvGrpSpPr>
        <p:grpSpPr bwMode="auto">
          <a:xfrm>
            <a:off x="9993313" y="6308725"/>
            <a:ext cx="423862" cy="431800"/>
            <a:chOff x="5289" y="3975"/>
            <a:chExt cx="267" cy="272"/>
          </a:xfrm>
        </p:grpSpPr>
        <p:pic>
          <p:nvPicPr>
            <p:cNvPr id="2056" name="Picture 18">
              <a:hlinkClick r:id="" action="ppaction://noaction"/>
              <a:extLst>
                <a:ext uri="{FF2B5EF4-FFF2-40B4-BE49-F238E27FC236}">
                  <a16:creationId xmlns:a16="http://schemas.microsoft.com/office/drawing/2014/main" id="{A2D48A77-F395-692F-8BCA-A63EE7AC61B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57" name="Text Box 19">
              <a:hlinkClick r:id="rId6" action="ppaction://hlinksldjump"/>
              <a:extLst>
                <a:ext uri="{FF2B5EF4-FFF2-40B4-BE49-F238E27FC236}">
                  <a16:creationId xmlns:a16="http://schemas.microsoft.com/office/drawing/2014/main" id="{1A7A2FF6-1C1C-C6F3-8C9C-4FE6B55F0E1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5</a:t>
              </a:r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4">
            <a:extLst>
              <a:ext uri="{FF2B5EF4-FFF2-40B4-BE49-F238E27FC236}">
                <a16:creationId xmlns:a16="http://schemas.microsoft.com/office/drawing/2014/main" id="{C050E077-7435-54C2-045F-9F6F550DB56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075" name="Group 5">
            <a:extLst>
              <a:ext uri="{FF2B5EF4-FFF2-40B4-BE49-F238E27FC236}">
                <a16:creationId xmlns:a16="http://schemas.microsoft.com/office/drawing/2014/main" id="{146BF176-F549-80ED-2574-082FE257203F}"/>
              </a:ext>
            </a:extLst>
          </p:cNvPr>
          <p:cNvGrpSpPr>
            <a:grpSpLocks/>
          </p:cNvGrpSpPr>
          <p:nvPr/>
        </p:nvGrpSpPr>
        <p:grpSpPr bwMode="auto">
          <a:xfrm>
            <a:off x="9559925" y="6310313"/>
            <a:ext cx="423863" cy="431800"/>
            <a:chOff x="5289" y="3975"/>
            <a:chExt cx="267" cy="272"/>
          </a:xfrm>
        </p:grpSpPr>
        <p:pic>
          <p:nvPicPr>
            <p:cNvPr id="3088" name="Picture 6">
              <a:hlinkClick r:id="" action="ppaction://noaction"/>
              <a:extLst>
                <a:ext uri="{FF2B5EF4-FFF2-40B4-BE49-F238E27FC236}">
                  <a16:creationId xmlns:a16="http://schemas.microsoft.com/office/drawing/2014/main" id="{FBB82475-98EA-3240-E967-12FF132B537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9" name="Text Box 7">
              <a:hlinkClick r:id="rId5" action="ppaction://hlinksldjump"/>
              <a:extLst>
                <a:ext uri="{FF2B5EF4-FFF2-40B4-BE49-F238E27FC236}">
                  <a16:creationId xmlns:a16="http://schemas.microsoft.com/office/drawing/2014/main" id="{6258A4ED-EE11-1091-C305-2895D8831EF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3076" name="Group 8">
            <a:extLst>
              <a:ext uri="{FF2B5EF4-FFF2-40B4-BE49-F238E27FC236}">
                <a16:creationId xmlns:a16="http://schemas.microsoft.com/office/drawing/2014/main" id="{0CE8A6C6-1381-7569-B00F-9759507000CA}"/>
              </a:ext>
            </a:extLst>
          </p:cNvPr>
          <p:cNvGrpSpPr>
            <a:grpSpLocks/>
          </p:cNvGrpSpPr>
          <p:nvPr/>
        </p:nvGrpSpPr>
        <p:grpSpPr bwMode="auto">
          <a:xfrm>
            <a:off x="9124950" y="6310313"/>
            <a:ext cx="423863" cy="431800"/>
            <a:chOff x="5289" y="3975"/>
            <a:chExt cx="267" cy="272"/>
          </a:xfrm>
        </p:grpSpPr>
        <p:pic>
          <p:nvPicPr>
            <p:cNvPr id="3086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F0DC580D-E342-9AE9-5BB0-EAC0BB4EAF0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7" name="Text Box 10">
              <a:hlinkClick r:id="rId7" action="ppaction://hlinksldjump"/>
              <a:extLst>
                <a:ext uri="{FF2B5EF4-FFF2-40B4-BE49-F238E27FC236}">
                  <a16:creationId xmlns:a16="http://schemas.microsoft.com/office/drawing/2014/main" id="{0889EC75-0563-39B8-E721-A0A34ACCA43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3077" name="Group 11">
            <a:extLst>
              <a:ext uri="{FF2B5EF4-FFF2-40B4-BE49-F238E27FC236}">
                <a16:creationId xmlns:a16="http://schemas.microsoft.com/office/drawing/2014/main" id="{AB373746-3577-B97A-D835-89C7CAB87403}"/>
              </a:ext>
            </a:extLst>
          </p:cNvPr>
          <p:cNvGrpSpPr>
            <a:grpSpLocks/>
          </p:cNvGrpSpPr>
          <p:nvPr/>
        </p:nvGrpSpPr>
        <p:grpSpPr bwMode="auto">
          <a:xfrm>
            <a:off x="8689975" y="6310313"/>
            <a:ext cx="423863" cy="431800"/>
            <a:chOff x="5289" y="3975"/>
            <a:chExt cx="267" cy="272"/>
          </a:xfrm>
        </p:grpSpPr>
        <p:pic>
          <p:nvPicPr>
            <p:cNvPr id="3084" name="Picture 12">
              <a:hlinkClick r:id="rId7" action="ppaction://hlinksldjump"/>
              <a:extLst>
                <a:ext uri="{FF2B5EF4-FFF2-40B4-BE49-F238E27FC236}">
                  <a16:creationId xmlns:a16="http://schemas.microsoft.com/office/drawing/2014/main" id="{4CFEA03D-C915-FF61-E793-7A18102EB49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5" name="Text Box 13">
              <a:hlinkClick r:id="rId8" action="ppaction://hlinksldjump"/>
              <a:extLst>
                <a:ext uri="{FF2B5EF4-FFF2-40B4-BE49-F238E27FC236}">
                  <a16:creationId xmlns:a16="http://schemas.microsoft.com/office/drawing/2014/main" id="{CC43B584-27EB-458D-D18B-6214067E568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3078" name="Group 14">
            <a:extLst>
              <a:ext uri="{FF2B5EF4-FFF2-40B4-BE49-F238E27FC236}">
                <a16:creationId xmlns:a16="http://schemas.microsoft.com/office/drawing/2014/main" id="{5F47EEFA-5B4A-6154-4F19-BCE0BEF1ED96}"/>
              </a:ext>
            </a:extLst>
          </p:cNvPr>
          <p:cNvGrpSpPr>
            <a:grpSpLocks/>
          </p:cNvGrpSpPr>
          <p:nvPr/>
        </p:nvGrpSpPr>
        <p:grpSpPr bwMode="auto">
          <a:xfrm>
            <a:off x="8256588" y="6310313"/>
            <a:ext cx="423862" cy="431800"/>
            <a:chOff x="5289" y="3975"/>
            <a:chExt cx="267" cy="272"/>
          </a:xfrm>
        </p:grpSpPr>
        <p:pic>
          <p:nvPicPr>
            <p:cNvPr id="3082" name="Picture 15">
              <a:extLst>
                <a:ext uri="{FF2B5EF4-FFF2-40B4-BE49-F238E27FC236}">
                  <a16:creationId xmlns:a16="http://schemas.microsoft.com/office/drawing/2014/main" id="{5862537A-FAD7-680A-8880-13DD38F1554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3" name="Text Box 16">
              <a:hlinkClick r:id="rId9" action="ppaction://hlinksldjump"/>
              <a:extLst>
                <a:ext uri="{FF2B5EF4-FFF2-40B4-BE49-F238E27FC236}">
                  <a16:creationId xmlns:a16="http://schemas.microsoft.com/office/drawing/2014/main" id="{DD947AAC-CFC2-D39B-A881-E56641C0BB4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  <p:grpSp>
        <p:nvGrpSpPr>
          <p:cNvPr id="3079" name="Group 17">
            <a:extLst>
              <a:ext uri="{FF2B5EF4-FFF2-40B4-BE49-F238E27FC236}">
                <a16:creationId xmlns:a16="http://schemas.microsoft.com/office/drawing/2014/main" id="{FB3C8322-C148-2701-2E7D-F0D9B18A237B}"/>
              </a:ext>
            </a:extLst>
          </p:cNvPr>
          <p:cNvGrpSpPr>
            <a:grpSpLocks/>
          </p:cNvGrpSpPr>
          <p:nvPr/>
        </p:nvGrpSpPr>
        <p:grpSpPr bwMode="auto">
          <a:xfrm>
            <a:off x="9993313" y="6308725"/>
            <a:ext cx="423862" cy="431800"/>
            <a:chOff x="5289" y="3975"/>
            <a:chExt cx="267" cy="272"/>
          </a:xfrm>
        </p:grpSpPr>
        <p:pic>
          <p:nvPicPr>
            <p:cNvPr id="3080" name="Picture 18">
              <a:hlinkClick r:id="" action="ppaction://noaction"/>
              <a:extLst>
                <a:ext uri="{FF2B5EF4-FFF2-40B4-BE49-F238E27FC236}">
                  <a16:creationId xmlns:a16="http://schemas.microsoft.com/office/drawing/2014/main" id="{A852C4C7-E916-5034-229B-085E227C7C6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1" name="Text Box 19">
              <a:hlinkClick r:id="rId6" action="ppaction://hlinksldjump"/>
              <a:extLst>
                <a:ext uri="{FF2B5EF4-FFF2-40B4-BE49-F238E27FC236}">
                  <a16:creationId xmlns:a16="http://schemas.microsoft.com/office/drawing/2014/main" id="{30901806-4296-70B7-79AD-1A44243579D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5</a:t>
              </a:r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0">
            <a:extLst>
              <a:ext uri="{FF2B5EF4-FFF2-40B4-BE49-F238E27FC236}">
                <a16:creationId xmlns:a16="http://schemas.microsoft.com/office/drawing/2014/main" id="{95F440DE-D6A4-7D38-5793-D8855524ED4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099" name="Group 5">
            <a:extLst>
              <a:ext uri="{FF2B5EF4-FFF2-40B4-BE49-F238E27FC236}">
                <a16:creationId xmlns:a16="http://schemas.microsoft.com/office/drawing/2014/main" id="{426103AA-79EC-0263-D57A-87515909A550}"/>
              </a:ext>
            </a:extLst>
          </p:cNvPr>
          <p:cNvGrpSpPr>
            <a:grpSpLocks/>
          </p:cNvGrpSpPr>
          <p:nvPr/>
        </p:nvGrpSpPr>
        <p:grpSpPr bwMode="auto">
          <a:xfrm>
            <a:off x="9559925" y="6310313"/>
            <a:ext cx="423863" cy="431800"/>
            <a:chOff x="5289" y="3975"/>
            <a:chExt cx="267" cy="272"/>
          </a:xfrm>
        </p:grpSpPr>
        <p:pic>
          <p:nvPicPr>
            <p:cNvPr id="4112" name="Picture 6">
              <a:hlinkClick r:id="" action="ppaction://noaction"/>
              <a:extLst>
                <a:ext uri="{FF2B5EF4-FFF2-40B4-BE49-F238E27FC236}">
                  <a16:creationId xmlns:a16="http://schemas.microsoft.com/office/drawing/2014/main" id="{1ED26401-0DAB-9A6B-7FE2-4464194D0D0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13" name="Text Box 7">
              <a:hlinkClick r:id="rId5" action="ppaction://hlinksldjump"/>
              <a:extLst>
                <a:ext uri="{FF2B5EF4-FFF2-40B4-BE49-F238E27FC236}">
                  <a16:creationId xmlns:a16="http://schemas.microsoft.com/office/drawing/2014/main" id="{016107D8-2D0E-924D-F510-09F289008E2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4100" name="Group 8">
            <a:extLst>
              <a:ext uri="{FF2B5EF4-FFF2-40B4-BE49-F238E27FC236}">
                <a16:creationId xmlns:a16="http://schemas.microsoft.com/office/drawing/2014/main" id="{D7FDD67B-D4AF-9E1E-1E3C-759CB1EE3662}"/>
              </a:ext>
            </a:extLst>
          </p:cNvPr>
          <p:cNvGrpSpPr>
            <a:grpSpLocks/>
          </p:cNvGrpSpPr>
          <p:nvPr/>
        </p:nvGrpSpPr>
        <p:grpSpPr bwMode="auto">
          <a:xfrm>
            <a:off x="9124950" y="6310313"/>
            <a:ext cx="423863" cy="431800"/>
            <a:chOff x="5289" y="3975"/>
            <a:chExt cx="267" cy="272"/>
          </a:xfrm>
        </p:grpSpPr>
        <p:pic>
          <p:nvPicPr>
            <p:cNvPr id="4110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A6614349-F661-472B-2FE0-96069BF6B16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11" name="Text Box 10">
              <a:hlinkClick r:id="rId7" action="ppaction://hlinksldjump"/>
              <a:extLst>
                <a:ext uri="{FF2B5EF4-FFF2-40B4-BE49-F238E27FC236}">
                  <a16:creationId xmlns:a16="http://schemas.microsoft.com/office/drawing/2014/main" id="{08C2CF2A-DBC6-2538-483F-A383176F217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4101" name="Group 11">
            <a:extLst>
              <a:ext uri="{FF2B5EF4-FFF2-40B4-BE49-F238E27FC236}">
                <a16:creationId xmlns:a16="http://schemas.microsoft.com/office/drawing/2014/main" id="{4ACD80DD-9867-CECB-C773-20E2AB891290}"/>
              </a:ext>
            </a:extLst>
          </p:cNvPr>
          <p:cNvGrpSpPr>
            <a:grpSpLocks/>
          </p:cNvGrpSpPr>
          <p:nvPr/>
        </p:nvGrpSpPr>
        <p:grpSpPr bwMode="auto">
          <a:xfrm>
            <a:off x="8689975" y="6310313"/>
            <a:ext cx="423863" cy="431800"/>
            <a:chOff x="5289" y="3975"/>
            <a:chExt cx="267" cy="272"/>
          </a:xfrm>
        </p:grpSpPr>
        <p:pic>
          <p:nvPicPr>
            <p:cNvPr id="4108" name="Picture 12">
              <a:hlinkClick r:id="rId7" action="ppaction://hlinksldjump"/>
              <a:extLst>
                <a:ext uri="{FF2B5EF4-FFF2-40B4-BE49-F238E27FC236}">
                  <a16:creationId xmlns:a16="http://schemas.microsoft.com/office/drawing/2014/main" id="{254E85A1-D742-BA3D-9910-D8458174E21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9" name="Text Box 13">
              <a:hlinkClick r:id="rId8" action="ppaction://hlinksldjump"/>
              <a:extLst>
                <a:ext uri="{FF2B5EF4-FFF2-40B4-BE49-F238E27FC236}">
                  <a16:creationId xmlns:a16="http://schemas.microsoft.com/office/drawing/2014/main" id="{555D184F-C094-A0C9-A88C-F0F9F877B0B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4102" name="Group 14">
            <a:extLst>
              <a:ext uri="{FF2B5EF4-FFF2-40B4-BE49-F238E27FC236}">
                <a16:creationId xmlns:a16="http://schemas.microsoft.com/office/drawing/2014/main" id="{CD99FD27-9514-F2C5-C420-64F45CAC56C4}"/>
              </a:ext>
            </a:extLst>
          </p:cNvPr>
          <p:cNvGrpSpPr>
            <a:grpSpLocks/>
          </p:cNvGrpSpPr>
          <p:nvPr/>
        </p:nvGrpSpPr>
        <p:grpSpPr bwMode="auto">
          <a:xfrm>
            <a:off x="8256588" y="6310313"/>
            <a:ext cx="423862" cy="431800"/>
            <a:chOff x="5289" y="3975"/>
            <a:chExt cx="267" cy="272"/>
          </a:xfrm>
        </p:grpSpPr>
        <p:pic>
          <p:nvPicPr>
            <p:cNvPr id="4106" name="Picture 15">
              <a:extLst>
                <a:ext uri="{FF2B5EF4-FFF2-40B4-BE49-F238E27FC236}">
                  <a16:creationId xmlns:a16="http://schemas.microsoft.com/office/drawing/2014/main" id="{7458FB2D-D901-1EA4-D8F4-4C70FFCB76E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7" name="Text Box 16">
              <a:hlinkClick r:id="rId9" action="ppaction://hlinksldjump"/>
              <a:extLst>
                <a:ext uri="{FF2B5EF4-FFF2-40B4-BE49-F238E27FC236}">
                  <a16:creationId xmlns:a16="http://schemas.microsoft.com/office/drawing/2014/main" id="{5D5F9917-0A0A-396B-950D-07F94B18B35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  <p:grpSp>
        <p:nvGrpSpPr>
          <p:cNvPr id="4103" name="Group 17">
            <a:extLst>
              <a:ext uri="{FF2B5EF4-FFF2-40B4-BE49-F238E27FC236}">
                <a16:creationId xmlns:a16="http://schemas.microsoft.com/office/drawing/2014/main" id="{7896239F-DD60-50D8-F6BC-A4F8885308FE}"/>
              </a:ext>
            </a:extLst>
          </p:cNvPr>
          <p:cNvGrpSpPr>
            <a:grpSpLocks/>
          </p:cNvGrpSpPr>
          <p:nvPr/>
        </p:nvGrpSpPr>
        <p:grpSpPr bwMode="auto">
          <a:xfrm>
            <a:off x="9993313" y="6308725"/>
            <a:ext cx="423862" cy="431800"/>
            <a:chOff x="5289" y="3975"/>
            <a:chExt cx="267" cy="272"/>
          </a:xfrm>
        </p:grpSpPr>
        <p:pic>
          <p:nvPicPr>
            <p:cNvPr id="4104" name="Picture 18">
              <a:hlinkClick r:id="" action="ppaction://noaction"/>
              <a:extLst>
                <a:ext uri="{FF2B5EF4-FFF2-40B4-BE49-F238E27FC236}">
                  <a16:creationId xmlns:a16="http://schemas.microsoft.com/office/drawing/2014/main" id="{1AA9689F-3932-981F-82AD-4AC2FE8FF05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5" name="Text Box 19">
              <a:hlinkClick r:id="rId6" action="ppaction://hlinksldjump"/>
              <a:extLst>
                <a:ext uri="{FF2B5EF4-FFF2-40B4-BE49-F238E27FC236}">
                  <a16:creationId xmlns:a16="http://schemas.microsoft.com/office/drawing/2014/main" id="{BEDF1DF7-FCD9-8D54-2B4C-3A1D6536D01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5</a:t>
              </a:r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4">
            <a:extLst>
              <a:ext uri="{FF2B5EF4-FFF2-40B4-BE49-F238E27FC236}">
                <a16:creationId xmlns:a16="http://schemas.microsoft.com/office/drawing/2014/main" id="{EC2DBE1F-CA1E-869C-9DA5-20A8D21FDE4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123" name="Group 5">
            <a:extLst>
              <a:ext uri="{FF2B5EF4-FFF2-40B4-BE49-F238E27FC236}">
                <a16:creationId xmlns:a16="http://schemas.microsoft.com/office/drawing/2014/main" id="{CDA7BD52-5191-74EB-71CD-01CD04434945}"/>
              </a:ext>
            </a:extLst>
          </p:cNvPr>
          <p:cNvGrpSpPr>
            <a:grpSpLocks/>
          </p:cNvGrpSpPr>
          <p:nvPr/>
        </p:nvGrpSpPr>
        <p:grpSpPr bwMode="auto">
          <a:xfrm>
            <a:off x="9559925" y="6310313"/>
            <a:ext cx="423863" cy="431800"/>
            <a:chOff x="5289" y="3975"/>
            <a:chExt cx="267" cy="272"/>
          </a:xfrm>
        </p:grpSpPr>
        <p:pic>
          <p:nvPicPr>
            <p:cNvPr id="5136" name="Picture 6">
              <a:hlinkClick r:id="" action="ppaction://noaction"/>
              <a:extLst>
                <a:ext uri="{FF2B5EF4-FFF2-40B4-BE49-F238E27FC236}">
                  <a16:creationId xmlns:a16="http://schemas.microsoft.com/office/drawing/2014/main" id="{09D2727D-72E9-0D7C-4EC6-16A90FA6144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37" name="Text Box 7">
              <a:hlinkClick r:id="rId5" action="ppaction://hlinksldjump"/>
              <a:extLst>
                <a:ext uri="{FF2B5EF4-FFF2-40B4-BE49-F238E27FC236}">
                  <a16:creationId xmlns:a16="http://schemas.microsoft.com/office/drawing/2014/main" id="{161D6994-1AB1-D22A-E28A-4987EB45132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5124" name="Group 8">
            <a:extLst>
              <a:ext uri="{FF2B5EF4-FFF2-40B4-BE49-F238E27FC236}">
                <a16:creationId xmlns:a16="http://schemas.microsoft.com/office/drawing/2014/main" id="{FAE37B3E-20AC-4D8A-1051-F701B6FB4FB8}"/>
              </a:ext>
            </a:extLst>
          </p:cNvPr>
          <p:cNvGrpSpPr>
            <a:grpSpLocks/>
          </p:cNvGrpSpPr>
          <p:nvPr/>
        </p:nvGrpSpPr>
        <p:grpSpPr bwMode="auto">
          <a:xfrm>
            <a:off x="9124950" y="6310313"/>
            <a:ext cx="423863" cy="431800"/>
            <a:chOff x="5289" y="3975"/>
            <a:chExt cx="267" cy="272"/>
          </a:xfrm>
        </p:grpSpPr>
        <p:pic>
          <p:nvPicPr>
            <p:cNvPr id="5134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C72E9E07-7922-9E30-935B-9C4B4F665CF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35" name="Text Box 10">
              <a:hlinkClick r:id="rId7" action="ppaction://hlinksldjump"/>
              <a:extLst>
                <a:ext uri="{FF2B5EF4-FFF2-40B4-BE49-F238E27FC236}">
                  <a16:creationId xmlns:a16="http://schemas.microsoft.com/office/drawing/2014/main" id="{B775B83A-0086-6A7A-49B1-3126CA448F6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5125" name="Group 11">
            <a:extLst>
              <a:ext uri="{FF2B5EF4-FFF2-40B4-BE49-F238E27FC236}">
                <a16:creationId xmlns:a16="http://schemas.microsoft.com/office/drawing/2014/main" id="{4D219FB8-D5F2-6AFD-706C-8AEAD3D74CB2}"/>
              </a:ext>
            </a:extLst>
          </p:cNvPr>
          <p:cNvGrpSpPr>
            <a:grpSpLocks/>
          </p:cNvGrpSpPr>
          <p:nvPr/>
        </p:nvGrpSpPr>
        <p:grpSpPr bwMode="auto">
          <a:xfrm>
            <a:off x="8689975" y="6310313"/>
            <a:ext cx="423863" cy="431800"/>
            <a:chOff x="5289" y="3975"/>
            <a:chExt cx="267" cy="272"/>
          </a:xfrm>
        </p:grpSpPr>
        <p:pic>
          <p:nvPicPr>
            <p:cNvPr id="5132" name="Picture 12">
              <a:hlinkClick r:id="rId7" action="ppaction://hlinksldjump"/>
              <a:extLst>
                <a:ext uri="{FF2B5EF4-FFF2-40B4-BE49-F238E27FC236}">
                  <a16:creationId xmlns:a16="http://schemas.microsoft.com/office/drawing/2014/main" id="{C89FFB62-635D-D3C4-F9E3-F34E3D66037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33" name="Text Box 13">
              <a:hlinkClick r:id="rId8" action="ppaction://hlinksldjump"/>
              <a:extLst>
                <a:ext uri="{FF2B5EF4-FFF2-40B4-BE49-F238E27FC236}">
                  <a16:creationId xmlns:a16="http://schemas.microsoft.com/office/drawing/2014/main" id="{A814C1D9-B26F-A292-5F35-3F0CDD3415B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5126" name="Group 14">
            <a:extLst>
              <a:ext uri="{FF2B5EF4-FFF2-40B4-BE49-F238E27FC236}">
                <a16:creationId xmlns:a16="http://schemas.microsoft.com/office/drawing/2014/main" id="{FD86B1BD-7675-1BCD-B4A9-B427E4A5D48D}"/>
              </a:ext>
            </a:extLst>
          </p:cNvPr>
          <p:cNvGrpSpPr>
            <a:grpSpLocks/>
          </p:cNvGrpSpPr>
          <p:nvPr/>
        </p:nvGrpSpPr>
        <p:grpSpPr bwMode="auto">
          <a:xfrm>
            <a:off x="8256588" y="6310313"/>
            <a:ext cx="423862" cy="431800"/>
            <a:chOff x="5289" y="3975"/>
            <a:chExt cx="267" cy="272"/>
          </a:xfrm>
        </p:grpSpPr>
        <p:pic>
          <p:nvPicPr>
            <p:cNvPr id="5130" name="Picture 15">
              <a:extLst>
                <a:ext uri="{FF2B5EF4-FFF2-40B4-BE49-F238E27FC236}">
                  <a16:creationId xmlns:a16="http://schemas.microsoft.com/office/drawing/2014/main" id="{90CB77D4-985B-A2E6-9493-1D1D71838D0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31" name="Text Box 16">
              <a:hlinkClick r:id="rId9" action="ppaction://hlinksldjump"/>
              <a:extLst>
                <a:ext uri="{FF2B5EF4-FFF2-40B4-BE49-F238E27FC236}">
                  <a16:creationId xmlns:a16="http://schemas.microsoft.com/office/drawing/2014/main" id="{EFB1F061-C1FA-376D-FD1E-31CB21127E7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  <p:grpSp>
        <p:nvGrpSpPr>
          <p:cNvPr id="5127" name="Group 17">
            <a:extLst>
              <a:ext uri="{FF2B5EF4-FFF2-40B4-BE49-F238E27FC236}">
                <a16:creationId xmlns:a16="http://schemas.microsoft.com/office/drawing/2014/main" id="{ECBEFA15-49A6-261C-351D-B4BFD111D4AA}"/>
              </a:ext>
            </a:extLst>
          </p:cNvPr>
          <p:cNvGrpSpPr>
            <a:grpSpLocks/>
          </p:cNvGrpSpPr>
          <p:nvPr/>
        </p:nvGrpSpPr>
        <p:grpSpPr bwMode="auto">
          <a:xfrm>
            <a:off x="9993313" y="6308725"/>
            <a:ext cx="423862" cy="431800"/>
            <a:chOff x="5289" y="3975"/>
            <a:chExt cx="267" cy="272"/>
          </a:xfrm>
        </p:grpSpPr>
        <p:pic>
          <p:nvPicPr>
            <p:cNvPr id="5128" name="Picture 18">
              <a:hlinkClick r:id="" action="ppaction://noaction"/>
              <a:extLst>
                <a:ext uri="{FF2B5EF4-FFF2-40B4-BE49-F238E27FC236}">
                  <a16:creationId xmlns:a16="http://schemas.microsoft.com/office/drawing/2014/main" id="{7B84A898-0085-56CD-37D1-BFE1368B73E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29" name="Text Box 19">
              <a:hlinkClick r:id="rId6" action="ppaction://hlinksldjump"/>
              <a:extLst>
                <a:ext uri="{FF2B5EF4-FFF2-40B4-BE49-F238E27FC236}">
                  <a16:creationId xmlns:a16="http://schemas.microsoft.com/office/drawing/2014/main" id="{7B96CC7B-5452-D958-4DEC-94775B1A06D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5</a:t>
              </a:r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4">
            <a:extLst>
              <a:ext uri="{FF2B5EF4-FFF2-40B4-BE49-F238E27FC236}">
                <a16:creationId xmlns:a16="http://schemas.microsoft.com/office/drawing/2014/main" id="{314AB268-539C-9687-B804-D374F6DBCCD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147" name="Group 5">
            <a:extLst>
              <a:ext uri="{FF2B5EF4-FFF2-40B4-BE49-F238E27FC236}">
                <a16:creationId xmlns:a16="http://schemas.microsoft.com/office/drawing/2014/main" id="{96A00C88-3428-E326-05D5-0F0B1B73EC39}"/>
              </a:ext>
            </a:extLst>
          </p:cNvPr>
          <p:cNvGrpSpPr>
            <a:grpSpLocks/>
          </p:cNvGrpSpPr>
          <p:nvPr/>
        </p:nvGrpSpPr>
        <p:grpSpPr bwMode="auto">
          <a:xfrm>
            <a:off x="9559925" y="6310313"/>
            <a:ext cx="423863" cy="431800"/>
            <a:chOff x="5289" y="3975"/>
            <a:chExt cx="267" cy="272"/>
          </a:xfrm>
        </p:grpSpPr>
        <p:pic>
          <p:nvPicPr>
            <p:cNvPr id="6160" name="Picture 6">
              <a:hlinkClick r:id="" action="ppaction://noaction"/>
              <a:extLst>
                <a:ext uri="{FF2B5EF4-FFF2-40B4-BE49-F238E27FC236}">
                  <a16:creationId xmlns:a16="http://schemas.microsoft.com/office/drawing/2014/main" id="{3D044B10-A843-AA74-B6E1-C620CE7096C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61" name="Text Box 7">
              <a:hlinkClick r:id="rId5" action="ppaction://hlinksldjump"/>
              <a:extLst>
                <a:ext uri="{FF2B5EF4-FFF2-40B4-BE49-F238E27FC236}">
                  <a16:creationId xmlns:a16="http://schemas.microsoft.com/office/drawing/2014/main" id="{ECDA5E46-8EF6-B6E6-E1A7-575C2263B31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6148" name="Group 8">
            <a:extLst>
              <a:ext uri="{FF2B5EF4-FFF2-40B4-BE49-F238E27FC236}">
                <a16:creationId xmlns:a16="http://schemas.microsoft.com/office/drawing/2014/main" id="{5CA2DBBA-75E0-CEA5-2F03-28C6267080EB}"/>
              </a:ext>
            </a:extLst>
          </p:cNvPr>
          <p:cNvGrpSpPr>
            <a:grpSpLocks/>
          </p:cNvGrpSpPr>
          <p:nvPr/>
        </p:nvGrpSpPr>
        <p:grpSpPr bwMode="auto">
          <a:xfrm>
            <a:off x="9124950" y="6310313"/>
            <a:ext cx="423863" cy="431800"/>
            <a:chOff x="5289" y="3975"/>
            <a:chExt cx="267" cy="272"/>
          </a:xfrm>
        </p:grpSpPr>
        <p:pic>
          <p:nvPicPr>
            <p:cNvPr id="6158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57C4BE1A-256B-59B8-969C-2D4E2D91B3D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9" name="Text Box 10">
              <a:hlinkClick r:id="rId7" action="ppaction://hlinksldjump"/>
              <a:extLst>
                <a:ext uri="{FF2B5EF4-FFF2-40B4-BE49-F238E27FC236}">
                  <a16:creationId xmlns:a16="http://schemas.microsoft.com/office/drawing/2014/main" id="{D6D58529-6C41-C151-AA47-57B3BA71AC1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6149" name="Group 11">
            <a:extLst>
              <a:ext uri="{FF2B5EF4-FFF2-40B4-BE49-F238E27FC236}">
                <a16:creationId xmlns:a16="http://schemas.microsoft.com/office/drawing/2014/main" id="{988FC02B-379D-096D-3870-A2AA9F7B013E}"/>
              </a:ext>
            </a:extLst>
          </p:cNvPr>
          <p:cNvGrpSpPr>
            <a:grpSpLocks/>
          </p:cNvGrpSpPr>
          <p:nvPr/>
        </p:nvGrpSpPr>
        <p:grpSpPr bwMode="auto">
          <a:xfrm>
            <a:off x="8689975" y="6310313"/>
            <a:ext cx="423863" cy="431800"/>
            <a:chOff x="5289" y="3975"/>
            <a:chExt cx="267" cy="272"/>
          </a:xfrm>
        </p:grpSpPr>
        <p:pic>
          <p:nvPicPr>
            <p:cNvPr id="6156" name="Picture 12">
              <a:hlinkClick r:id="rId7" action="ppaction://hlinksldjump"/>
              <a:extLst>
                <a:ext uri="{FF2B5EF4-FFF2-40B4-BE49-F238E27FC236}">
                  <a16:creationId xmlns:a16="http://schemas.microsoft.com/office/drawing/2014/main" id="{DCD2E30F-B69E-0858-1066-C6A239CA420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7" name="Text Box 13">
              <a:hlinkClick r:id="rId8" action="ppaction://hlinksldjump"/>
              <a:extLst>
                <a:ext uri="{FF2B5EF4-FFF2-40B4-BE49-F238E27FC236}">
                  <a16:creationId xmlns:a16="http://schemas.microsoft.com/office/drawing/2014/main" id="{9E036165-8F1B-B8D4-42F1-36367716E8F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6150" name="Group 14">
            <a:extLst>
              <a:ext uri="{FF2B5EF4-FFF2-40B4-BE49-F238E27FC236}">
                <a16:creationId xmlns:a16="http://schemas.microsoft.com/office/drawing/2014/main" id="{A75F76E2-2D2B-BDDB-B823-6742028D0ED2}"/>
              </a:ext>
            </a:extLst>
          </p:cNvPr>
          <p:cNvGrpSpPr>
            <a:grpSpLocks/>
          </p:cNvGrpSpPr>
          <p:nvPr/>
        </p:nvGrpSpPr>
        <p:grpSpPr bwMode="auto">
          <a:xfrm>
            <a:off x="8256588" y="6310313"/>
            <a:ext cx="423862" cy="431800"/>
            <a:chOff x="5289" y="3975"/>
            <a:chExt cx="267" cy="272"/>
          </a:xfrm>
        </p:grpSpPr>
        <p:pic>
          <p:nvPicPr>
            <p:cNvPr id="6154" name="Picture 15">
              <a:extLst>
                <a:ext uri="{FF2B5EF4-FFF2-40B4-BE49-F238E27FC236}">
                  <a16:creationId xmlns:a16="http://schemas.microsoft.com/office/drawing/2014/main" id="{277B4BC5-0328-D1EF-DF7D-6722A9F38E5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5" name="Text Box 16">
              <a:hlinkClick r:id="rId9" action="ppaction://hlinksldjump"/>
              <a:extLst>
                <a:ext uri="{FF2B5EF4-FFF2-40B4-BE49-F238E27FC236}">
                  <a16:creationId xmlns:a16="http://schemas.microsoft.com/office/drawing/2014/main" id="{83850AFF-2A97-5376-676C-F581C9930F5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  <p:grpSp>
        <p:nvGrpSpPr>
          <p:cNvPr id="6151" name="Group 17">
            <a:extLst>
              <a:ext uri="{FF2B5EF4-FFF2-40B4-BE49-F238E27FC236}">
                <a16:creationId xmlns:a16="http://schemas.microsoft.com/office/drawing/2014/main" id="{433C58F0-AECD-E018-7B5D-AC510E422CDA}"/>
              </a:ext>
            </a:extLst>
          </p:cNvPr>
          <p:cNvGrpSpPr>
            <a:grpSpLocks/>
          </p:cNvGrpSpPr>
          <p:nvPr/>
        </p:nvGrpSpPr>
        <p:grpSpPr bwMode="auto">
          <a:xfrm>
            <a:off x="9993313" y="6308725"/>
            <a:ext cx="423862" cy="431800"/>
            <a:chOff x="5289" y="3975"/>
            <a:chExt cx="267" cy="272"/>
          </a:xfrm>
        </p:grpSpPr>
        <p:pic>
          <p:nvPicPr>
            <p:cNvPr id="6152" name="Picture 18">
              <a:hlinkClick r:id="" action="ppaction://noaction"/>
              <a:extLst>
                <a:ext uri="{FF2B5EF4-FFF2-40B4-BE49-F238E27FC236}">
                  <a16:creationId xmlns:a16="http://schemas.microsoft.com/office/drawing/2014/main" id="{17DAE875-6AAF-1593-8AE1-47107F534B2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3" name="Text Box 19">
              <a:hlinkClick r:id="rId6" action="ppaction://hlinksldjump"/>
              <a:extLst>
                <a:ext uri="{FF2B5EF4-FFF2-40B4-BE49-F238E27FC236}">
                  <a16:creationId xmlns:a16="http://schemas.microsoft.com/office/drawing/2014/main" id="{B32BE10B-F552-B168-B3F7-E18B09EB40B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5</a:t>
              </a: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7</TotalTime>
  <Words>25</Words>
  <Application>Microsoft Office PowerPoint</Application>
  <PresentationFormat>와이드스크린</PresentationFormat>
  <Paragraphs>25</Paragraphs>
  <Slides>5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5</vt:i4>
      </vt:variant>
    </vt:vector>
  </HeadingPairs>
  <TitlesOfParts>
    <vt:vector size="11" baseType="lpstr">
      <vt:lpstr>HY견고딕</vt:lpstr>
      <vt:lpstr>Arial</vt:lpstr>
      <vt:lpstr>Calibri</vt:lpstr>
      <vt:lpstr>Calibri Light</vt:lpstr>
      <vt:lpstr>Times New Roman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>한국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최봉수</dc:creator>
  <cp:lastModifiedBy>맛있다 군만두</cp:lastModifiedBy>
  <cp:revision>4</cp:revision>
  <dcterms:created xsi:type="dcterms:W3CDTF">2008-12-10T16:14:37Z</dcterms:created>
  <dcterms:modified xsi:type="dcterms:W3CDTF">2024-10-17T06:34:03Z</dcterms:modified>
</cp:coreProperties>
</file>