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tags/tag2.xml" ContentType="application/vnd.openxmlformats-officedocument.presentationml.tags+xml"/>
  <Override PartName="/ppt/tags/tag3.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8"/>
  </p:notesMasterIdLst>
  <p:handoutMasterIdLst>
    <p:handoutMasterId r:id="rId19"/>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0" r:id="rId17"/>
  </p:sldIdLst>
  <p:sldSz cx="9144000" cy="6858000" type="screen4x3"/>
  <p:notesSz cx="7010400" cy="9296400"/>
  <p:defaultTextStyle>
    <a:defPPr>
      <a:defRPr lang="en-US"/>
    </a:defPPr>
    <a:lvl1pPr algn="l" rtl="0" eaLnBrk="0" fontAlgn="base" hangingPunct="0">
      <a:spcBef>
        <a:spcPct val="0"/>
      </a:spcBef>
      <a:spcAft>
        <a:spcPct val="0"/>
      </a:spcAft>
      <a:defRPr sz="2400" kern="1200">
        <a:solidFill>
          <a:schemeClr val="tx1"/>
        </a:solidFill>
        <a:latin typeface="Times"/>
        <a:ea typeface="+mn-ea"/>
        <a:cs typeface="+mn-cs"/>
      </a:defRPr>
    </a:lvl1pPr>
    <a:lvl2pPr marL="457200" algn="l" rtl="0" eaLnBrk="0" fontAlgn="base" hangingPunct="0">
      <a:spcBef>
        <a:spcPct val="0"/>
      </a:spcBef>
      <a:spcAft>
        <a:spcPct val="0"/>
      </a:spcAft>
      <a:defRPr sz="2400" kern="1200">
        <a:solidFill>
          <a:schemeClr val="tx1"/>
        </a:solidFill>
        <a:latin typeface="Times"/>
        <a:ea typeface="+mn-ea"/>
        <a:cs typeface="+mn-cs"/>
      </a:defRPr>
    </a:lvl2pPr>
    <a:lvl3pPr marL="914400" algn="l" rtl="0" eaLnBrk="0" fontAlgn="base" hangingPunct="0">
      <a:spcBef>
        <a:spcPct val="0"/>
      </a:spcBef>
      <a:spcAft>
        <a:spcPct val="0"/>
      </a:spcAft>
      <a:defRPr sz="2400" kern="1200">
        <a:solidFill>
          <a:schemeClr val="tx1"/>
        </a:solidFill>
        <a:latin typeface="Times"/>
        <a:ea typeface="+mn-ea"/>
        <a:cs typeface="+mn-cs"/>
      </a:defRPr>
    </a:lvl3pPr>
    <a:lvl4pPr marL="1371600" algn="l" rtl="0" eaLnBrk="0" fontAlgn="base" hangingPunct="0">
      <a:spcBef>
        <a:spcPct val="0"/>
      </a:spcBef>
      <a:spcAft>
        <a:spcPct val="0"/>
      </a:spcAft>
      <a:defRPr sz="2400" kern="1200">
        <a:solidFill>
          <a:schemeClr val="tx1"/>
        </a:solidFill>
        <a:latin typeface="Times"/>
        <a:ea typeface="+mn-ea"/>
        <a:cs typeface="+mn-cs"/>
      </a:defRPr>
    </a:lvl4pPr>
    <a:lvl5pPr marL="1828800" algn="l" rtl="0" eaLnBrk="0" fontAlgn="base" hangingPunct="0">
      <a:spcBef>
        <a:spcPct val="0"/>
      </a:spcBef>
      <a:spcAft>
        <a:spcPct val="0"/>
      </a:spcAft>
      <a:defRPr sz="2400" kern="1200">
        <a:solidFill>
          <a:schemeClr val="tx1"/>
        </a:solidFill>
        <a:latin typeface="Times"/>
        <a:ea typeface="+mn-ea"/>
        <a:cs typeface="+mn-cs"/>
      </a:defRPr>
    </a:lvl5pPr>
    <a:lvl6pPr marL="2286000" algn="l" defTabSz="914400" rtl="0" eaLnBrk="1" latinLnBrk="0" hangingPunct="1">
      <a:defRPr sz="2400" kern="1200">
        <a:solidFill>
          <a:schemeClr val="tx1"/>
        </a:solidFill>
        <a:latin typeface="Times"/>
        <a:ea typeface="+mn-ea"/>
        <a:cs typeface="+mn-cs"/>
      </a:defRPr>
    </a:lvl6pPr>
    <a:lvl7pPr marL="2743200" algn="l" defTabSz="914400" rtl="0" eaLnBrk="1" latinLnBrk="0" hangingPunct="1">
      <a:defRPr sz="2400" kern="1200">
        <a:solidFill>
          <a:schemeClr val="tx1"/>
        </a:solidFill>
        <a:latin typeface="Times"/>
        <a:ea typeface="+mn-ea"/>
        <a:cs typeface="+mn-cs"/>
      </a:defRPr>
    </a:lvl7pPr>
    <a:lvl8pPr marL="3200400" algn="l" defTabSz="914400" rtl="0" eaLnBrk="1" latinLnBrk="0" hangingPunct="1">
      <a:defRPr sz="2400" kern="1200">
        <a:solidFill>
          <a:schemeClr val="tx1"/>
        </a:solidFill>
        <a:latin typeface="Times"/>
        <a:ea typeface="+mn-ea"/>
        <a:cs typeface="+mn-cs"/>
      </a:defRPr>
    </a:lvl8pPr>
    <a:lvl9pPr marL="3657600" algn="l" defTabSz="914400" rtl="0" eaLnBrk="1" latinLnBrk="0" hangingPunct="1">
      <a:defRPr sz="2400" kern="1200">
        <a:solidFill>
          <a:schemeClr val="tx1"/>
        </a:solidFill>
        <a:latin typeface="Times"/>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EDA8F65D-485B-4D20-AAE9-B6EB200AED5F}" type="datetimeFigureOut">
              <a:rPr lang="en-US" smtClean="0"/>
              <a:pPr/>
              <a:t>6/14/2014</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DC42DDA2-95CF-499B-96A0-526E0C45399A}"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defRPr sz="1200"/>
            </a:lvl1pPr>
          </a:lstStyle>
          <a:p>
            <a:endParaRPr lang="en-US"/>
          </a:p>
        </p:txBody>
      </p:sp>
      <p:sp>
        <p:nvSpPr>
          <p:cNvPr id="5123" name="Rectangle 3"/>
          <p:cNvSpPr>
            <a:spLocks noGrp="1" noChangeArrowheads="1"/>
          </p:cNvSpPr>
          <p:nvPr>
            <p:ph type="dt" idx="1"/>
          </p:nvPr>
        </p:nvSpPr>
        <p:spPr bwMode="auto">
          <a:xfrm>
            <a:off x="3970938"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a:defRPr sz="1200"/>
            </a:lvl1pPr>
          </a:lstStyle>
          <a:p>
            <a:endParaRPr lang="en-US"/>
          </a:p>
        </p:txBody>
      </p:sp>
      <p:sp>
        <p:nvSpPr>
          <p:cNvPr id="5124"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701040" y="4415790"/>
            <a:ext cx="5608320" cy="418338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6" name="Rectangle 6"/>
          <p:cNvSpPr>
            <a:spLocks noGrp="1" noChangeArrowheads="1"/>
          </p:cNvSpPr>
          <p:nvPr>
            <p:ph type="ftr" sz="quarter" idx="4"/>
          </p:nvPr>
        </p:nvSpPr>
        <p:spPr bwMode="auto">
          <a:xfrm>
            <a:off x="0" y="8829967"/>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defRPr sz="1200"/>
            </a:lvl1pPr>
          </a:lstStyle>
          <a:p>
            <a:endParaRPr lang="en-US"/>
          </a:p>
        </p:txBody>
      </p:sp>
      <p:sp>
        <p:nvSpPr>
          <p:cNvPr id="5127" name="Rectangle 7"/>
          <p:cNvSpPr>
            <a:spLocks noGrp="1" noChangeArrowheads="1"/>
          </p:cNvSpPr>
          <p:nvPr>
            <p:ph type="sldNum" sz="quarter" idx="5"/>
          </p:nvPr>
        </p:nvSpPr>
        <p:spPr bwMode="auto">
          <a:xfrm>
            <a:off x="3970938" y="8829967"/>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a:defRPr sz="1200"/>
            </a:lvl1pPr>
          </a:lstStyle>
          <a:p>
            <a:fld id="{737F75E5-E07A-4FDA-8855-7E33FCEA7F79}"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a:ea typeface="+mn-ea"/>
        <a:cs typeface="+mn-cs"/>
      </a:defRPr>
    </a:lvl1pPr>
    <a:lvl2pPr marL="457200" algn="l" rtl="0" eaLnBrk="0" fontAlgn="base" hangingPunct="0">
      <a:spcBef>
        <a:spcPct val="30000"/>
      </a:spcBef>
      <a:spcAft>
        <a:spcPct val="0"/>
      </a:spcAft>
      <a:defRPr sz="1200" kern="1200">
        <a:solidFill>
          <a:schemeClr val="tx1"/>
        </a:solidFill>
        <a:latin typeface="Times"/>
        <a:ea typeface="+mn-ea"/>
        <a:cs typeface="+mn-cs"/>
      </a:defRPr>
    </a:lvl2pPr>
    <a:lvl3pPr marL="914400" algn="l" rtl="0" eaLnBrk="0" fontAlgn="base" hangingPunct="0">
      <a:spcBef>
        <a:spcPct val="30000"/>
      </a:spcBef>
      <a:spcAft>
        <a:spcPct val="0"/>
      </a:spcAft>
      <a:defRPr sz="1200" kern="1200">
        <a:solidFill>
          <a:schemeClr val="tx1"/>
        </a:solidFill>
        <a:latin typeface="Times"/>
        <a:ea typeface="+mn-ea"/>
        <a:cs typeface="+mn-cs"/>
      </a:defRPr>
    </a:lvl3pPr>
    <a:lvl4pPr marL="1371600" algn="l" rtl="0" eaLnBrk="0" fontAlgn="base" hangingPunct="0">
      <a:spcBef>
        <a:spcPct val="30000"/>
      </a:spcBef>
      <a:spcAft>
        <a:spcPct val="0"/>
      </a:spcAft>
      <a:defRPr sz="1200" kern="1200">
        <a:solidFill>
          <a:schemeClr val="tx1"/>
        </a:solidFill>
        <a:latin typeface="Times"/>
        <a:ea typeface="+mn-ea"/>
        <a:cs typeface="+mn-cs"/>
      </a:defRPr>
    </a:lvl4pPr>
    <a:lvl5pPr marL="1828800" algn="l" rtl="0" eaLnBrk="0" fontAlgn="base" hangingPunct="0">
      <a:spcBef>
        <a:spcPct val="30000"/>
      </a:spcBef>
      <a:spcAft>
        <a:spcPct val="0"/>
      </a:spcAft>
      <a:defRPr sz="1200" kern="1200">
        <a:solidFill>
          <a:schemeClr val="tx1"/>
        </a:solidFill>
        <a:latin typeface="Times"/>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F9DAE650-F2FA-428E-827D-EB1028A97323}" type="slidenum">
              <a:rPr lang="en-US" altLang="en-US"/>
              <a:pPr/>
              <a:t>‹#›</a:t>
            </a:fld>
            <a:endParaRPr lang="en-US" altLang="en-US"/>
          </a:p>
        </p:txBody>
      </p:sp>
    </p:spTree>
  </p:cSld>
  <p:clrMapOvr>
    <a:masterClrMapping/>
  </p:clrMapOvr>
  <p:transition spd="slow">
    <p:circl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5BD777D6-F9ED-4BC6-B480-106953F750CC}" type="slidenum">
              <a:rPr lang="en-US" altLang="en-US"/>
              <a:pPr/>
              <a:t>‹#›</a:t>
            </a:fld>
            <a:endParaRPr lang="en-US" altLang="en-US"/>
          </a:p>
        </p:txBody>
      </p:sp>
    </p:spTree>
  </p:cSld>
  <p:clrMapOvr>
    <a:masterClrMapping/>
  </p:clrMapOvr>
  <p:transition spd="slow">
    <p:circl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96050" y="228600"/>
            <a:ext cx="1962150" cy="6172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28600"/>
            <a:ext cx="5734050" cy="6172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DCD8E213-09E6-4751-A657-8B97D4D6402C}" type="slidenum">
              <a:rPr lang="en-US" altLang="en-US"/>
              <a:pPr/>
              <a:t>‹#›</a:t>
            </a:fld>
            <a:endParaRPr lang="en-US" altLang="en-US"/>
          </a:p>
        </p:txBody>
      </p:sp>
    </p:spTree>
  </p:cSld>
  <p:clrMapOvr>
    <a:masterClrMapping/>
  </p:clrMapOvr>
  <p:transition spd="slow">
    <p:circl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3EC8348C-233B-4F89-9A75-B6646BED8D27}" type="slidenum">
              <a:rPr lang="en-US" altLang="en-US"/>
              <a:pPr/>
              <a:t>‹#›</a:t>
            </a:fld>
            <a:endParaRPr lang="en-US" altLang="en-US"/>
          </a:p>
        </p:txBody>
      </p:sp>
    </p:spTree>
  </p:cSld>
  <p:clrMapOvr>
    <a:masterClrMapping/>
  </p:clrMapOvr>
  <p:transition spd="slow">
    <p:circl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24F11C78-FE4F-42CB-AE3F-90A5B8C7101F}" type="slidenum">
              <a:rPr lang="en-US" altLang="en-US"/>
              <a:pPr/>
              <a:t>‹#›</a:t>
            </a:fld>
            <a:endParaRPr lang="en-US" altLang="en-US"/>
          </a:p>
        </p:txBody>
      </p:sp>
    </p:spTree>
  </p:cSld>
  <p:clrMapOvr>
    <a:masterClrMapping/>
  </p:clrMapOvr>
  <p:transition spd="slow">
    <p:circl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295400"/>
            <a:ext cx="38100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95400"/>
            <a:ext cx="38100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EFA6AE58-0568-4744-A60B-AE43A43D9799}" type="slidenum">
              <a:rPr lang="en-US" altLang="en-US"/>
              <a:pPr/>
              <a:t>‹#›</a:t>
            </a:fld>
            <a:endParaRPr lang="en-US" altLang="en-US"/>
          </a:p>
        </p:txBody>
      </p:sp>
    </p:spTree>
  </p:cSld>
  <p:clrMapOvr>
    <a:masterClrMapping/>
  </p:clrMapOvr>
  <p:transition spd="slow">
    <p:circl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71EEFD15-2166-4AB2-84EA-ED4168CAF4D2}" type="slidenum">
              <a:rPr lang="en-US" altLang="en-US"/>
              <a:pPr/>
              <a:t>‹#›</a:t>
            </a:fld>
            <a:endParaRPr lang="en-US" altLang="en-US"/>
          </a:p>
        </p:txBody>
      </p:sp>
    </p:spTree>
  </p:cSld>
  <p:clrMapOvr>
    <a:masterClrMapping/>
  </p:clrMapOvr>
  <p:transition spd="slow">
    <p:circl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78C03D52-0418-4DD7-8BB3-69F049A586F0}" type="slidenum">
              <a:rPr lang="en-US" altLang="en-US"/>
              <a:pPr/>
              <a:t>‹#›</a:t>
            </a:fld>
            <a:endParaRPr lang="en-US" altLang="en-US"/>
          </a:p>
        </p:txBody>
      </p:sp>
    </p:spTree>
  </p:cSld>
  <p:clrMapOvr>
    <a:masterClrMapping/>
  </p:clrMapOvr>
  <p:transition spd="slow">
    <p:circl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1A42361A-17C7-4A11-A5B1-CC6D441AAAB9}" type="slidenum">
              <a:rPr lang="en-US" altLang="en-US"/>
              <a:pPr/>
              <a:t>‹#›</a:t>
            </a:fld>
            <a:endParaRPr lang="en-US" altLang="en-US"/>
          </a:p>
        </p:txBody>
      </p:sp>
    </p:spTree>
  </p:cSld>
  <p:clrMapOvr>
    <a:masterClrMapping/>
  </p:clrMapOvr>
  <p:transition spd="slow">
    <p:circl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6A3E4F9C-E875-4709-8F55-8CAA6EF27AB1}" type="slidenum">
              <a:rPr lang="en-US" altLang="en-US"/>
              <a:pPr/>
              <a:t>‹#›</a:t>
            </a:fld>
            <a:endParaRPr lang="en-US" altLang="en-US"/>
          </a:p>
        </p:txBody>
      </p:sp>
    </p:spTree>
  </p:cSld>
  <p:clrMapOvr>
    <a:masterClrMapping/>
  </p:clrMapOvr>
  <p:transition spd="slow">
    <p:circl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5E39722C-E297-48B4-8AF7-52F9F62F651A}" type="slidenum">
              <a:rPr lang="en-US" altLang="en-US"/>
              <a:pPr/>
              <a:t>‹#›</a:t>
            </a:fld>
            <a:endParaRPr lang="en-US" altLang="en-US"/>
          </a:p>
        </p:txBody>
      </p:sp>
    </p:spTree>
  </p:cSld>
  <p:clrMapOvr>
    <a:masterClrMapping/>
  </p:clrMapOvr>
  <p:transition spd="slow">
    <p:circl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28600"/>
            <a:ext cx="7848600" cy="1066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85800" y="1295400"/>
            <a:ext cx="7772400" cy="5105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800" b="1" i="1">
                <a:solidFill>
                  <a:schemeClr val="hlink"/>
                </a:solidFill>
              </a:defRPr>
            </a:lvl1pPr>
          </a:lstStyle>
          <a:p>
            <a:fld id="{74D50535-251A-4DD4-9C27-CF795BEEBDE8}"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ircle/>
  </p:transition>
  <p:hf hdr="0" ftr="0" dt="0"/>
  <p:txStyles>
    <p:titleStyle>
      <a:lvl1pPr algn="ctr" rtl="0" eaLnBrk="0" fontAlgn="base" hangingPunct="0">
        <a:spcBef>
          <a:spcPct val="0"/>
        </a:spcBef>
        <a:spcAft>
          <a:spcPct val="0"/>
        </a:spcAft>
        <a:defRPr sz="4400" b="1">
          <a:solidFill>
            <a:schemeClr val="hlink"/>
          </a:solidFill>
          <a:latin typeface="+mj-lt"/>
          <a:ea typeface="+mj-ea"/>
          <a:cs typeface="+mj-cs"/>
        </a:defRPr>
      </a:lvl1pPr>
      <a:lvl2pPr algn="ctr" rtl="0" eaLnBrk="0" fontAlgn="base" hangingPunct="0">
        <a:spcBef>
          <a:spcPct val="0"/>
        </a:spcBef>
        <a:spcAft>
          <a:spcPct val="0"/>
        </a:spcAft>
        <a:defRPr sz="4400" b="1">
          <a:solidFill>
            <a:schemeClr val="hlink"/>
          </a:solidFill>
          <a:latin typeface="Times"/>
        </a:defRPr>
      </a:lvl2pPr>
      <a:lvl3pPr algn="ctr" rtl="0" eaLnBrk="0" fontAlgn="base" hangingPunct="0">
        <a:spcBef>
          <a:spcPct val="0"/>
        </a:spcBef>
        <a:spcAft>
          <a:spcPct val="0"/>
        </a:spcAft>
        <a:defRPr sz="4400" b="1">
          <a:solidFill>
            <a:schemeClr val="hlink"/>
          </a:solidFill>
          <a:latin typeface="Times"/>
        </a:defRPr>
      </a:lvl3pPr>
      <a:lvl4pPr algn="ctr" rtl="0" eaLnBrk="0" fontAlgn="base" hangingPunct="0">
        <a:spcBef>
          <a:spcPct val="0"/>
        </a:spcBef>
        <a:spcAft>
          <a:spcPct val="0"/>
        </a:spcAft>
        <a:defRPr sz="4400" b="1">
          <a:solidFill>
            <a:schemeClr val="hlink"/>
          </a:solidFill>
          <a:latin typeface="Times"/>
        </a:defRPr>
      </a:lvl4pPr>
      <a:lvl5pPr algn="ctr" rtl="0" eaLnBrk="0" fontAlgn="base" hangingPunct="0">
        <a:spcBef>
          <a:spcPct val="0"/>
        </a:spcBef>
        <a:spcAft>
          <a:spcPct val="0"/>
        </a:spcAft>
        <a:defRPr sz="4400" b="1">
          <a:solidFill>
            <a:schemeClr val="hlink"/>
          </a:solidFill>
          <a:latin typeface="Times"/>
        </a:defRPr>
      </a:lvl5pPr>
      <a:lvl6pPr marL="457200" algn="ctr" rtl="0" eaLnBrk="0" fontAlgn="base" hangingPunct="0">
        <a:spcBef>
          <a:spcPct val="0"/>
        </a:spcBef>
        <a:spcAft>
          <a:spcPct val="0"/>
        </a:spcAft>
        <a:defRPr sz="4400" b="1">
          <a:solidFill>
            <a:schemeClr val="hlink"/>
          </a:solidFill>
          <a:latin typeface="Times"/>
        </a:defRPr>
      </a:lvl6pPr>
      <a:lvl7pPr marL="914400" algn="ctr" rtl="0" eaLnBrk="0" fontAlgn="base" hangingPunct="0">
        <a:spcBef>
          <a:spcPct val="0"/>
        </a:spcBef>
        <a:spcAft>
          <a:spcPct val="0"/>
        </a:spcAft>
        <a:defRPr sz="4400" b="1">
          <a:solidFill>
            <a:schemeClr val="hlink"/>
          </a:solidFill>
          <a:latin typeface="Times"/>
        </a:defRPr>
      </a:lvl7pPr>
      <a:lvl8pPr marL="1371600" algn="ctr" rtl="0" eaLnBrk="0" fontAlgn="base" hangingPunct="0">
        <a:spcBef>
          <a:spcPct val="0"/>
        </a:spcBef>
        <a:spcAft>
          <a:spcPct val="0"/>
        </a:spcAft>
        <a:defRPr sz="4400" b="1">
          <a:solidFill>
            <a:schemeClr val="hlink"/>
          </a:solidFill>
          <a:latin typeface="Times"/>
        </a:defRPr>
      </a:lvl8pPr>
      <a:lvl9pPr marL="1828800" algn="ctr" rtl="0" eaLnBrk="0" fontAlgn="base" hangingPunct="0">
        <a:spcBef>
          <a:spcPct val="0"/>
        </a:spcBef>
        <a:spcAft>
          <a:spcPct val="0"/>
        </a:spcAft>
        <a:defRPr sz="4400" b="1">
          <a:solidFill>
            <a:schemeClr val="hlink"/>
          </a:solidFill>
          <a:latin typeface="Times"/>
        </a:defRPr>
      </a:lvl9pPr>
    </p:titleStyle>
    <p:bodyStyle>
      <a:lvl1pPr marL="342900" indent="-342900" algn="l" rtl="0" eaLnBrk="0" fontAlgn="base" hangingPunct="0">
        <a:spcBef>
          <a:spcPct val="20000"/>
        </a:spcBef>
        <a:spcAft>
          <a:spcPct val="0"/>
        </a:spcAft>
        <a:buChar char="•"/>
        <a:defRPr sz="36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hyperlink" Target="http://aphrodite.cooltext.com/d.php?renderid=466476464&amp;extension=png" TargetMode="Externa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media/audio10.wav"/></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1.wav"/><Relationship Id="rId1" Type="http://schemas.openxmlformats.org/officeDocument/2006/relationships/tags" Target="../tags/tag7.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media/audio12.wav"/></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3.wav"/><Relationship Id="rId1" Type="http://schemas.openxmlformats.org/officeDocument/2006/relationships/tags" Target="../tags/tag8.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4.wav"/><Relationship Id="rId1" Type="http://schemas.openxmlformats.org/officeDocument/2006/relationships/tags" Target="../tags/tag9.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audio15.wav"/><Relationship Id="rId1" Type="http://schemas.openxmlformats.org/officeDocument/2006/relationships/tags" Target="../tags/tag10.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xml"/><Relationship Id="rId1" Type="http://schemas.openxmlformats.org/officeDocument/2006/relationships/audio" Target="../media/audio16.wav"/><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audio" Target="../media/audio2.wav"/></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media/audio3.wav"/></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4.wav"/><Relationship Id="rId1" Type="http://schemas.openxmlformats.org/officeDocument/2006/relationships/tags" Target="../tags/tag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5.wav"/><Relationship Id="rId1" Type="http://schemas.openxmlformats.org/officeDocument/2006/relationships/tags" Target="../tags/tag3.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6.wav"/><Relationship Id="rId1" Type="http://schemas.openxmlformats.org/officeDocument/2006/relationships/tags" Target="../tags/tag4.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7.wav"/><Relationship Id="rId1" Type="http://schemas.openxmlformats.org/officeDocument/2006/relationships/tags" Target="../tags/tag5.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8.wav"/><Relationship Id="rId1" Type="http://schemas.openxmlformats.org/officeDocument/2006/relationships/tags" Target="../tags/tag6.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media/audio9.wav"/></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p:txBody>
          <a:bodyPr/>
          <a:lstStyle/>
          <a:p>
            <a:fld id="{8B5BEB0C-D04F-40FA-A816-8568D82A7F21}" type="slidenum">
              <a:rPr lang="en-US" altLang="en-US"/>
              <a:pPr/>
              <a:t>1</a:t>
            </a:fld>
            <a:endParaRPr lang="en-US" altLang="en-US"/>
          </a:p>
        </p:txBody>
      </p:sp>
      <p:pic>
        <p:nvPicPr>
          <p:cNvPr id="3081" name="Picture 9" descr="cooltext466476464">
            <a:hlinkClick r:id="rId5"/>
          </p:cNvPr>
          <p:cNvPicPr>
            <a:picLocks noChangeAspect="1" noChangeArrowheads="1"/>
          </p:cNvPicPr>
          <p:nvPr/>
        </p:nvPicPr>
        <p:blipFill>
          <a:blip r:embed="rId6" cstate="print"/>
          <a:srcRect/>
          <a:stretch>
            <a:fillRect/>
          </a:stretch>
        </p:blipFill>
        <p:spPr bwMode="auto">
          <a:xfrm>
            <a:off x="685800" y="228600"/>
            <a:ext cx="7772400" cy="6324600"/>
          </a:xfrm>
          <a:prstGeom prst="rect">
            <a:avLst/>
          </a:prstGeom>
          <a:noFill/>
        </p:spPr>
      </p:pic>
      <p:pic>
        <p:nvPicPr>
          <p:cNvPr id="4" name="~PP3019.WAV">
            <a:hlinkClick r:id="" action="ppaction://media"/>
          </p:cNvPr>
          <p:cNvPicPr>
            <a:picLocks noRot="1" noChangeAspect="1"/>
          </p:cNvPicPr>
          <p:nvPr>
            <a:wavAudioFile r:embed="rId2" name="~PP3019.WAV"/>
          </p:nvPr>
        </p:nvPicPr>
        <p:blipFill>
          <a:blip r:embed="rId7" cstate="print"/>
          <a:stretch>
            <a:fillRect/>
          </a:stretch>
        </p:blipFill>
        <p:spPr>
          <a:xfrm>
            <a:off x="8696325" y="6410325"/>
            <a:ext cx="304800" cy="304800"/>
          </a:xfrm>
          <a:prstGeom prst="rect">
            <a:avLst/>
          </a:prstGeom>
        </p:spPr>
      </p:pic>
    </p:spTree>
    <p:custDataLst>
      <p:tags r:id="rId1"/>
    </p:custDataLst>
  </p:cSld>
  <p:clrMapOvr>
    <a:masterClrMapping/>
  </p:clrMapOvr>
  <p:transition spd="slow" advTm="114440">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nodeType="clickEffect">
                                  <p:stCondLst>
                                    <p:cond delay="0"/>
                                  </p:stCondLst>
                                  <p:childTnLst>
                                    <p:set>
                                      <p:cBhvr>
                                        <p:cTn id="10" dur="1" fill="hold">
                                          <p:stCondLst>
                                            <p:cond delay="0"/>
                                          </p:stCondLst>
                                        </p:cTn>
                                        <p:tgtEl>
                                          <p:spTgt spid="3081"/>
                                        </p:tgtEl>
                                        <p:attrNameLst>
                                          <p:attrName>style.visibility</p:attrName>
                                        </p:attrNameLst>
                                      </p:cBhvr>
                                      <p:to>
                                        <p:strVal val="visible"/>
                                      </p:to>
                                    </p:set>
                                    <p:anim calcmode="lin" valueType="num">
                                      <p:cBhvr>
                                        <p:cTn id="11" dur="5000" fill="hold"/>
                                        <p:tgtEl>
                                          <p:spTgt spid="3081"/>
                                        </p:tgtEl>
                                        <p:attrNameLst>
                                          <p:attrName>ppt_w</p:attrName>
                                        </p:attrNameLst>
                                      </p:cBhvr>
                                      <p:tavLst>
                                        <p:tav tm="0">
                                          <p:val>
                                            <p:fltVal val="0"/>
                                          </p:val>
                                        </p:tav>
                                        <p:tav tm="100000">
                                          <p:val>
                                            <p:strVal val="#ppt_w"/>
                                          </p:val>
                                        </p:tav>
                                      </p:tavLst>
                                    </p:anim>
                                    <p:anim calcmode="lin" valueType="num">
                                      <p:cBhvr>
                                        <p:cTn id="12" dur="5000" fill="hold"/>
                                        <p:tgtEl>
                                          <p:spTgt spid="308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3"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62627514-0A67-44EC-BCE8-D0D80B8E8535}" type="slidenum">
              <a:rPr lang="en-US" altLang="en-US"/>
              <a:pPr/>
              <a:t>10</a:t>
            </a:fld>
            <a:endParaRPr lang="en-US" altLang="en-US"/>
          </a:p>
        </p:txBody>
      </p:sp>
      <p:sp>
        <p:nvSpPr>
          <p:cNvPr id="14338" name="Rectangle 2"/>
          <p:cNvSpPr>
            <a:spLocks noGrp="1" noChangeArrowheads="1"/>
          </p:cNvSpPr>
          <p:nvPr>
            <p:ph type="title"/>
          </p:nvPr>
        </p:nvSpPr>
        <p:spPr/>
        <p:txBody>
          <a:bodyPr/>
          <a:lstStyle/>
          <a:p>
            <a:r>
              <a:rPr lang="en-US"/>
              <a:t>We become peculiar . . . .</a:t>
            </a:r>
          </a:p>
        </p:txBody>
      </p:sp>
      <p:sp>
        <p:nvSpPr>
          <p:cNvPr id="14339" name="Rectangle 3"/>
          <p:cNvSpPr>
            <a:spLocks noGrp="1" noChangeArrowheads="1"/>
          </p:cNvSpPr>
          <p:nvPr>
            <p:ph type="body" idx="1"/>
          </p:nvPr>
        </p:nvSpPr>
        <p:spPr/>
        <p:txBody>
          <a:bodyPr/>
          <a:lstStyle/>
          <a:p>
            <a:r>
              <a:rPr lang="en-US"/>
              <a:t>Titus 2:14 Who gave himself for us, that he might redeem us from all iniquity, and purify unto himself a peculiar people, zealous of good works.</a:t>
            </a:r>
          </a:p>
          <a:p>
            <a:r>
              <a:rPr lang="en-US"/>
              <a:t> The unbeliever notices how much we have changed and what our priorities are in life.</a:t>
            </a:r>
          </a:p>
        </p:txBody>
      </p:sp>
      <p:pic>
        <p:nvPicPr>
          <p:cNvPr id="5" name="~PP2569.WAV">
            <a:hlinkClick r:id="" action="ppaction://media"/>
          </p:cNvPr>
          <p:cNvPicPr>
            <a:picLocks noRot="1" noChangeAspect="1"/>
          </p:cNvPicPr>
          <p:nvPr>
            <a:wavAudioFile r:embed="rId1" name="~PP2569.WAV"/>
          </p:nvPr>
        </p:nvPicPr>
        <p:blipFill>
          <a:blip r:embed="rId3" cstate="print"/>
          <a:stretch>
            <a:fillRect/>
          </a:stretch>
        </p:blipFill>
        <p:spPr>
          <a:xfrm>
            <a:off x="8696325" y="6410325"/>
            <a:ext cx="304800" cy="304800"/>
          </a:xfrm>
          <a:prstGeom prst="rect">
            <a:avLst/>
          </a:prstGeom>
        </p:spPr>
      </p:pic>
    </p:spTree>
  </p:cSld>
  <p:clrMapOvr>
    <a:masterClrMapping/>
  </p:clrMapOvr>
  <p:transition spd="slow" advTm="40360">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1" presetClass="entr" presetSubtype="8" fill="hold" grpId="0" nodeType="afterEffect">
                                  <p:stCondLst>
                                    <p:cond delay="0"/>
                                  </p:stCondLst>
                                  <p:childTnLst>
                                    <p:set>
                                      <p:cBhvr>
                                        <p:cTn id="9" dur="1" fill="hold">
                                          <p:stCondLst>
                                            <p:cond delay="0"/>
                                          </p:stCondLst>
                                        </p:cTn>
                                        <p:tgtEl>
                                          <p:spTgt spid="14339">
                                            <p:txEl>
                                              <p:pRg st="0" end="0"/>
                                            </p:txEl>
                                          </p:spTgt>
                                        </p:tgtEl>
                                        <p:attrNameLst>
                                          <p:attrName>style.visibility</p:attrName>
                                        </p:attrNameLst>
                                      </p:cBhvr>
                                      <p:to>
                                        <p:strVal val="visible"/>
                                      </p:to>
                                    </p:set>
                                    <p:animEffect transition="in" filter="wheel(8)">
                                      <p:cBhvr>
                                        <p:cTn id="10" dur="2000"/>
                                        <p:tgtEl>
                                          <p:spTgt spid="14339">
                                            <p:txEl>
                                              <p:pRg st="0" end="0"/>
                                            </p:txEl>
                                          </p:spTgt>
                                        </p:tgtEl>
                                      </p:cBhvr>
                                    </p:animEffect>
                                  </p:childTnLst>
                                </p:cTn>
                              </p:par>
                            </p:childTnLst>
                          </p:cTn>
                        </p:par>
                        <p:par>
                          <p:cTn id="11" fill="hold">
                            <p:stCondLst>
                              <p:cond delay="2000"/>
                            </p:stCondLst>
                            <p:childTnLst>
                              <p:par>
                                <p:cTn id="12" presetID="21" presetClass="entr" presetSubtype="8" fill="hold" grpId="0" nodeType="afterEffect">
                                  <p:stCondLst>
                                    <p:cond delay="0"/>
                                  </p:stCondLst>
                                  <p:childTnLst>
                                    <p:set>
                                      <p:cBhvr>
                                        <p:cTn id="13" dur="1" fill="hold">
                                          <p:stCondLst>
                                            <p:cond delay="0"/>
                                          </p:stCondLst>
                                        </p:cTn>
                                        <p:tgtEl>
                                          <p:spTgt spid="14339">
                                            <p:txEl>
                                              <p:pRg st="1" end="1"/>
                                            </p:txEl>
                                          </p:spTgt>
                                        </p:tgtEl>
                                        <p:attrNameLst>
                                          <p:attrName>style.visibility</p:attrName>
                                        </p:attrNameLst>
                                      </p:cBhvr>
                                      <p:to>
                                        <p:strVal val="visible"/>
                                      </p:to>
                                    </p:set>
                                    <p:animEffect transition="in" filter="wheel(8)">
                                      <p:cBhvr>
                                        <p:cTn id="14" dur="2000"/>
                                        <p:tgtEl>
                                          <p:spTgt spid="1433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14339"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08203936-81B8-4ED6-BCC7-4F6085CE8015}" type="slidenum">
              <a:rPr lang="en-US" altLang="en-US"/>
              <a:pPr/>
              <a:t>11</a:t>
            </a:fld>
            <a:endParaRPr lang="en-US" altLang="en-US"/>
          </a:p>
        </p:txBody>
      </p:sp>
      <p:sp>
        <p:nvSpPr>
          <p:cNvPr id="15362" name="Rectangle 2"/>
          <p:cNvSpPr>
            <a:spLocks noGrp="1" noChangeArrowheads="1"/>
          </p:cNvSpPr>
          <p:nvPr>
            <p:ph type="title"/>
          </p:nvPr>
        </p:nvSpPr>
        <p:spPr/>
        <p:txBody>
          <a:bodyPr/>
          <a:lstStyle/>
          <a:p>
            <a:r>
              <a:rPr lang="en-US" sz="4000"/>
              <a:t> </a:t>
            </a:r>
            <a:br>
              <a:rPr lang="en-US" sz="4000"/>
            </a:br>
            <a:r>
              <a:rPr lang="en-US" sz="4000"/>
              <a:t/>
            </a:r>
            <a:br>
              <a:rPr lang="en-US" sz="4000"/>
            </a:br>
            <a:r>
              <a:rPr lang="en-US" sz="4000"/>
              <a:t>R</a:t>
            </a:r>
            <a:r>
              <a:rPr lang="en-US" sz="3600"/>
              <a:t>emember makarios (mak-ar'-ee-os)</a:t>
            </a:r>
            <a:br>
              <a:rPr lang="en-US" sz="3600"/>
            </a:br>
            <a:r>
              <a:rPr lang="en-US" sz="4000"/>
              <a:t/>
            </a:r>
            <a:br>
              <a:rPr lang="en-US" sz="4000"/>
            </a:br>
            <a:r>
              <a:rPr lang="en-US" sz="4000"/>
              <a:t>   </a:t>
            </a:r>
          </a:p>
        </p:txBody>
      </p:sp>
      <p:sp>
        <p:nvSpPr>
          <p:cNvPr id="15363" name="Rectangle 3"/>
          <p:cNvSpPr>
            <a:spLocks noGrp="1" noChangeArrowheads="1"/>
          </p:cNvSpPr>
          <p:nvPr>
            <p:ph type="body" idx="1"/>
          </p:nvPr>
        </p:nvSpPr>
        <p:spPr/>
        <p:txBody>
          <a:bodyPr/>
          <a:lstStyle/>
          <a:p>
            <a:pPr>
              <a:lnSpc>
                <a:spcPct val="90000"/>
              </a:lnSpc>
            </a:pPr>
            <a:r>
              <a:rPr lang="en-US"/>
              <a:t>The adjective makários (blessed) means not only indwelt by God because of Christ, but also being fully satisfied. </a:t>
            </a:r>
          </a:p>
          <a:p>
            <a:pPr>
              <a:lnSpc>
                <a:spcPct val="90000"/>
              </a:lnSpc>
            </a:pPr>
            <a:r>
              <a:rPr lang="en-US"/>
              <a:t>Having obtained peace with God through Christ, the believer is more fulfilled than if he had all the world as his possession</a:t>
            </a:r>
          </a:p>
          <a:p>
            <a:pPr>
              <a:lnSpc>
                <a:spcPct val="90000"/>
              </a:lnSpc>
            </a:pPr>
            <a:r>
              <a:rPr lang="en-US"/>
              <a:t> I am happy living this new life</a:t>
            </a:r>
          </a:p>
          <a:p>
            <a:pPr>
              <a:lnSpc>
                <a:spcPct val="90000"/>
              </a:lnSpc>
            </a:pPr>
            <a:endParaRPr lang="en-US"/>
          </a:p>
        </p:txBody>
      </p:sp>
      <p:pic>
        <p:nvPicPr>
          <p:cNvPr id="5" name="~PP559.WAV">
            <a:hlinkClick r:id="" action="ppaction://media"/>
          </p:cNvPr>
          <p:cNvPicPr>
            <a:picLocks noRot="1" noChangeAspect="1"/>
          </p:cNvPicPr>
          <p:nvPr>
            <a:wavAudioFile r:embed="rId2" name="~PP559.WAV"/>
          </p:nvPr>
        </p:nvPicPr>
        <p:blipFill>
          <a:blip r:embed="rId4" cstate="print"/>
          <a:stretch>
            <a:fillRect/>
          </a:stretch>
        </p:blipFill>
        <p:spPr>
          <a:xfrm>
            <a:off x="8696325" y="6410325"/>
            <a:ext cx="304800" cy="304800"/>
          </a:xfrm>
          <a:prstGeom prst="rect">
            <a:avLst/>
          </a:prstGeom>
        </p:spPr>
      </p:pic>
    </p:spTree>
    <p:custDataLst>
      <p:tags r:id="rId1"/>
    </p:custDataLst>
  </p:cSld>
  <p:clrMapOvr>
    <a:masterClrMapping/>
  </p:clrMapOvr>
  <p:transition spd="slow" advTm="120690">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5363">
                                            <p:txEl>
                                              <p:pRg st="0" end="0"/>
                                            </p:txEl>
                                          </p:spTgt>
                                        </p:tgtEl>
                                        <p:attrNameLst>
                                          <p:attrName>style.visibility</p:attrName>
                                        </p:attrNameLst>
                                      </p:cBhvr>
                                      <p:to>
                                        <p:strVal val="visible"/>
                                      </p:to>
                                    </p:set>
                                    <p:anim calcmode="lin" valueType="num">
                                      <p:cBhvr additive="base">
                                        <p:cTn id="11" dur="500" fill="hold"/>
                                        <p:tgtEl>
                                          <p:spTgt spid="1536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53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363">
                                            <p:txEl>
                                              <p:pRg st="1" end="1"/>
                                            </p:txEl>
                                          </p:spTgt>
                                        </p:tgtEl>
                                        <p:attrNameLst>
                                          <p:attrName>style.visibility</p:attrName>
                                        </p:attrNameLst>
                                      </p:cBhvr>
                                      <p:to>
                                        <p:strVal val="visible"/>
                                      </p:to>
                                    </p:set>
                                    <p:anim calcmode="lin" valueType="num">
                                      <p:cBhvr additive="base">
                                        <p:cTn id="17" dur="500" fill="hold"/>
                                        <p:tgtEl>
                                          <p:spTgt spid="1536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53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5363">
                                            <p:txEl>
                                              <p:pRg st="2" end="2"/>
                                            </p:txEl>
                                          </p:spTgt>
                                        </p:tgtEl>
                                        <p:attrNameLst>
                                          <p:attrName>style.visibility</p:attrName>
                                        </p:attrNameLst>
                                      </p:cBhvr>
                                      <p:to>
                                        <p:strVal val="visible"/>
                                      </p:to>
                                    </p:set>
                                    <p:anim calcmode="lin" valueType="num">
                                      <p:cBhvr additive="base">
                                        <p:cTn id="23" dur="500" fill="hold"/>
                                        <p:tgtEl>
                                          <p:spTgt spid="1536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536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5"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1536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DAB9B6C4-04A7-4F8A-914D-8F708593EF76}" type="slidenum">
              <a:rPr lang="en-US" altLang="en-US"/>
              <a:pPr/>
              <a:t>12</a:t>
            </a:fld>
            <a:endParaRPr lang="en-US" altLang="en-US"/>
          </a:p>
        </p:txBody>
      </p:sp>
      <p:sp>
        <p:nvSpPr>
          <p:cNvPr id="16387" name="Rectangle 3"/>
          <p:cNvSpPr>
            <a:spLocks noGrp="1" noChangeArrowheads="1"/>
          </p:cNvSpPr>
          <p:nvPr>
            <p:ph type="body" idx="1"/>
          </p:nvPr>
        </p:nvSpPr>
        <p:spPr>
          <a:xfrm>
            <a:off x="685800" y="457200"/>
            <a:ext cx="7772400" cy="5943600"/>
          </a:xfrm>
        </p:spPr>
        <p:txBody>
          <a:bodyPr/>
          <a:lstStyle/>
          <a:p>
            <a:r>
              <a:rPr lang="en-US" dirty="0"/>
              <a:t>Luke </a:t>
            </a:r>
            <a:r>
              <a:rPr lang="en-US" dirty="0" smtClean="0"/>
              <a:t>9:25For </a:t>
            </a:r>
            <a:r>
              <a:rPr lang="en-US" dirty="0"/>
              <a:t>what is a man advantaged, if he gain the whole world, and lose himself, or be cast away?</a:t>
            </a:r>
          </a:p>
          <a:p>
            <a:r>
              <a:rPr lang="en-US" dirty="0"/>
              <a:t>26 For whosoever shall be ashamed of me and of my words, of him shall the Son of man be ashamed, when he shall come in his own glory, and in his Father's, and of the holy angels.</a:t>
            </a:r>
          </a:p>
        </p:txBody>
      </p:sp>
      <p:pic>
        <p:nvPicPr>
          <p:cNvPr id="4" name="~PP346.WAV">
            <a:hlinkClick r:id="" action="ppaction://media"/>
          </p:cNvPr>
          <p:cNvPicPr>
            <a:picLocks noRot="1" noChangeAspect="1"/>
          </p:cNvPicPr>
          <p:nvPr>
            <a:wavAudioFile r:embed="rId1" name="~PP346.WAV"/>
          </p:nvPr>
        </p:nvPicPr>
        <p:blipFill>
          <a:blip r:embed="rId3" cstate="print"/>
          <a:stretch>
            <a:fillRect/>
          </a:stretch>
        </p:blipFill>
        <p:spPr>
          <a:xfrm>
            <a:off x="8696325" y="6410325"/>
            <a:ext cx="304800" cy="304800"/>
          </a:xfrm>
          <a:prstGeom prst="rect">
            <a:avLst/>
          </a:prstGeom>
        </p:spPr>
      </p:pic>
    </p:spTree>
  </p:cSld>
  <p:clrMapOvr>
    <a:masterClrMapping/>
  </p:clrMapOvr>
  <p:transition spd="slow" advTm="40540">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 presetClass="entr" presetSubtype="4" fill="hold" grpId="0" nodeType="afterEffect">
                                  <p:stCondLst>
                                    <p:cond delay="0"/>
                                  </p:stCondLst>
                                  <p:childTnLst>
                                    <p:set>
                                      <p:cBhvr>
                                        <p:cTn id="9" dur="1" fill="hold">
                                          <p:stCondLst>
                                            <p:cond delay="0"/>
                                          </p:stCondLst>
                                        </p:cTn>
                                        <p:tgtEl>
                                          <p:spTgt spid="16387">
                                            <p:txEl>
                                              <p:pRg st="0" end="0"/>
                                            </p:txEl>
                                          </p:spTgt>
                                        </p:tgtEl>
                                        <p:attrNameLst>
                                          <p:attrName>style.visibility</p:attrName>
                                        </p:attrNameLst>
                                      </p:cBhvr>
                                      <p:to>
                                        <p:strVal val="visible"/>
                                      </p:to>
                                    </p:set>
                                    <p:anim calcmode="lin" valueType="num">
                                      <p:cBhvr additive="base">
                                        <p:cTn id="10" dur="500" fill="hold"/>
                                        <p:tgtEl>
                                          <p:spTgt spid="16387">
                                            <p:txEl>
                                              <p:pRg st="0" end="0"/>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16387">
                                            <p:txEl>
                                              <p:pRg st="0" end="0"/>
                                            </p:txEl>
                                          </p:spTgt>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 presetClass="entr" presetSubtype="4" fill="hold" grpId="0" nodeType="afterEffect">
                                  <p:stCondLst>
                                    <p:cond delay="0"/>
                                  </p:stCondLst>
                                  <p:childTnLst>
                                    <p:set>
                                      <p:cBhvr>
                                        <p:cTn id="14" dur="1" fill="hold">
                                          <p:stCondLst>
                                            <p:cond delay="0"/>
                                          </p:stCondLst>
                                        </p:cTn>
                                        <p:tgtEl>
                                          <p:spTgt spid="16387">
                                            <p:txEl>
                                              <p:pRg st="1" end="1"/>
                                            </p:txEl>
                                          </p:spTgt>
                                        </p:tgtEl>
                                        <p:attrNameLst>
                                          <p:attrName>style.visibility</p:attrName>
                                        </p:attrNameLst>
                                      </p:cBhvr>
                                      <p:to>
                                        <p:strVal val="visible"/>
                                      </p:to>
                                    </p:set>
                                    <p:anim calcmode="lin" valueType="num">
                                      <p:cBhvr additive="base">
                                        <p:cTn id="15" dur="500" fill="hold"/>
                                        <p:tgtEl>
                                          <p:spTgt spid="16387">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638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7"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16387"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AB633EE-5CD1-4619-BCDA-971A7F420652}" type="slidenum">
              <a:rPr lang="en-US" altLang="en-US"/>
              <a:pPr/>
              <a:t>13</a:t>
            </a:fld>
            <a:endParaRPr lang="en-US" altLang="en-US"/>
          </a:p>
        </p:txBody>
      </p:sp>
      <p:sp>
        <p:nvSpPr>
          <p:cNvPr id="17410" name="Rectangle 2"/>
          <p:cNvSpPr>
            <a:spLocks noGrp="1" noChangeArrowheads="1"/>
          </p:cNvSpPr>
          <p:nvPr>
            <p:ph type="title"/>
          </p:nvPr>
        </p:nvSpPr>
        <p:spPr/>
        <p:txBody>
          <a:bodyPr/>
          <a:lstStyle/>
          <a:p>
            <a:r>
              <a:rPr lang="en-US"/>
              <a:t>Can you find contentment</a:t>
            </a:r>
          </a:p>
        </p:txBody>
      </p:sp>
      <p:sp>
        <p:nvSpPr>
          <p:cNvPr id="17411" name="Rectangle 3"/>
          <p:cNvSpPr>
            <a:spLocks noGrp="1" noChangeArrowheads="1"/>
          </p:cNvSpPr>
          <p:nvPr>
            <p:ph type="body" idx="1"/>
          </p:nvPr>
        </p:nvSpPr>
        <p:spPr/>
        <p:txBody>
          <a:bodyPr/>
          <a:lstStyle/>
          <a:p>
            <a:r>
              <a:rPr lang="en-US"/>
              <a:t> 2 Cor 6:10   As sorrowful, yet always rejoicing; as poor, yet making many rich; as having nothing, and yet possessing all things.</a:t>
            </a:r>
          </a:p>
          <a:p>
            <a:r>
              <a:rPr lang="en-US"/>
              <a:t> Christians finding joy in the things in life that count the most.  These give eternal security to the believer. </a:t>
            </a:r>
          </a:p>
          <a:p>
            <a:endParaRPr lang="en-US"/>
          </a:p>
        </p:txBody>
      </p:sp>
      <p:pic>
        <p:nvPicPr>
          <p:cNvPr id="5" name="~PP2808.WAV">
            <a:hlinkClick r:id="" action="ppaction://media"/>
          </p:cNvPr>
          <p:cNvPicPr>
            <a:picLocks noRot="1" noChangeAspect="1"/>
          </p:cNvPicPr>
          <p:nvPr>
            <a:wavAudioFile r:embed="rId2" name="~PP2808.WAV"/>
          </p:nvPr>
        </p:nvPicPr>
        <p:blipFill>
          <a:blip r:embed="rId4" cstate="print"/>
          <a:stretch>
            <a:fillRect/>
          </a:stretch>
        </p:blipFill>
        <p:spPr>
          <a:xfrm>
            <a:off x="8696325" y="6410325"/>
            <a:ext cx="304800" cy="304800"/>
          </a:xfrm>
          <a:prstGeom prst="rect">
            <a:avLst/>
          </a:prstGeom>
        </p:spPr>
      </p:pic>
    </p:spTree>
    <p:custDataLst>
      <p:tags r:id="rId1"/>
    </p:custDataLst>
  </p:cSld>
  <p:clrMapOvr>
    <a:masterClrMapping/>
  </p:clrMapOvr>
  <p:transition spd="slow" advTm="112870">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grpId="0" nodeType="clickEffect">
                                  <p:stCondLst>
                                    <p:cond delay="0"/>
                                  </p:stCondLst>
                                  <p:childTnLst>
                                    <p:set>
                                      <p:cBhvr>
                                        <p:cTn id="10" dur="1" fill="hold">
                                          <p:stCondLst>
                                            <p:cond delay="0"/>
                                          </p:stCondLst>
                                        </p:cTn>
                                        <p:tgtEl>
                                          <p:spTgt spid="17411">
                                            <p:txEl>
                                              <p:pRg st="0" end="0"/>
                                            </p:txEl>
                                          </p:spTgt>
                                        </p:tgtEl>
                                        <p:attrNameLst>
                                          <p:attrName>style.visibility</p:attrName>
                                        </p:attrNameLst>
                                      </p:cBhvr>
                                      <p:to>
                                        <p:strVal val="visible"/>
                                      </p:to>
                                    </p:set>
                                    <p:anim calcmode="lin" valueType="num">
                                      <p:cBhvr>
                                        <p:cTn id="11" dur="500" fill="hold"/>
                                        <p:tgtEl>
                                          <p:spTgt spid="17411">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17411">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17411">
                                            <p:txEl>
                                              <p:pRg st="1" end="1"/>
                                            </p:txEl>
                                          </p:spTgt>
                                        </p:tgtEl>
                                        <p:attrNameLst>
                                          <p:attrName>style.visibility</p:attrName>
                                        </p:attrNameLst>
                                      </p:cBhvr>
                                      <p:to>
                                        <p:strVal val="visible"/>
                                      </p:to>
                                    </p:set>
                                    <p:anim calcmode="lin" valueType="num">
                                      <p:cBhvr>
                                        <p:cTn id="17" dur="500" fill="hold"/>
                                        <p:tgtEl>
                                          <p:spTgt spid="17411">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17411">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17411"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3C8A9A8D-D65D-4F80-A886-B434F0751FBC}" type="slidenum">
              <a:rPr lang="en-US" altLang="en-US"/>
              <a:pPr/>
              <a:t>14</a:t>
            </a:fld>
            <a:endParaRPr lang="en-US" altLang="en-US"/>
          </a:p>
        </p:txBody>
      </p:sp>
      <p:sp>
        <p:nvSpPr>
          <p:cNvPr id="18434" name="Rectangle 2"/>
          <p:cNvSpPr>
            <a:spLocks noGrp="1" noChangeArrowheads="1"/>
          </p:cNvSpPr>
          <p:nvPr>
            <p:ph type="title"/>
          </p:nvPr>
        </p:nvSpPr>
        <p:spPr/>
        <p:txBody>
          <a:bodyPr/>
          <a:lstStyle/>
          <a:p>
            <a:r>
              <a:rPr lang="en-US"/>
              <a:t>Contrary to what some believe</a:t>
            </a:r>
          </a:p>
        </p:txBody>
      </p:sp>
      <p:sp>
        <p:nvSpPr>
          <p:cNvPr id="18435" name="Rectangle 3"/>
          <p:cNvSpPr>
            <a:spLocks noGrp="1" noChangeArrowheads="1"/>
          </p:cNvSpPr>
          <p:nvPr>
            <p:ph type="body" idx="1"/>
          </p:nvPr>
        </p:nvSpPr>
        <p:spPr/>
        <p:txBody>
          <a:bodyPr/>
          <a:lstStyle/>
          <a:p>
            <a:pPr>
              <a:lnSpc>
                <a:spcPct val="80000"/>
              </a:lnSpc>
            </a:pPr>
            <a:r>
              <a:rPr lang="en-US" sz="2800" dirty="0"/>
              <a:t> The Christian must interact with the world to act as salt and light</a:t>
            </a:r>
          </a:p>
          <a:p>
            <a:pPr>
              <a:lnSpc>
                <a:spcPct val="80000"/>
              </a:lnSpc>
            </a:pPr>
            <a:r>
              <a:rPr lang="en-US" sz="2800" dirty="0"/>
              <a:t> 2 </a:t>
            </a:r>
            <a:r>
              <a:rPr lang="en-US" sz="2800" dirty="0" err="1"/>
              <a:t>Cor</a:t>
            </a:r>
            <a:r>
              <a:rPr lang="en-US" sz="2800" dirty="0"/>
              <a:t> </a:t>
            </a:r>
            <a:r>
              <a:rPr lang="en-US" sz="2800" dirty="0" smtClean="0"/>
              <a:t>5:4  </a:t>
            </a:r>
            <a:r>
              <a:rPr lang="en-US" sz="2800" dirty="0"/>
              <a:t>For we that are in this tabernacle do groan, being burdened: not for that we would be unclothed, but clothed upon, that mortality might be swallowed up of life.</a:t>
            </a:r>
          </a:p>
          <a:p>
            <a:pPr>
              <a:lnSpc>
                <a:spcPct val="80000"/>
              </a:lnSpc>
            </a:pPr>
            <a:r>
              <a:rPr lang="en-US" sz="2800" dirty="0"/>
              <a:t>5 Now he that hath wrought us for the selfsame thing is God, who also hath given unto us the earnest of the Spirit.</a:t>
            </a:r>
          </a:p>
          <a:p>
            <a:pPr>
              <a:lnSpc>
                <a:spcPct val="80000"/>
              </a:lnSpc>
            </a:pPr>
            <a:r>
              <a:rPr lang="en-US" sz="2800" dirty="0"/>
              <a:t>6 Therefore we are always confident, knowing that, whilst we are at home in the body, we are absent from the Lord:</a:t>
            </a:r>
          </a:p>
          <a:p>
            <a:pPr>
              <a:lnSpc>
                <a:spcPct val="80000"/>
              </a:lnSpc>
            </a:pPr>
            <a:r>
              <a:rPr lang="en-US" sz="2800" dirty="0"/>
              <a:t>7 (For we walk by faith, not by sight:)</a:t>
            </a:r>
          </a:p>
          <a:p>
            <a:pPr>
              <a:lnSpc>
                <a:spcPct val="80000"/>
              </a:lnSpc>
            </a:pPr>
            <a:endParaRPr lang="en-US" sz="2800" dirty="0"/>
          </a:p>
        </p:txBody>
      </p:sp>
      <p:pic>
        <p:nvPicPr>
          <p:cNvPr id="5" name="~PP3382.WAV">
            <a:hlinkClick r:id="" action="ppaction://media"/>
          </p:cNvPr>
          <p:cNvPicPr>
            <a:picLocks noRot="1" noChangeAspect="1"/>
          </p:cNvPicPr>
          <p:nvPr>
            <a:wavAudioFile r:embed="rId2" name="~PP3382.WAV"/>
          </p:nvPr>
        </p:nvPicPr>
        <p:blipFill>
          <a:blip r:embed="rId4" cstate="print"/>
          <a:stretch>
            <a:fillRect/>
          </a:stretch>
        </p:blipFill>
        <p:spPr>
          <a:xfrm>
            <a:off x="8696325" y="6410325"/>
            <a:ext cx="304800" cy="304800"/>
          </a:xfrm>
          <a:prstGeom prst="rect">
            <a:avLst/>
          </a:prstGeom>
        </p:spPr>
      </p:pic>
    </p:spTree>
    <p:custDataLst>
      <p:tags r:id="rId1"/>
    </p:custDataLst>
  </p:cSld>
  <p:clrMapOvr>
    <a:masterClrMapping/>
  </p:clrMapOvr>
  <p:transition spd="slow" advTm="82271">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18435">
                                            <p:txEl>
                                              <p:pRg st="0" end="0"/>
                                            </p:txEl>
                                          </p:spTgt>
                                        </p:tgtEl>
                                        <p:attrNameLst>
                                          <p:attrName>style.visibility</p:attrName>
                                        </p:attrNameLst>
                                      </p:cBhvr>
                                      <p:to>
                                        <p:strVal val="visible"/>
                                      </p:to>
                                    </p:set>
                                    <p:animEffect transition="in" filter="box(in)">
                                      <p:cBhvr>
                                        <p:cTn id="11" dur="1000"/>
                                        <p:tgtEl>
                                          <p:spTgt spid="1843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18435">
                                            <p:txEl>
                                              <p:pRg st="1" end="1"/>
                                            </p:txEl>
                                          </p:spTgt>
                                        </p:tgtEl>
                                        <p:attrNameLst>
                                          <p:attrName>style.visibility</p:attrName>
                                        </p:attrNameLst>
                                      </p:cBhvr>
                                      <p:to>
                                        <p:strVal val="visible"/>
                                      </p:to>
                                    </p:set>
                                    <p:animEffect transition="in" filter="box(in)">
                                      <p:cBhvr>
                                        <p:cTn id="16" dur="1000"/>
                                        <p:tgtEl>
                                          <p:spTgt spid="18435">
                                            <p:txEl>
                                              <p:pRg st="1" end="1"/>
                                            </p:txEl>
                                          </p:spTgt>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18435">
                                            <p:txEl>
                                              <p:pRg st="2" end="2"/>
                                            </p:txEl>
                                          </p:spTgt>
                                        </p:tgtEl>
                                        <p:attrNameLst>
                                          <p:attrName>style.visibility</p:attrName>
                                        </p:attrNameLst>
                                      </p:cBhvr>
                                      <p:to>
                                        <p:strVal val="visible"/>
                                      </p:to>
                                    </p:set>
                                    <p:animEffect transition="in" filter="box(in)">
                                      <p:cBhvr>
                                        <p:cTn id="19" dur="1000"/>
                                        <p:tgtEl>
                                          <p:spTgt spid="18435">
                                            <p:txEl>
                                              <p:pRg st="2" end="2"/>
                                            </p:txEl>
                                          </p:spTgt>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18435">
                                            <p:txEl>
                                              <p:pRg st="3" end="3"/>
                                            </p:txEl>
                                          </p:spTgt>
                                        </p:tgtEl>
                                        <p:attrNameLst>
                                          <p:attrName>style.visibility</p:attrName>
                                        </p:attrNameLst>
                                      </p:cBhvr>
                                      <p:to>
                                        <p:strVal val="visible"/>
                                      </p:to>
                                    </p:set>
                                    <p:animEffect transition="in" filter="box(in)">
                                      <p:cBhvr>
                                        <p:cTn id="22" dur="1000"/>
                                        <p:tgtEl>
                                          <p:spTgt spid="18435">
                                            <p:txEl>
                                              <p:pRg st="3" end="3"/>
                                            </p:txEl>
                                          </p:spTgt>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18435">
                                            <p:txEl>
                                              <p:pRg st="4" end="4"/>
                                            </p:txEl>
                                          </p:spTgt>
                                        </p:tgtEl>
                                        <p:attrNameLst>
                                          <p:attrName>style.visibility</p:attrName>
                                        </p:attrNameLst>
                                      </p:cBhvr>
                                      <p:to>
                                        <p:strVal val="visible"/>
                                      </p:to>
                                    </p:set>
                                    <p:animEffect transition="in" filter="box(in)">
                                      <p:cBhvr>
                                        <p:cTn id="25" dur="1000"/>
                                        <p:tgtEl>
                                          <p:spTgt spid="1843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6"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18435"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88B62A24-F0F1-43BC-AB6D-330DFAC46A73}" type="slidenum">
              <a:rPr lang="en-US" altLang="en-US"/>
              <a:pPr/>
              <a:t>15</a:t>
            </a:fld>
            <a:endParaRPr lang="en-US" altLang="en-US"/>
          </a:p>
        </p:txBody>
      </p:sp>
      <p:sp>
        <p:nvSpPr>
          <p:cNvPr id="19460" name="Rectangle 4"/>
          <p:cNvSpPr>
            <a:spLocks noGrp="1" noChangeArrowheads="1"/>
          </p:cNvSpPr>
          <p:nvPr>
            <p:ph type="ctrTitle"/>
          </p:nvPr>
        </p:nvSpPr>
        <p:spPr>
          <a:xfrm>
            <a:off x="685800" y="0"/>
            <a:ext cx="7772400" cy="6858000"/>
          </a:xfrm>
        </p:spPr>
        <p:txBody>
          <a:bodyPr/>
          <a:lstStyle/>
          <a:p>
            <a:r>
              <a:rPr lang="en-US"/>
              <a:t> </a:t>
            </a:r>
            <a:r>
              <a:rPr lang="en-US" sz="6000"/>
              <a:t>Let your light so shine before men, that they may see your good works, and glorify your Father which is in heaven.</a:t>
            </a:r>
            <a:br>
              <a:rPr lang="en-US" sz="6000"/>
            </a:br>
            <a:r>
              <a:rPr lang="en-US" sz="6000"/>
              <a:t>Matt 5:16</a:t>
            </a:r>
          </a:p>
        </p:txBody>
      </p:sp>
      <p:pic>
        <p:nvPicPr>
          <p:cNvPr id="4" name="~PP3037.WAV">
            <a:hlinkClick r:id="" action="ppaction://media"/>
          </p:cNvPr>
          <p:cNvPicPr>
            <a:picLocks noRot="1" noChangeAspect="1"/>
          </p:cNvPicPr>
          <p:nvPr>
            <a:wavAudioFile r:embed="rId2" name="~PP3037.WAV"/>
          </p:nvPr>
        </p:nvPicPr>
        <p:blipFill>
          <a:blip r:embed="rId4" cstate="print"/>
          <a:stretch>
            <a:fillRect/>
          </a:stretch>
        </p:blipFill>
        <p:spPr>
          <a:xfrm>
            <a:off x="8696325" y="6410325"/>
            <a:ext cx="304800" cy="304800"/>
          </a:xfrm>
          <a:prstGeom prst="rect">
            <a:avLst/>
          </a:prstGeom>
        </p:spPr>
      </p:pic>
    </p:spTree>
    <p:custDataLst>
      <p:tags r:id="rId1"/>
    </p:custDataLst>
  </p:cSld>
  <p:clrMapOvr>
    <a:masterClrMapping/>
  </p:clrMapOvr>
  <p:transition spd="slow" advTm="7660">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0" presetClass="entr" presetSubtype="0" fill="hold" grpId="0" nodeType="clickEffect">
                                  <p:stCondLst>
                                    <p:cond delay="0"/>
                                  </p:stCondLst>
                                  <p:childTnLst>
                                    <p:set>
                                      <p:cBhvr>
                                        <p:cTn id="10" dur="1" fill="hold">
                                          <p:stCondLst>
                                            <p:cond delay="0"/>
                                          </p:stCondLst>
                                        </p:cTn>
                                        <p:tgtEl>
                                          <p:spTgt spid="19460"/>
                                        </p:tgtEl>
                                        <p:attrNameLst>
                                          <p:attrName>style.visibility</p:attrName>
                                        </p:attrNameLst>
                                      </p:cBhvr>
                                      <p:to>
                                        <p:strVal val="visible"/>
                                      </p:to>
                                    </p:set>
                                    <p:animEffect transition="in" filter="wedge">
                                      <p:cBhvr>
                                        <p:cTn id="11" dur="20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2"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1946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88B62A24-F0F1-43BC-AB6D-330DFAC46A73}" type="slidenum">
              <a:rPr lang="en-US" altLang="en-US"/>
              <a:pPr/>
              <a:t>16</a:t>
            </a:fld>
            <a:endParaRPr lang="en-US" altLang="en-US"/>
          </a:p>
        </p:txBody>
      </p:sp>
      <p:sp>
        <p:nvSpPr>
          <p:cNvPr id="19460" name="Rectangle 4"/>
          <p:cNvSpPr>
            <a:spLocks noGrp="1" noChangeArrowheads="1"/>
          </p:cNvSpPr>
          <p:nvPr>
            <p:ph type="ctrTitle"/>
          </p:nvPr>
        </p:nvSpPr>
        <p:spPr>
          <a:xfrm>
            <a:off x="685800" y="0"/>
            <a:ext cx="7772400" cy="6858000"/>
          </a:xfrm>
        </p:spPr>
        <p:txBody>
          <a:bodyPr/>
          <a:lstStyle/>
          <a:p>
            <a:r>
              <a:rPr lang="en-US" dirty="0"/>
              <a:t> </a:t>
            </a:r>
            <a:r>
              <a:rPr lang="en-US" sz="6000" dirty="0"/>
              <a:t>Let your light so shine before men, that they may see your good works, and glorify your Father which is in heaven.</a:t>
            </a:r>
            <a:br>
              <a:rPr lang="en-US" sz="6000" dirty="0"/>
            </a:br>
            <a:r>
              <a:rPr lang="en-US" sz="6000" dirty="0"/>
              <a:t>Matt 5:16</a:t>
            </a:r>
          </a:p>
        </p:txBody>
      </p:sp>
      <p:pic>
        <p:nvPicPr>
          <p:cNvPr id="19463" name="Picture 7" descr="http://ts4.mm.bing.net/th?&amp;id=HN.608026030514376300&amp;w=300&amp;h=300&amp;c=0&amp;pid=1.9&amp;rs=0&amp;p=0"/>
          <p:cNvPicPr>
            <a:picLocks noChangeAspect="1" noChangeArrowheads="1"/>
          </p:cNvPicPr>
          <p:nvPr/>
        </p:nvPicPr>
        <p:blipFill>
          <a:blip r:embed="rId3" cstate="print"/>
          <a:srcRect/>
          <a:stretch>
            <a:fillRect/>
          </a:stretch>
        </p:blipFill>
        <p:spPr bwMode="auto">
          <a:xfrm>
            <a:off x="0" y="0"/>
            <a:ext cx="8991600" cy="6858000"/>
          </a:xfrm>
          <a:prstGeom prst="rect">
            <a:avLst/>
          </a:prstGeom>
          <a:noFill/>
        </p:spPr>
      </p:pic>
      <p:pic>
        <p:nvPicPr>
          <p:cNvPr id="6" name="~PP2486.WAV">
            <a:hlinkClick r:id="" action="ppaction://media"/>
          </p:cNvPr>
          <p:cNvPicPr>
            <a:picLocks noRot="1" noChangeAspect="1"/>
          </p:cNvPicPr>
          <p:nvPr>
            <a:wavAudioFile r:embed="rId1" name="~PP2486.WAV"/>
          </p:nvPr>
        </p:nvPicPr>
        <p:blipFill>
          <a:blip r:embed="rId4" cstate="print"/>
          <a:stretch>
            <a:fillRect/>
          </a:stretch>
        </p:blipFill>
        <p:spPr>
          <a:xfrm>
            <a:off x="8696325" y="6410325"/>
            <a:ext cx="304800" cy="304800"/>
          </a:xfrm>
          <a:prstGeom prst="rect">
            <a:avLst/>
          </a:prstGeom>
        </p:spPr>
      </p:pic>
    </p:spTree>
  </p:cSld>
  <p:clrMapOvr>
    <a:masterClrMapping/>
  </p:clrMapOvr>
  <p:transition spd="slow" advTm="5251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9463"/>
                                        </p:tgtEl>
                                        <p:attrNameLst>
                                          <p:attrName>style.visibility</p:attrName>
                                        </p:attrNameLst>
                                      </p:cBhvr>
                                      <p:to>
                                        <p:strVal val="visible"/>
                                      </p:to>
                                    </p:set>
                                    <p:animEffect transition="in" filter="fade">
                                      <p:cBhvr>
                                        <p:cTn id="10" dur="5000"/>
                                        <p:tgtEl>
                                          <p:spTgt spid="19463"/>
                                        </p:tgtEl>
                                      </p:cBhvr>
                                    </p:animEffect>
                                  </p:childTnLst>
                                </p:cTn>
                              </p:par>
                            </p:childTnLst>
                          </p:cTn>
                        </p:par>
                        <p:par>
                          <p:cTn id="11" fill="hold">
                            <p:stCondLst>
                              <p:cond delay="5000"/>
                            </p:stCondLst>
                            <p:childTnLst>
                              <p:par>
                                <p:cTn id="12" presetID="7" presetClass="emph" presetSubtype="2" fill="hold" nodeType="afterEffect">
                                  <p:stCondLst>
                                    <p:cond delay="0"/>
                                  </p:stCondLst>
                                  <p:childTnLst>
                                    <p:animClr clrSpc="rgb">
                                      <p:cBhvr>
                                        <p:cTn id="13" dur="2000" fill="hold"/>
                                        <p:tgtEl>
                                          <p:spTgt spid="19463"/>
                                        </p:tgtEl>
                                        <p:attrNameLst>
                                          <p:attrName>stroke.color</p:attrName>
                                        </p:attrNameLst>
                                      </p:cBhvr>
                                      <p:to>
                                        <a:schemeClr val="accent2"/>
                                      </p:to>
                                    </p:animClr>
                                    <p:set>
                                      <p:cBhvr>
                                        <p:cTn id="14" dur="2000" fill="hold"/>
                                        <p:tgtEl>
                                          <p:spTgt spid="19463"/>
                                        </p:tgtEl>
                                        <p:attrNameLst>
                                          <p:attrName>stroke.on</p:attrName>
                                        </p:attrNameLst>
                                      </p:cBhvr>
                                      <p:to>
                                        <p:strVal val="true"/>
                                      </p:to>
                                    </p:set>
                                  </p:childTnLst>
                                </p:cTn>
                              </p:par>
                            </p:childTnLst>
                          </p:cTn>
                        </p:par>
                        <p:par>
                          <p:cTn id="15" fill="hold">
                            <p:stCondLst>
                              <p:cond delay="7000"/>
                            </p:stCondLst>
                            <p:childTnLst>
                              <p:par>
                                <p:cTn id="16" presetID="10" presetClass="exit" presetSubtype="0" fill="hold" nodeType="afterEffect">
                                  <p:stCondLst>
                                    <p:cond delay="0"/>
                                  </p:stCondLst>
                                  <p:childTnLst>
                                    <p:animEffect transition="out" filter="fade">
                                      <p:cBhvr>
                                        <p:cTn id="17" dur="5000"/>
                                        <p:tgtEl>
                                          <p:spTgt spid="19463"/>
                                        </p:tgtEl>
                                      </p:cBhvr>
                                    </p:animEffect>
                                    <p:set>
                                      <p:cBhvr>
                                        <p:cTn id="18" dur="1" fill="hold">
                                          <p:stCondLst>
                                            <p:cond delay="4999"/>
                                          </p:stCondLst>
                                        </p:cTn>
                                        <p:tgtEl>
                                          <p:spTgt spid="1946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FB830A0-A847-4A55-966C-51A45C6A4702}" type="slidenum">
              <a:rPr lang="en-US" altLang="en-US"/>
              <a:pPr/>
              <a:t>2</a:t>
            </a:fld>
            <a:endParaRPr lang="en-US" altLang="en-US"/>
          </a:p>
        </p:txBody>
      </p:sp>
      <p:sp>
        <p:nvSpPr>
          <p:cNvPr id="4100" name="Rectangle 4"/>
          <p:cNvSpPr>
            <a:spLocks noGrp="1" noChangeArrowheads="1"/>
          </p:cNvSpPr>
          <p:nvPr>
            <p:ph type="ctrTitle"/>
          </p:nvPr>
        </p:nvSpPr>
        <p:spPr>
          <a:xfrm>
            <a:off x="685800" y="685800"/>
            <a:ext cx="7772400" cy="1470025"/>
          </a:xfrm>
        </p:spPr>
        <p:txBody>
          <a:bodyPr/>
          <a:lstStyle/>
          <a:p>
            <a:r>
              <a:rPr lang="en-US" sz="6600"/>
              <a:t>World Is Divided</a:t>
            </a:r>
          </a:p>
        </p:txBody>
      </p:sp>
      <p:sp>
        <p:nvSpPr>
          <p:cNvPr id="4101" name="Rectangle 5"/>
          <p:cNvSpPr>
            <a:spLocks noGrp="1" noChangeArrowheads="1"/>
          </p:cNvSpPr>
          <p:nvPr>
            <p:ph type="subTitle" idx="1"/>
          </p:nvPr>
        </p:nvSpPr>
        <p:spPr>
          <a:xfrm>
            <a:off x="1371600" y="2743200"/>
            <a:ext cx="6400800" cy="1752600"/>
          </a:xfrm>
        </p:spPr>
        <p:txBody>
          <a:bodyPr/>
          <a:lstStyle/>
          <a:p>
            <a:r>
              <a:rPr lang="en-US"/>
              <a:t>Two Kinds Of People</a:t>
            </a:r>
          </a:p>
        </p:txBody>
      </p:sp>
      <p:pic>
        <p:nvPicPr>
          <p:cNvPr id="5" name="~PP3946.WAV">
            <a:hlinkClick r:id="" action="ppaction://media"/>
          </p:cNvPr>
          <p:cNvPicPr>
            <a:picLocks noRot="1" noChangeAspect="1"/>
          </p:cNvPicPr>
          <p:nvPr>
            <a:wavAudioFile r:embed="rId1" name="~PP3946.WAV"/>
          </p:nvPr>
        </p:nvPicPr>
        <p:blipFill>
          <a:blip r:embed="rId3" cstate="print"/>
          <a:stretch>
            <a:fillRect/>
          </a:stretch>
        </p:blipFill>
        <p:spPr>
          <a:xfrm>
            <a:off x="8696325" y="6410325"/>
            <a:ext cx="304800" cy="304800"/>
          </a:xfrm>
          <a:prstGeom prst="rect">
            <a:avLst/>
          </a:prstGeom>
        </p:spPr>
      </p:pic>
    </p:spTree>
  </p:cSld>
  <p:clrMapOvr>
    <a:masterClrMapping/>
  </p:clrMapOvr>
  <p:transition spd="slow" advTm="4810">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074103B4-AA33-4B5B-8B4A-4B58CA90D721}" type="slidenum">
              <a:rPr lang="en-US" altLang="en-US"/>
              <a:pPr/>
              <a:t>3</a:t>
            </a:fld>
            <a:endParaRPr lang="en-US" altLang="en-US"/>
          </a:p>
        </p:txBody>
      </p:sp>
      <p:sp>
        <p:nvSpPr>
          <p:cNvPr id="7170" name="Rectangle 2"/>
          <p:cNvSpPr>
            <a:spLocks noGrp="1" noChangeArrowheads="1"/>
          </p:cNvSpPr>
          <p:nvPr>
            <p:ph type="title"/>
          </p:nvPr>
        </p:nvSpPr>
        <p:spPr>
          <a:xfrm>
            <a:off x="609600" y="228600"/>
            <a:ext cx="7848600" cy="1600200"/>
          </a:xfrm>
        </p:spPr>
        <p:txBody>
          <a:bodyPr/>
          <a:lstStyle/>
          <a:p>
            <a:r>
              <a:rPr lang="en-US" sz="4000" dirty="0"/>
              <a:t> The Believer</a:t>
            </a:r>
            <a:br>
              <a:rPr lang="en-US" sz="4000" dirty="0"/>
            </a:br>
            <a:r>
              <a:rPr lang="en-US" sz="4000" dirty="0" smtClean="0"/>
              <a:t>Blest</a:t>
            </a:r>
            <a:r>
              <a:rPr lang="en-US" sz="4000" dirty="0"/>
              <a:t/>
            </a:r>
            <a:br>
              <a:rPr lang="en-US" sz="4000" dirty="0"/>
            </a:br>
            <a:r>
              <a:rPr lang="en-US" sz="4000" dirty="0"/>
              <a:t> </a:t>
            </a:r>
          </a:p>
        </p:txBody>
      </p:sp>
      <p:sp>
        <p:nvSpPr>
          <p:cNvPr id="7171" name="Rectangle 3"/>
          <p:cNvSpPr>
            <a:spLocks noGrp="1" noChangeArrowheads="1"/>
          </p:cNvSpPr>
          <p:nvPr>
            <p:ph type="body" idx="1"/>
          </p:nvPr>
        </p:nvSpPr>
        <p:spPr>
          <a:xfrm>
            <a:off x="685800" y="1447800"/>
            <a:ext cx="7924800" cy="5410200"/>
          </a:xfrm>
        </p:spPr>
        <p:txBody>
          <a:bodyPr/>
          <a:lstStyle/>
          <a:p>
            <a:pPr>
              <a:lnSpc>
                <a:spcPct val="80000"/>
              </a:lnSpc>
            </a:pPr>
            <a:r>
              <a:rPr lang="en-US" sz="2000"/>
              <a:t>Matt 5:3-12   Blessed are the poor in spirit: for theirs is the kingdom of heaven.</a:t>
            </a:r>
          </a:p>
          <a:p>
            <a:pPr>
              <a:lnSpc>
                <a:spcPct val="80000"/>
              </a:lnSpc>
            </a:pPr>
            <a:r>
              <a:rPr lang="en-US" sz="2000"/>
              <a:t>4 Blessed are they that mourn: for they shall be comforted.</a:t>
            </a:r>
          </a:p>
          <a:p>
            <a:pPr>
              <a:lnSpc>
                <a:spcPct val="80000"/>
              </a:lnSpc>
            </a:pPr>
            <a:r>
              <a:rPr lang="en-US" sz="2000"/>
              <a:t>5 Blessed are the meek: for they shall inherit the earth.</a:t>
            </a:r>
          </a:p>
          <a:p>
            <a:pPr>
              <a:lnSpc>
                <a:spcPct val="80000"/>
              </a:lnSpc>
            </a:pPr>
            <a:r>
              <a:rPr lang="en-US" sz="2000"/>
              <a:t>6 Blessed are they which do hunger and thirst after righteousness: for they shall be filled.</a:t>
            </a:r>
          </a:p>
          <a:p>
            <a:pPr>
              <a:lnSpc>
                <a:spcPct val="80000"/>
              </a:lnSpc>
            </a:pPr>
            <a:r>
              <a:rPr lang="en-US" sz="2000"/>
              <a:t>7 Blessed are the merciful: for they shall obtain mercy.</a:t>
            </a:r>
          </a:p>
          <a:p>
            <a:pPr>
              <a:lnSpc>
                <a:spcPct val="80000"/>
              </a:lnSpc>
            </a:pPr>
            <a:r>
              <a:rPr lang="en-US" sz="2000"/>
              <a:t>8 Blessed are the pure in heart: for they shall see God.</a:t>
            </a:r>
          </a:p>
          <a:p>
            <a:pPr>
              <a:lnSpc>
                <a:spcPct val="80000"/>
              </a:lnSpc>
            </a:pPr>
            <a:r>
              <a:rPr lang="en-US" sz="2000"/>
              <a:t>9 Blessed are the peacemakers: for they shall be called the children of God.</a:t>
            </a:r>
          </a:p>
          <a:p>
            <a:pPr>
              <a:lnSpc>
                <a:spcPct val="80000"/>
              </a:lnSpc>
            </a:pPr>
            <a:r>
              <a:rPr lang="en-US" sz="2000"/>
              <a:t>10 Blessed are they which are persecuted for righteousness' sake: for theirs is the kingdom of heaven.</a:t>
            </a:r>
          </a:p>
          <a:p>
            <a:pPr>
              <a:lnSpc>
                <a:spcPct val="80000"/>
              </a:lnSpc>
            </a:pPr>
            <a:r>
              <a:rPr lang="en-US" sz="2000"/>
              <a:t>11 Blessed are ye, when men shall revile you, and persecute you, and shall say all manner of evil against you falsely, for my sake.</a:t>
            </a:r>
          </a:p>
          <a:p>
            <a:pPr>
              <a:lnSpc>
                <a:spcPct val="80000"/>
              </a:lnSpc>
            </a:pPr>
            <a:r>
              <a:rPr lang="en-US" sz="2000"/>
              <a:t>12 Rejoice, and be exceeding glad: for great is your reward in heaven: for so persecuted they the prophets which were before you.</a:t>
            </a:r>
          </a:p>
        </p:txBody>
      </p:sp>
      <p:pic>
        <p:nvPicPr>
          <p:cNvPr id="5" name="~PP3677.WAV">
            <a:hlinkClick r:id="" action="ppaction://media"/>
          </p:cNvPr>
          <p:cNvPicPr>
            <a:picLocks noRot="1" noChangeAspect="1"/>
          </p:cNvPicPr>
          <p:nvPr>
            <a:wavAudioFile r:embed="rId1" name="~PP3677.WAV"/>
          </p:nvPr>
        </p:nvPicPr>
        <p:blipFill>
          <a:blip r:embed="rId3" cstate="print"/>
          <a:stretch>
            <a:fillRect/>
          </a:stretch>
        </p:blipFill>
        <p:spPr>
          <a:xfrm>
            <a:off x="8696325" y="6410325"/>
            <a:ext cx="304800" cy="304800"/>
          </a:xfrm>
          <a:prstGeom prst="rect">
            <a:avLst/>
          </a:prstGeom>
        </p:spPr>
      </p:pic>
    </p:spTree>
  </p:cSld>
  <p:clrMapOvr>
    <a:masterClrMapping/>
  </p:clrMapOvr>
  <p:transition spd="slow" advTm="15920">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3" presetClass="entr" presetSubtype="16" fill="hold" grpId="0" nodeType="afterEffect">
                                  <p:stCondLst>
                                    <p:cond delay="0"/>
                                  </p:stCondLst>
                                  <p:childTnLst>
                                    <p:set>
                                      <p:cBhvr>
                                        <p:cTn id="9" dur="1" fill="hold">
                                          <p:stCondLst>
                                            <p:cond delay="0"/>
                                          </p:stCondLst>
                                        </p:cTn>
                                        <p:tgtEl>
                                          <p:spTgt spid="7171">
                                            <p:txEl>
                                              <p:pRg st="0" end="0"/>
                                            </p:txEl>
                                          </p:spTgt>
                                        </p:tgtEl>
                                        <p:attrNameLst>
                                          <p:attrName>style.visibility</p:attrName>
                                        </p:attrNameLst>
                                      </p:cBhvr>
                                      <p:to>
                                        <p:strVal val="visible"/>
                                      </p:to>
                                    </p:set>
                                    <p:anim calcmode="lin" valueType="num">
                                      <p:cBhvr>
                                        <p:cTn id="10" dur="500" fill="hold"/>
                                        <p:tgtEl>
                                          <p:spTgt spid="7171">
                                            <p:txEl>
                                              <p:pRg st="0" end="0"/>
                                            </p:txEl>
                                          </p:spTgt>
                                        </p:tgtEl>
                                        <p:attrNameLst>
                                          <p:attrName>ppt_w</p:attrName>
                                        </p:attrNameLst>
                                      </p:cBhvr>
                                      <p:tavLst>
                                        <p:tav tm="0">
                                          <p:val>
                                            <p:fltVal val="0"/>
                                          </p:val>
                                        </p:tav>
                                        <p:tav tm="100000">
                                          <p:val>
                                            <p:strVal val="#ppt_w"/>
                                          </p:val>
                                        </p:tav>
                                      </p:tavLst>
                                    </p:anim>
                                    <p:anim calcmode="lin" valueType="num">
                                      <p:cBhvr>
                                        <p:cTn id="11" dur="500" fill="hold"/>
                                        <p:tgtEl>
                                          <p:spTgt spid="7171">
                                            <p:txEl>
                                              <p:pRg st="0" end="0"/>
                                            </p:txEl>
                                          </p:spTgt>
                                        </p:tgtEl>
                                        <p:attrNameLst>
                                          <p:attrName>ppt_h</p:attrName>
                                        </p:attrNameLst>
                                      </p:cBhvr>
                                      <p:tavLst>
                                        <p:tav tm="0">
                                          <p:val>
                                            <p:fltVal val="0"/>
                                          </p:val>
                                        </p:tav>
                                        <p:tav tm="100000">
                                          <p:val>
                                            <p:strVal val="#ppt_h"/>
                                          </p:val>
                                        </p:tav>
                                      </p:tavLst>
                                    </p:anim>
                                  </p:childTnLst>
                                </p:cTn>
                              </p:par>
                            </p:childTnLst>
                          </p:cTn>
                        </p:par>
                        <p:par>
                          <p:cTn id="12" fill="hold">
                            <p:stCondLst>
                              <p:cond delay="500"/>
                            </p:stCondLst>
                            <p:childTnLst>
                              <p:par>
                                <p:cTn id="13" presetID="23" presetClass="entr" presetSubtype="16" fill="hold" grpId="0" nodeType="afterEffect">
                                  <p:stCondLst>
                                    <p:cond delay="0"/>
                                  </p:stCondLst>
                                  <p:childTnLst>
                                    <p:set>
                                      <p:cBhvr>
                                        <p:cTn id="14" dur="1" fill="hold">
                                          <p:stCondLst>
                                            <p:cond delay="0"/>
                                          </p:stCondLst>
                                        </p:cTn>
                                        <p:tgtEl>
                                          <p:spTgt spid="7171">
                                            <p:txEl>
                                              <p:pRg st="1" end="1"/>
                                            </p:txEl>
                                          </p:spTgt>
                                        </p:tgtEl>
                                        <p:attrNameLst>
                                          <p:attrName>style.visibility</p:attrName>
                                        </p:attrNameLst>
                                      </p:cBhvr>
                                      <p:to>
                                        <p:strVal val="visible"/>
                                      </p:to>
                                    </p:set>
                                    <p:anim calcmode="lin" valueType="num">
                                      <p:cBhvr>
                                        <p:cTn id="15" dur="500" fill="hold"/>
                                        <p:tgtEl>
                                          <p:spTgt spid="7171">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7171">
                                            <p:txEl>
                                              <p:pRg st="1" end="1"/>
                                            </p:txEl>
                                          </p:spTgt>
                                        </p:tgtEl>
                                        <p:attrNameLst>
                                          <p:attrName>ppt_h</p:attrName>
                                        </p:attrNameLst>
                                      </p:cBhvr>
                                      <p:tavLst>
                                        <p:tav tm="0">
                                          <p:val>
                                            <p:fltVal val="0"/>
                                          </p:val>
                                        </p:tav>
                                        <p:tav tm="100000">
                                          <p:val>
                                            <p:strVal val="#ppt_h"/>
                                          </p:val>
                                        </p:tav>
                                      </p:tavLst>
                                    </p:anim>
                                  </p:childTnLst>
                                </p:cTn>
                              </p:par>
                            </p:childTnLst>
                          </p:cTn>
                        </p:par>
                        <p:par>
                          <p:cTn id="17" fill="hold">
                            <p:stCondLst>
                              <p:cond delay="1000"/>
                            </p:stCondLst>
                            <p:childTnLst>
                              <p:par>
                                <p:cTn id="18" presetID="23" presetClass="entr" presetSubtype="16" fill="hold" grpId="0" nodeType="afterEffect">
                                  <p:stCondLst>
                                    <p:cond delay="0"/>
                                  </p:stCondLst>
                                  <p:childTnLst>
                                    <p:set>
                                      <p:cBhvr>
                                        <p:cTn id="19" dur="1" fill="hold">
                                          <p:stCondLst>
                                            <p:cond delay="0"/>
                                          </p:stCondLst>
                                        </p:cTn>
                                        <p:tgtEl>
                                          <p:spTgt spid="7171">
                                            <p:txEl>
                                              <p:pRg st="2" end="2"/>
                                            </p:txEl>
                                          </p:spTgt>
                                        </p:tgtEl>
                                        <p:attrNameLst>
                                          <p:attrName>style.visibility</p:attrName>
                                        </p:attrNameLst>
                                      </p:cBhvr>
                                      <p:to>
                                        <p:strVal val="visible"/>
                                      </p:to>
                                    </p:set>
                                    <p:anim calcmode="lin" valueType="num">
                                      <p:cBhvr>
                                        <p:cTn id="20" dur="500" fill="hold"/>
                                        <p:tgtEl>
                                          <p:spTgt spid="7171">
                                            <p:txEl>
                                              <p:pRg st="2" end="2"/>
                                            </p:txEl>
                                          </p:spTgt>
                                        </p:tgtEl>
                                        <p:attrNameLst>
                                          <p:attrName>ppt_w</p:attrName>
                                        </p:attrNameLst>
                                      </p:cBhvr>
                                      <p:tavLst>
                                        <p:tav tm="0">
                                          <p:val>
                                            <p:fltVal val="0"/>
                                          </p:val>
                                        </p:tav>
                                        <p:tav tm="100000">
                                          <p:val>
                                            <p:strVal val="#ppt_w"/>
                                          </p:val>
                                        </p:tav>
                                      </p:tavLst>
                                    </p:anim>
                                    <p:anim calcmode="lin" valueType="num">
                                      <p:cBhvr>
                                        <p:cTn id="21" dur="500" fill="hold"/>
                                        <p:tgtEl>
                                          <p:spTgt spid="7171">
                                            <p:txEl>
                                              <p:pRg st="2" end="2"/>
                                            </p:txEl>
                                          </p:spTgt>
                                        </p:tgtEl>
                                        <p:attrNameLst>
                                          <p:attrName>ppt_h</p:attrName>
                                        </p:attrNameLst>
                                      </p:cBhvr>
                                      <p:tavLst>
                                        <p:tav tm="0">
                                          <p:val>
                                            <p:fltVal val="0"/>
                                          </p:val>
                                        </p:tav>
                                        <p:tav tm="100000">
                                          <p:val>
                                            <p:strVal val="#ppt_h"/>
                                          </p:val>
                                        </p:tav>
                                      </p:tavLst>
                                    </p:anim>
                                  </p:childTnLst>
                                </p:cTn>
                              </p:par>
                            </p:childTnLst>
                          </p:cTn>
                        </p:par>
                        <p:par>
                          <p:cTn id="22" fill="hold">
                            <p:stCondLst>
                              <p:cond delay="1500"/>
                            </p:stCondLst>
                            <p:childTnLst>
                              <p:par>
                                <p:cTn id="23" presetID="23" presetClass="entr" presetSubtype="16" fill="hold" grpId="0" nodeType="afterEffect">
                                  <p:stCondLst>
                                    <p:cond delay="0"/>
                                  </p:stCondLst>
                                  <p:childTnLst>
                                    <p:set>
                                      <p:cBhvr>
                                        <p:cTn id="24" dur="1" fill="hold">
                                          <p:stCondLst>
                                            <p:cond delay="0"/>
                                          </p:stCondLst>
                                        </p:cTn>
                                        <p:tgtEl>
                                          <p:spTgt spid="7171">
                                            <p:txEl>
                                              <p:pRg st="3" end="3"/>
                                            </p:txEl>
                                          </p:spTgt>
                                        </p:tgtEl>
                                        <p:attrNameLst>
                                          <p:attrName>style.visibility</p:attrName>
                                        </p:attrNameLst>
                                      </p:cBhvr>
                                      <p:to>
                                        <p:strVal val="visible"/>
                                      </p:to>
                                    </p:set>
                                    <p:anim calcmode="lin" valueType="num">
                                      <p:cBhvr>
                                        <p:cTn id="25" dur="500" fill="hold"/>
                                        <p:tgtEl>
                                          <p:spTgt spid="7171">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7171">
                                            <p:txEl>
                                              <p:pRg st="3" end="3"/>
                                            </p:txEl>
                                          </p:spTgt>
                                        </p:tgtEl>
                                        <p:attrNameLst>
                                          <p:attrName>ppt_h</p:attrName>
                                        </p:attrNameLst>
                                      </p:cBhvr>
                                      <p:tavLst>
                                        <p:tav tm="0">
                                          <p:val>
                                            <p:fltVal val="0"/>
                                          </p:val>
                                        </p:tav>
                                        <p:tav tm="100000">
                                          <p:val>
                                            <p:strVal val="#ppt_h"/>
                                          </p:val>
                                        </p:tav>
                                      </p:tavLst>
                                    </p:anim>
                                  </p:childTnLst>
                                </p:cTn>
                              </p:par>
                            </p:childTnLst>
                          </p:cTn>
                        </p:par>
                        <p:par>
                          <p:cTn id="27" fill="hold">
                            <p:stCondLst>
                              <p:cond delay="2000"/>
                            </p:stCondLst>
                            <p:childTnLst>
                              <p:par>
                                <p:cTn id="28" presetID="23" presetClass="entr" presetSubtype="16" fill="hold" grpId="0" nodeType="afterEffect">
                                  <p:stCondLst>
                                    <p:cond delay="0"/>
                                  </p:stCondLst>
                                  <p:childTnLst>
                                    <p:set>
                                      <p:cBhvr>
                                        <p:cTn id="29" dur="1" fill="hold">
                                          <p:stCondLst>
                                            <p:cond delay="0"/>
                                          </p:stCondLst>
                                        </p:cTn>
                                        <p:tgtEl>
                                          <p:spTgt spid="7171">
                                            <p:txEl>
                                              <p:pRg st="4" end="4"/>
                                            </p:txEl>
                                          </p:spTgt>
                                        </p:tgtEl>
                                        <p:attrNameLst>
                                          <p:attrName>style.visibility</p:attrName>
                                        </p:attrNameLst>
                                      </p:cBhvr>
                                      <p:to>
                                        <p:strVal val="visible"/>
                                      </p:to>
                                    </p:set>
                                    <p:anim calcmode="lin" valueType="num">
                                      <p:cBhvr>
                                        <p:cTn id="30" dur="500" fill="hold"/>
                                        <p:tgtEl>
                                          <p:spTgt spid="7171">
                                            <p:txEl>
                                              <p:pRg st="4" end="4"/>
                                            </p:txEl>
                                          </p:spTgt>
                                        </p:tgtEl>
                                        <p:attrNameLst>
                                          <p:attrName>ppt_w</p:attrName>
                                        </p:attrNameLst>
                                      </p:cBhvr>
                                      <p:tavLst>
                                        <p:tav tm="0">
                                          <p:val>
                                            <p:fltVal val="0"/>
                                          </p:val>
                                        </p:tav>
                                        <p:tav tm="100000">
                                          <p:val>
                                            <p:strVal val="#ppt_w"/>
                                          </p:val>
                                        </p:tav>
                                      </p:tavLst>
                                    </p:anim>
                                    <p:anim calcmode="lin" valueType="num">
                                      <p:cBhvr>
                                        <p:cTn id="31" dur="500" fill="hold"/>
                                        <p:tgtEl>
                                          <p:spTgt spid="7171">
                                            <p:txEl>
                                              <p:pRg st="4" end="4"/>
                                            </p:txEl>
                                          </p:spTgt>
                                        </p:tgtEl>
                                        <p:attrNameLst>
                                          <p:attrName>ppt_h</p:attrName>
                                        </p:attrNameLst>
                                      </p:cBhvr>
                                      <p:tavLst>
                                        <p:tav tm="0">
                                          <p:val>
                                            <p:fltVal val="0"/>
                                          </p:val>
                                        </p:tav>
                                        <p:tav tm="100000">
                                          <p:val>
                                            <p:strVal val="#ppt_h"/>
                                          </p:val>
                                        </p:tav>
                                      </p:tavLst>
                                    </p:anim>
                                  </p:childTnLst>
                                </p:cTn>
                              </p:par>
                            </p:childTnLst>
                          </p:cTn>
                        </p:par>
                        <p:par>
                          <p:cTn id="32" fill="hold">
                            <p:stCondLst>
                              <p:cond delay="2500"/>
                            </p:stCondLst>
                            <p:childTnLst>
                              <p:par>
                                <p:cTn id="33" presetID="23" presetClass="entr" presetSubtype="16" fill="hold" grpId="0" nodeType="afterEffect">
                                  <p:stCondLst>
                                    <p:cond delay="0"/>
                                  </p:stCondLst>
                                  <p:childTnLst>
                                    <p:set>
                                      <p:cBhvr>
                                        <p:cTn id="34" dur="1" fill="hold">
                                          <p:stCondLst>
                                            <p:cond delay="0"/>
                                          </p:stCondLst>
                                        </p:cTn>
                                        <p:tgtEl>
                                          <p:spTgt spid="7171">
                                            <p:txEl>
                                              <p:pRg st="5" end="5"/>
                                            </p:txEl>
                                          </p:spTgt>
                                        </p:tgtEl>
                                        <p:attrNameLst>
                                          <p:attrName>style.visibility</p:attrName>
                                        </p:attrNameLst>
                                      </p:cBhvr>
                                      <p:to>
                                        <p:strVal val="visible"/>
                                      </p:to>
                                    </p:set>
                                    <p:anim calcmode="lin" valueType="num">
                                      <p:cBhvr>
                                        <p:cTn id="35" dur="500" fill="hold"/>
                                        <p:tgtEl>
                                          <p:spTgt spid="7171">
                                            <p:txEl>
                                              <p:pRg st="5" end="5"/>
                                            </p:txEl>
                                          </p:spTgt>
                                        </p:tgtEl>
                                        <p:attrNameLst>
                                          <p:attrName>ppt_w</p:attrName>
                                        </p:attrNameLst>
                                      </p:cBhvr>
                                      <p:tavLst>
                                        <p:tav tm="0">
                                          <p:val>
                                            <p:fltVal val="0"/>
                                          </p:val>
                                        </p:tav>
                                        <p:tav tm="100000">
                                          <p:val>
                                            <p:strVal val="#ppt_w"/>
                                          </p:val>
                                        </p:tav>
                                      </p:tavLst>
                                    </p:anim>
                                    <p:anim calcmode="lin" valueType="num">
                                      <p:cBhvr>
                                        <p:cTn id="36" dur="500" fill="hold"/>
                                        <p:tgtEl>
                                          <p:spTgt spid="7171">
                                            <p:txEl>
                                              <p:pRg st="5" end="5"/>
                                            </p:txEl>
                                          </p:spTgt>
                                        </p:tgtEl>
                                        <p:attrNameLst>
                                          <p:attrName>ppt_h</p:attrName>
                                        </p:attrNameLst>
                                      </p:cBhvr>
                                      <p:tavLst>
                                        <p:tav tm="0">
                                          <p:val>
                                            <p:fltVal val="0"/>
                                          </p:val>
                                        </p:tav>
                                        <p:tav tm="100000">
                                          <p:val>
                                            <p:strVal val="#ppt_h"/>
                                          </p:val>
                                        </p:tav>
                                      </p:tavLst>
                                    </p:anim>
                                  </p:childTnLst>
                                </p:cTn>
                              </p:par>
                            </p:childTnLst>
                          </p:cTn>
                        </p:par>
                        <p:par>
                          <p:cTn id="37" fill="hold">
                            <p:stCondLst>
                              <p:cond delay="3000"/>
                            </p:stCondLst>
                            <p:childTnLst>
                              <p:par>
                                <p:cTn id="38" presetID="23" presetClass="entr" presetSubtype="16" fill="hold" grpId="0" nodeType="afterEffect">
                                  <p:stCondLst>
                                    <p:cond delay="0"/>
                                  </p:stCondLst>
                                  <p:childTnLst>
                                    <p:set>
                                      <p:cBhvr>
                                        <p:cTn id="39" dur="1" fill="hold">
                                          <p:stCondLst>
                                            <p:cond delay="0"/>
                                          </p:stCondLst>
                                        </p:cTn>
                                        <p:tgtEl>
                                          <p:spTgt spid="7171">
                                            <p:txEl>
                                              <p:pRg st="6" end="6"/>
                                            </p:txEl>
                                          </p:spTgt>
                                        </p:tgtEl>
                                        <p:attrNameLst>
                                          <p:attrName>style.visibility</p:attrName>
                                        </p:attrNameLst>
                                      </p:cBhvr>
                                      <p:to>
                                        <p:strVal val="visible"/>
                                      </p:to>
                                    </p:set>
                                    <p:anim calcmode="lin" valueType="num">
                                      <p:cBhvr>
                                        <p:cTn id="40" dur="500" fill="hold"/>
                                        <p:tgtEl>
                                          <p:spTgt spid="7171">
                                            <p:txEl>
                                              <p:pRg st="6" end="6"/>
                                            </p:txEl>
                                          </p:spTgt>
                                        </p:tgtEl>
                                        <p:attrNameLst>
                                          <p:attrName>ppt_w</p:attrName>
                                        </p:attrNameLst>
                                      </p:cBhvr>
                                      <p:tavLst>
                                        <p:tav tm="0">
                                          <p:val>
                                            <p:fltVal val="0"/>
                                          </p:val>
                                        </p:tav>
                                        <p:tav tm="100000">
                                          <p:val>
                                            <p:strVal val="#ppt_w"/>
                                          </p:val>
                                        </p:tav>
                                      </p:tavLst>
                                    </p:anim>
                                    <p:anim calcmode="lin" valueType="num">
                                      <p:cBhvr>
                                        <p:cTn id="41" dur="500" fill="hold"/>
                                        <p:tgtEl>
                                          <p:spTgt spid="7171">
                                            <p:txEl>
                                              <p:pRg st="6" end="6"/>
                                            </p:txEl>
                                          </p:spTgt>
                                        </p:tgtEl>
                                        <p:attrNameLst>
                                          <p:attrName>ppt_h</p:attrName>
                                        </p:attrNameLst>
                                      </p:cBhvr>
                                      <p:tavLst>
                                        <p:tav tm="0">
                                          <p:val>
                                            <p:fltVal val="0"/>
                                          </p:val>
                                        </p:tav>
                                        <p:tav tm="100000">
                                          <p:val>
                                            <p:strVal val="#ppt_h"/>
                                          </p:val>
                                        </p:tav>
                                      </p:tavLst>
                                    </p:anim>
                                  </p:childTnLst>
                                </p:cTn>
                              </p:par>
                            </p:childTnLst>
                          </p:cTn>
                        </p:par>
                        <p:par>
                          <p:cTn id="42" fill="hold">
                            <p:stCondLst>
                              <p:cond delay="3500"/>
                            </p:stCondLst>
                            <p:childTnLst>
                              <p:par>
                                <p:cTn id="43" presetID="23" presetClass="entr" presetSubtype="16" fill="hold" grpId="0" nodeType="afterEffect">
                                  <p:stCondLst>
                                    <p:cond delay="0"/>
                                  </p:stCondLst>
                                  <p:childTnLst>
                                    <p:set>
                                      <p:cBhvr>
                                        <p:cTn id="44" dur="1" fill="hold">
                                          <p:stCondLst>
                                            <p:cond delay="0"/>
                                          </p:stCondLst>
                                        </p:cTn>
                                        <p:tgtEl>
                                          <p:spTgt spid="7171">
                                            <p:txEl>
                                              <p:pRg st="7" end="7"/>
                                            </p:txEl>
                                          </p:spTgt>
                                        </p:tgtEl>
                                        <p:attrNameLst>
                                          <p:attrName>style.visibility</p:attrName>
                                        </p:attrNameLst>
                                      </p:cBhvr>
                                      <p:to>
                                        <p:strVal val="visible"/>
                                      </p:to>
                                    </p:set>
                                    <p:anim calcmode="lin" valueType="num">
                                      <p:cBhvr>
                                        <p:cTn id="45" dur="500" fill="hold"/>
                                        <p:tgtEl>
                                          <p:spTgt spid="7171">
                                            <p:txEl>
                                              <p:pRg st="7" end="7"/>
                                            </p:txEl>
                                          </p:spTgt>
                                        </p:tgtEl>
                                        <p:attrNameLst>
                                          <p:attrName>ppt_w</p:attrName>
                                        </p:attrNameLst>
                                      </p:cBhvr>
                                      <p:tavLst>
                                        <p:tav tm="0">
                                          <p:val>
                                            <p:fltVal val="0"/>
                                          </p:val>
                                        </p:tav>
                                        <p:tav tm="100000">
                                          <p:val>
                                            <p:strVal val="#ppt_w"/>
                                          </p:val>
                                        </p:tav>
                                      </p:tavLst>
                                    </p:anim>
                                    <p:anim calcmode="lin" valueType="num">
                                      <p:cBhvr>
                                        <p:cTn id="46" dur="500" fill="hold"/>
                                        <p:tgtEl>
                                          <p:spTgt spid="7171">
                                            <p:txEl>
                                              <p:pRg st="7" end="7"/>
                                            </p:txEl>
                                          </p:spTgt>
                                        </p:tgtEl>
                                        <p:attrNameLst>
                                          <p:attrName>ppt_h</p:attrName>
                                        </p:attrNameLst>
                                      </p:cBhvr>
                                      <p:tavLst>
                                        <p:tav tm="0">
                                          <p:val>
                                            <p:fltVal val="0"/>
                                          </p:val>
                                        </p:tav>
                                        <p:tav tm="100000">
                                          <p:val>
                                            <p:strVal val="#ppt_h"/>
                                          </p:val>
                                        </p:tav>
                                      </p:tavLst>
                                    </p:anim>
                                  </p:childTnLst>
                                </p:cTn>
                              </p:par>
                            </p:childTnLst>
                          </p:cTn>
                        </p:par>
                        <p:par>
                          <p:cTn id="47" fill="hold">
                            <p:stCondLst>
                              <p:cond delay="4000"/>
                            </p:stCondLst>
                            <p:childTnLst>
                              <p:par>
                                <p:cTn id="48" presetID="23" presetClass="entr" presetSubtype="16" fill="hold" grpId="0" nodeType="afterEffect">
                                  <p:stCondLst>
                                    <p:cond delay="0"/>
                                  </p:stCondLst>
                                  <p:childTnLst>
                                    <p:set>
                                      <p:cBhvr>
                                        <p:cTn id="49" dur="1" fill="hold">
                                          <p:stCondLst>
                                            <p:cond delay="0"/>
                                          </p:stCondLst>
                                        </p:cTn>
                                        <p:tgtEl>
                                          <p:spTgt spid="7171">
                                            <p:txEl>
                                              <p:pRg st="8" end="8"/>
                                            </p:txEl>
                                          </p:spTgt>
                                        </p:tgtEl>
                                        <p:attrNameLst>
                                          <p:attrName>style.visibility</p:attrName>
                                        </p:attrNameLst>
                                      </p:cBhvr>
                                      <p:to>
                                        <p:strVal val="visible"/>
                                      </p:to>
                                    </p:set>
                                    <p:anim calcmode="lin" valueType="num">
                                      <p:cBhvr>
                                        <p:cTn id="50" dur="500" fill="hold"/>
                                        <p:tgtEl>
                                          <p:spTgt spid="7171">
                                            <p:txEl>
                                              <p:pRg st="8" end="8"/>
                                            </p:txEl>
                                          </p:spTgt>
                                        </p:tgtEl>
                                        <p:attrNameLst>
                                          <p:attrName>ppt_w</p:attrName>
                                        </p:attrNameLst>
                                      </p:cBhvr>
                                      <p:tavLst>
                                        <p:tav tm="0">
                                          <p:val>
                                            <p:fltVal val="0"/>
                                          </p:val>
                                        </p:tav>
                                        <p:tav tm="100000">
                                          <p:val>
                                            <p:strVal val="#ppt_w"/>
                                          </p:val>
                                        </p:tav>
                                      </p:tavLst>
                                    </p:anim>
                                    <p:anim calcmode="lin" valueType="num">
                                      <p:cBhvr>
                                        <p:cTn id="51" dur="500" fill="hold"/>
                                        <p:tgtEl>
                                          <p:spTgt spid="7171">
                                            <p:txEl>
                                              <p:pRg st="8" end="8"/>
                                            </p:txEl>
                                          </p:spTgt>
                                        </p:tgtEl>
                                        <p:attrNameLst>
                                          <p:attrName>ppt_h</p:attrName>
                                        </p:attrNameLst>
                                      </p:cBhvr>
                                      <p:tavLst>
                                        <p:tav tm="0">
                                          <p:val>
                                            <p:fltVal val="0"/>
                                          </p:val>
                                        </p:tav>
                                        <p:tav tm="100000">
                                          <p:val>
                                            <p:strVal val="#ppt_h"/>
                                          </p:val>
                                        </p:tav>
                                      </p:tavLst>
                                    </p:anim>
                                  </p:childTnLst>
                                </p:cTn>
                              </p:par>
                            </p:childTnLst>
                          </p:cTn>
                        </p:par>
                        <p:par>
                          <p:cTn id="52" fill="hold">
                            <p:stCondLst>
                              <p:cond delay="4500"/>
                            </p:stCondLst>
                            <p:childTnLst>
                              <p:par>
                                <p:cTn id="53" presetID="23" presetClass="entr" presetSubtype="16" fill="hold" grpId="0" nodeType="afterEffect">
                                  <p:stCondLst>
                                    <p:cond delay="0"/>
                                  </p:stCondLst>
                                  <p:childTnLst>
                                    <p:set>
                                      <p:cBhvr>
                                        <p:cTn id="54" dur="1" fill="hold">
                                          <p:stCondLst>
                                            <p:cond delay="0"/>
                                          </p:stCondLst>
                                        </p:cTn>
                                        <p:tgtEl>
                                          <p:spTgt spid="7171">
                                            <p:txEl>
                                              <p:pRg st="9" end="9"/>
                                            </p:txEl>
                                          </p:spTgt>
                                        </p:tgtEl>
                                        <p:attrNameLst>
                                          <p:attrName>style.visibility</p:attrName>
                                        </p:attrNameLst>
                                      </p:cBhvr>
                                      <p:to>
                                        <p:strVal val="visible"/>
                                      </p:to>
                                    </p:set>
                                    <p:anim calcmode="lin" valueType="num">
                                      <p:cBhvr>
                                        <p:cTn id="55" dur="500" fill="hold"/>
                                        <p:tgtEl>
                                          <p:spTgt spid="7171">
                                            <p:txEl>
                                              <p:pRg st="9" end="9"/>
                                            </p:txEl>
                                          </p:spTgt>
                                        </p:tgtEl>
                                        <p:attrNameLst>
                                          <p:attrName>ppt_w</p:attrName>
                                        </p:attrNameLst>
                                      </p:cBhvr>
                                      <p:tavLst>
                                        <p:tav tm="0">
                                          <p:val>
                                            <p:fltVal val="0"/>
                                          </p:val>
                                        </p:tav>
                                        <p:tav tm="100000">
                                          <p:val>
                                            <p:strVal val="#ppt_w"/>
                                          </p:val>
                                        </p:tav>
                                      </p:tavLst>
                                    </p:anim>
                                    <p:anim calcmode="lin" valueType="num">
                                      <p:cBhvr>
                                        <p:cTn id="56" dur="500" fill="hold"/>
                                        <p:tgtEl>
                                          <p:spTgt spid="7171">
                                            <p:txEl>
                                              <p:pRg st="9" end="9"/>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57"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7171"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8FD14CB-9309-487F-BC82-F0A0BE895FFA}" type="slidenum">
              <a:rPr lang="en-US" altLang="en-US"/>
              <a:pPr/>
              <a:t>4</a:t>
            </a:fld>
            <a:endParaRPr lang="en-US" altLang="en-US"/>
          </a:p>
        </p:txBody>
      </p:sp>
      <p:sp>
        <p:nvSpPr>
          <p:cNvPr id="8194" name="Rectangle 2"/>
          <p:cNvSpPr>
            <a:spLocks noGrp="1" noChangeArrowheads="1"/>
          </p:cNvSpPr>
          <p:nvPr>
            <p:ph type="title"/>
          </p:nvPr>
        </p:nvSpPr>
        <p:spPr/>
        <p:txBody>
          <a:bodyPr/>
          <a:lstStyle/>
          <a:p>
            <a:r>
              <a:rPr lang="en-US"/>
              <a:t>The believer realizes:</a:t>
            </a:r>
          </a:p>
        </p:txBody>
      </p:sp>
      <p:sp>
        <p:nvSpPr>
          <p:cNvPr id="8195" name="Rectangle 3"/>
          <p:cNvSpPr>
            <a:spLocks noGrp="1" noChangeArrowheads="1"/>
          </p:cNvSpPr>
          <p:nvPr>
            <p:ph type="body" idx="1"/>
          </p:nvPr>
        </p:nvSpPr>
        <p:spPr/>
        <p:txBody>
          <a:bodyPr/>
          <a:lstStyle/>
          <a:p>
            <a:pPr>
              <a:lnSpc>
                <a:spcPct val="90000"/>
              </a:lnSpc>
            </a:pPr>
            <a:r>
              <a:rPr lang="en-US"/>
              <a:t> Their spiritual helplessness</a:t>
            </a:r>
          </a:p>
          <a:p>
            <a:pPr>
              <a:lnSpc>
                <a:spcPct val="90000"/>
              </a:lnSpc>
            </a:pPr>
            <a:r>
              <a:rPr lang="en-US"/>
              <a:t> Their sorrow over sins</a:t>
            </a:r>
          </a:p>
          <a:p>
            <a:pPr>
              <a:lnSpc>
                <a:spcPct val="90000"/>
              </a:lnSpc>
            </a:pPr>
            <a:r>
              <a:rPr lang="en-US"/>
              <a:t> Their hunger for righteousness</a:t>
            </a:r>
          </a:p>
          <a:p>
            <a:pPr>
              <a:lnSpc>
                <a:spcPct val="90000"/>
              </a:lnSpc>
            </a:pPr>
            <a:r>
              <a:rPr lang="en-US"/>
              <a:t> Their need for meekness &amp; purity</a:t>
            </a:r>
          </a:p>
          <a:p>
            <a:pPr>
              <a:lnSpc>
                <a:spcPct val="90000"/>
              </a:lnSpc>
            </a:pPr>
            <a:r>
              <a:rPr lang="en-US"/>
              <a:t> Their desire to be peacemakers</a:t>
            </a:r>
          </a:p>
          <a:p>
            <a:pPr>
              <a:lnSpc>
                <a:spcPct val="90000"/>
              </a:lnSpc>
            </a:pPr>
            <a:r>
              <a:rPr lang="en-US"/>
              <a:t> Their willingness to be slandered</a:t>
            </a:r>
          </a:p>
          <a:p>
            <a:pPr>
              <a:lnSpc>
                <a:spcPct val="90000"/>
              </a:lnSpc>
            </a:pPr>
            <a:r>
              <a:rPr lang="en-US"/>
              <a:t> Their pronounced persecution</a:t>
            </a:r>
          </a:p>
          <a:p>
            <a:pPr>
              <a:lnSpc>
                <a:spcPct val="90000"/>
              </a:lnSpc>
            </a:pPr>
            <a:r>
              <a:rPr lang="en-US"/>
              <a:t> Their plight of being rediculed</a:t>
            </a:r>
          </a:p>
        </p:txBody>
      </p:sp>
      <p:pic>
        <p:nvPicPr>
          <p:cNvPr id="5" name="~PP198.WAV">
            <a:hlinkClick r:id="" action="ppaction://media"/>
          </p:cNvPr>
          <p:cNvPicPr>
            <a:picLocks noRot="1" noChangeAspect="1"/>
          </p:cNvPicPr>
          <p:nvPr>
            <a:wavAudioFile r:embed="rId2" name="~PP198.WAV"/>
          </p:nvPr>
        </p:nvPicPr>
        <p:blipFill>
          <a:blip r:embed="rId4" cstate="print"/>
          <a:stretch>
            <a:fillRect/>
          </a:stretch>
        </p:blipFill>
        <p:spPr>
          <a:xfrm>
            <a:off x="8696325" y="6410325"/>
            <a:ext cx="304800" cy="304800"/>
          </a:xfrm>
          <a:prstGeom prst="rect">
            <a:avLst/>
          </a:prstGeom>
        </p:spPr>
      </p:pic>
    </p:spTree>
    <p:custDataLst>
      <p:tags r:id="rId1"/>
    </p:custDataLst>
  </p:cSld>
  <p:clrMapOvr>
    <a:masterClrMapping/>
  </p:clrMapOvr>
  <p:transition spd="slow" advTm="127400">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8195">
                                            <p:txEl>
                                              <p:pRg st="0" end="0"/>
                                            </p:txEl>
                                          </p:spTgt>
                                        </p:tgtEl>
                                        <p:attrNameLst>
                                          <p:attrName>style.visibility</p:attrName>
                                        </p:attrNameLst>
                                      </p:cBhvr>
                                      <p:to>
                                        <p:strVal val="visible"/>
                                      </p:to>
                                    </p:set>
                                    <p:animEffect transition="in" filter="wipe(up)">
                                      <p:cBhvr>
                                        <p:cTn id="11" dur="500"/>
                                        <p:tgtEl>
                                          <p:spTgt spid="819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8195">
                                            <p:txEl>
                                              <p:pRg st="1" end="1"/>
                                            </p:txEl>
                                          </p:spTgt>
                                        </p:tgtEl>
                                        <p:attrNameLst>
                                          <p:attrName>style.visibility</p:attrName>
                                        </p:attrNameLst>
                                      </p:cBhvr>
                                      <p:to>
                                        <p:strVal val="visible"/>
                                      </p:to>
                                    </p:set>
                                    <p:animEffect transition="in" filter="wipe(up)">
                                      <p:cBhvr>
                                        <p:cTn id="16" dur="500"/>
                                        <p:tgtEl>
                                          <p:spTgt spid="819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8195">
                                            <p:txEl>
                                              <p:pRg st="2" end="2"/>
                                            </p:txEl>
                                          </p:spTgt>
                                        </p:tgtEl>
                                        <p:attrNameLst>
                                          <p:attrName>style.visibility</p:attrName>
                                        </p:attrNameLst>
                                      </p:cBhvr>
                                      <p:to>
                                        <p:strVal val="visible"/>
                                      </p:to>
                                    </p:set>
                                    <p:animEffect transition="in" filter="wipe(up)">
                                      <p:cBhvr>
                                        <p:cTn id="21" dur="500"/>
                                        <p:tgtEl>
                                          <p:spTgt spid="8195">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8195">
                                            <p:txEl>
                                              <p:pRg st="3" end="3"/>
                                            </p:txEl>
                                          </p:spTgt>
                                        </p:tgtEl>
                                        <p:attrNameLst>
                                          <p:attrName>style.visibility</p:attrName>
                                        </p:attrNameLst>
                                      </p:cBhvr>
                                      <p:to>
                                        <p:strVal val="visible"/>
                                      </p:to>
                                    </p:set>
                                    <p:animEffect transition="in" filter="wipe(up)">
                                      <p:cBhvr>
                                        <p:cTn id="26" dur="500"/>
                                        <p:tgtEl>
                                          <p:spTgt spid="8195">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8195">
                                            <p:txEl>
                                              <p:pRg st="4" end="4"/>
                                            </p:txEl>
                                          </p:spTgt>
                                        </p:tgtEl>
                                        <p:attrNameLst>
                                          <p:attrName>style.visibility</p:attrName>
                                        </p:attrNameLst>
                                      </p:cBhvr>
                                      <p:to>
                                        <p:strVal val="visible"/>
                                      </p:to>
                                    </p:set>
                                    <p:animEffect transition="in" filter="wipe(up)">
                                      <p:cBhvr>
                                        <p:cTn id="31" dur="500"/>
                                        <p:tgtEl>
                                          <p:spTgt spid="8195">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8195">
                                            <p:txEl>
                                              <p:pRg st="5" end="5"/>
                                            </p:txEl>
                                          </p:spTgt>
                                        </p:tgtEl>
                                        <p:attrNameLst>
                                          <p:attrName>style.visibility</p:attrName>
                                        </p:attrNameLst>
                                      </p:cBhvr>
                                      <p:to>
                                        <p:strVal val="visible"/>
                                      </p:to>
                                    </p:set>
                                    <p:animEffect transition="in" filter="wipe(up)">
                                      <p:cBhvr>
                                        <p:cTn id="36" dur="500"/>
                                        <p:tgtEl>
                                          <p:spTgt spid="8195">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8195">
                                            <p:txEl>
                                              <p:pRg st="6" end="6"/>
                                            </p:txEl>
                                          </p:spTgt>
                                        </p:tgtEl>
                                        <p:attrNameLst>
                                          <p:attrName>style.visibility</p:attrName>
                                        </p:attrNameLst>
                                      </p:cBhvr>
                                      <p:to>
                                        <p:strVal val="visible"/>
                                      </p:to>
                                    </p:set>
                                    <p:animEffect transition="in" filter="wipe(up)">
                                      <p:cBhvr>
                                        <p:cTn id="41" dur="500"/>
                                        <p:tgtEl>
                                          <p:spTgt spid="8195">
                                            <p:txEl>
                                              <p:pRg st="6" end="6"/>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8195">
                                            <p:txEl>
                                              <p:pRg st="7" end="7"/>
                                            </p:txEl>
                                          </p:spTgt>
                                        </p:tgtEl>
                                        <p:attrNameLst>
                                          <p:attrName>style.visibility</p:attrName>
                                        </p:attrNameLst>
                                      </p:cBhvr>
                                      <p:to>
                                        <p:strVal val="visible"/>
                                      </p:to>
                                    </p:set>
                                    <p:animEffect transition="in" filter="wipe(up)">
                                      <p:cBhvr>
                                        <p:cTn id="46" dur="500"/>
                                        <p:tgtEl>
                                          <p:spTgt spid="819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47"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819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B721F273-B416-4BB1-A519-AE7BE7E52CC7}" type="slidenum">
              <a:rPr lang="en-US" altLang="en-US"/>
              <a:pPr/>
              <a:t>5</a:t>
            </a:fld>
            <a:endParaRPr lang="en-US" altLang="en-US"/>
          </a:p>
        </p:txBody>
      </p:sp>
      <p:sp>
        <p:nvSpPr>
          <p:cNvPr id="9218" name="Rectangle 2"/>
          <p:cNvSpPr>
            <a:spLocks noGrp="1" noChangeArrowheads="1"/>
          </p:cNvSpPr>
          <p:nvPr>
            <p:ph type="title"/>
          </p:nvPr>
        </p:nvSpPr>
        <p:spPr/>
        <p:txBody>
          <a:bodyPr/>
          <a:lstStyle/>
          <a:p>
            <a:r>
              <a:rPr lang="en-US"/>
              <a:t>The unbeliever is:</a:t>
            </a:r>
          </a:p>
        </p:txBody>
      </p:sp>
      <p:sp>
        <p:nvSpPr>
          <p:cNvPr id="9219" name="Rectangle 3"/>
          <p:cNvSpPr>
            <a:spLocks noGrp="1" noChangeArrowheads="1"/>
          </p:cNvSpPr>
          <p:nvPr>
            <p:ph type="body" idx="1"/>
          </p:nvPr>
        </p:nvSpPr>
        <p:spPr/>
        <p:txBody>
          <a:bodyPr/>
          <a:lstStyle/>
          <a:p>
            <a:r>
              <a:rPr lang="en-US" sz="3200"/>
              <a:t> Proud</a:t>
            </a:r>
          </a:p>
          <a:p>
            <a:r>
              <a:rPr lang="en-US" sz="3200"/>
              <a:t> Self-sufficient</a:t>
            </a:r>
          </a:p>
          <a:p>
            <a:r>
              <a:rPr lang="en-US" sz="3200"/>
              <a:t> Self-centered</a:t>
            </a:r>
          </a:p>
          <a:p>
            <a:r>
              <a:rPr lang="en-US" sz="3200"/>
              <a:t> Self-reliant</a:t>
            </a:r>
          </a:p>
          <a:p>
            <a:r>
              <a:rPr lang="en-US" sz="3200"/>
              <a:t> Selfish</a:t>
            </a:r>
          </a:p>
          <a:p>
            <a:r>
              <a:rPr lang="en-US" sz="3200"/>
              <a:t> Sadly they seem to think that there is no way they could stand as someone that is unrighteous before such a loving and understanding God</a:t>
            </a:r>
          </a:p>
        </p:txBody>
      </p:sp>
      <p:pic>
        <p:nvPicPr>
          <p:cNvPr id="5" name="~PP2463.WAV">
            <a:hlinkClick r:id="" action="ppaction://media"/>
          </p:cNvPr>
          <p:cNvPicPr>
            <a:picLocks noRot="1" noChangeAspect="1"/>
          </p:cNvPicPr>
          <p:nvPr>
            <a:wavAudioFile r:embed="rId2" name="~PP2463.WAV"/>
          </p:nvPr>
        </p:nvPicPr>
        <p:blipFill>
          <a:blip r:embed="rId4" cstate="print"/>
          <a:stretch>
            <a:fillRect/>
          </a:stretch>
        </p:blipFill>
        <p:spPr>
          <a:xfrm>
            <a:off x="8696325" y="6410325"/>
            <a:ext cx="304800" cy="304800"/>
          </a:xfrm>
          <a:prstGeom prst="rect">
            <a:avLst/>
          </a:prstGeom>
        </p:spPr>
      </p:pic>
    </p:spTree>
    <p:custDataLst>
      <p:tags r:id="rId1"/>
    </p:custDataLst>
  </p:cSld>
  <p:clrMapOvr>
    <a:masterClrMapping/>
  </p:clrMapOvr>
  <p:transition spd="slow" advTm="153580">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9219">
                                            <p:txEl>
                                              <p:pRg st="0" end="0"/>
                                            </p:txEl>
                                          </p:spTgt>
                                        </p:tgtEl>
                                        <p:attrNameLst>
                                          <p:attrName>style.visibility</p:attrName>
                                        </p:attrNameLst>
                                      </p:cBhvr>
                                      <p:to>
                                        <p:strVal val="visible"/>
                                      </p:to>
                                    </p:set>
                                    <p:animEffect transition="in" filter="wipe(down)">
                                      <p:cBhvr>
                                        <p:cTn id="11" dur="500"/>
                                        <p:tgtEl>
                                          <p:spTgt spid="9219">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9219">
                                            <p:txEl>
                                              <p:pRg st="1" end="1"/>
                                            </p:txEl>
                                          </p:spTgt>
                                        </p:tgtEl>
                                        <p:attrNameLst>
                                          <p:attrName>style.visibility</p:attrName>
                                        </p:attrNameLst>
                                      </p:cBhvr>
                                      <p:to>
                                        <p:strVal val="visible"/>
                                      </p:to>
                                    </p:set>
                                    <p:animEffect transition="in" filter="wipe(down)">
                                      <p:cBhvr>
                                        <p:cTn id="16" dur="500"/>
                                        <p:tgtEl>
                                          <p:spTgt spid="9219">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9219">
                                            <p:txEl>
                                              <p:pRg st="2" end="2"/>
                                            </p:txEl>
                                          </p:spTgt>
                                        </p:tgtEl>
                                        <p:attrNameLst>
                                          <p:attrName>style.visibility</p:attrName>
                                        </p:attrNameLst>
                                      </p:cBhvr>
                                      <p:to>
                                        <p:strVal val="visible"/>
                                      </p:to>
                                    </p:set>
                                    <p:animEffect transition="in" filter="wipe(down)">
                                      <p:cBhvr>
                                        <p:cTn id="21" dur="500"/>
                                        <p:tgtEl>
                                          <p:spTgt spid="9219">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9219">
                                            <p:txEl>
                                              <p:pRg st="3" end="3"/>
                                            </p:txEl>
                                          </p:spTgt>
                                        </p:tgtEl>
                                        <p:attrNameLst>
                                          <p:attrName>style.visibility</p:attrName>
                                        </p:attrNameLst>
                                      </p:cBhvr>
                                      <p:to>
                                        <p:strVal val="visible"/>
                                      </p:to>
                                    </p:set>
                                    <p:animEffect transition="in" filter="wipe(down)">
                                      <p:cBhvr>
                                        <p:cTn id="26" dur="500"/>
                                        <p:tgtEl>
                                          <p:spTgt spid="9219">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9219">
                                            <p:txEl>
                                              <p:pRg st="4" end="4"/>
                                            </p:txEl>
                                          </p:spTgt>
                                        </p:tgtEl>
                                        <p:attrNameLst>
                                          <p:attrName>style.visibility</p:attrName>
                                        </p:attrNameLst>
                                      </p:cBhvr>
                                      <p:to>
                                        <p:strVal val="visible"/>
                                      </p:to>
                                    </p:set>
                                    <p:animEffect transition="in" filter="wipe(down)">
                                      <p:cBhvr>
                                        <p:cTn id="31" dur="500"/>
                                        <p:tgtEl>
                                          <p:spTgt spid="9219">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9219">
                                            <p:txEl>
                                              <p:pRg st="5" end="5"/>
                                            </p:txEl>
                                          </p:spTgt>
                                        </p:tgtEl>
                                        <p:attrNameLst>
                                          <p:attrName>style.visibility</p:attrName>
                                        </p:attrNameLst>
                                      </p:cBhvr>
                                      <p:to>
                                        <p:strVal val="visible"/>
                                      </p:to>
                                    </p:set>
                                    <p:animEffect transition="in" filter="wipe(down)">
                                      <p:cBhvr>
                                        <p:cTn id="36" dur="500"/>
                                        <p:tgtEl>
                                          <p:spTgt spid="92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7"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921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609319F-6F31-49E1-AAF1-6CDDD22FEA4E}" type="slidenum">
              <a:rPr lang="en-US" altLang="en-US"/>
              <a:pPr/>
              <a:t>6</a:t>
            </a:fld>
            <a:endParaRPr lang="en-US" altLang="en-US"/>
          </a:p>
        </p:txBody>
      </p:sp>
      <p:sp>
        <p:nvSpPr>
          <p:cNvPr id="10242" name="Rectangle 2"/>
          <p:cNvSpPr>
            <a:spLocks noGrp="1" noChangeArrowheads="1"/>
          </p:cNvSpPr>
          <p:nvPr>
            <p:ph type="title"/>
          </p:nvPr>
        </p:nvSpPr>
        <p:spPr/>
        <p:txBody>
          <a:bodyPr/>
          <a:lstStyle/>
          <a:p>
            <a:r>
              <a:rPr lang="en-US" sz="4000"/>
              <a:t>The believer must                                influence the unbeliever</a:t>
            </a:r>
          </a:p>
        </p:txBody>
      </p:sp>
      <p:sp>
        <p:nvSpPr>
          <p:cNvPr id="10243" name="Rectangle 3"/>
          <p:cNvSpPr>
            <a:spLocks noGrp="1" noChangeArrowheads="1"/>
          </p:cNvSpPr>
          <p:nvPr>
            <p:ph type="body" idx="1"/>
          </p:nvPr>
        </p:nvSpPr>
        <p:spPr>
          <a:xfrm>
            <a:off x="685800" y="1600200"/>
            <a:ext cx="7772400" cy="4800600"/>
          </a:xfrm>
        </p:spPr>
        <p:txBody>
          <a:bodyPr/>
          <a:lstStyle/>
          <a:p>
            <a:pPr>
              <a:lnSpc>
                <a:spcPct val="90000"/>
              </a:lnSpc>
            </a:pPr>
            <a:r>
              <a:rPr lang="en-US" sz="3200"/>
              <a:t> By what he is, not what he has</a:t>
            </a:r>
          </a:p>
          <a:p>
            <a:pPr>
              <a:lnSpc>
                <a:spcPct val="90000"/>
              </a:lnSpc>
            </a:pPr>
            <a:r>
              <a:rPr lang="en-US" sz="3200"/>
              <a:t> Christ did not say ye have salt and light</a:t>
            </a:r>
          </a:p>
          <a:p>
            <a:pPr>
              <a:lnSpc>
                <a:spcPct val="90000"/>
              </a:lnSpc>
            </a:pPr>
            <a:r>
              <a:rPr lang="en-US" sz="3200"/>
              <a:t> Matt 5:13-14  Ye are the salt of the earth: but if the salt have lost his savour, wherewith shall it be salted? it is thenceforth good for nothing, but to be cast out, and to be trodden under foot of men.   ( </a:t>
            </a:r>
            <a:r>
              <a:rPr lang="en-US" sz="3200">
                <a:solidFill>
                  <a:schemeClr val="hlink"/>
                </a:solidFill>
              </a:rPr>
              <a:t>He is talking about us ! </a:t>
            </a:r>
            <a:r>
              <a:rPr lang="en-US" sz="3200"/>
              <a:t>)</a:t>
            </a:r>
          </a:p>
          <a:p>
            <a:pPr>
              <a:lnSpc>
                <a:spcPct val="90000"/>
              </a:lnSpc>
            </a:pPr>
            <a:r>
              <a:rPr lang="en-US" sz="3200"/>
              <a:t>14 Ye are the light of the world. A city that is set on an hill cannot be hid.</a:t>
            </a:r>
          </a:p>
        </p:txBody>
      </p:sp>
      <p:pic>
        <p:nvPicPr>
          <p:cNvPr id="5" name="~PP2734.WAV">
            <a:hlinkClick r:id="" action="ppaction://media"/>
          </p:cNvPr>
          <p:cNvPicPr>
            <a:picLocks noRot="1" noChangeAspect="1"/>
          </p:cNvPicPr>
          <p:nvPr>
            <a:wavAudioFile r:embed="rId2" name="~PP2734.WAV"/>
          </p:nvPr>
        </p:nvPicPr>
        <p:blipFill>
          <a:blip r:embed="rId4" cstate="print"/>
          <a:stretch>
            <a:fillRect/>
          </a:stretch>
        </p:blipFill>
        <p:spPr>
          <a:xfrm>
            <a:off x="8696325" y="6410325"/>
            <a:ext cx="304800" cy="304800"/>
          </a:xfrm>
          <a:prstGeom prst="rect">
            <a:avLst/>
          </a:prstGeom>
        </p:spPr>
      </p:pic>
    </p:spTree>
    <p:custDataLst>
      <p:tags r:id="rId1"/>
    </p:custDataLst>
  </p:cSld>
  <p:clrMapOvr>
    <a:masterClrMapping/>
  </p:clrMapOvr>
  <p:transition spd="slow" advTm="368720">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24" presetClass="entr" presetSubtype="0" fill="hold" grpId="0" nodeType="clickEffect">
                                  <p:stCondLst>
                                    <p:cond delay="0"/>
                                  </p:stCondLst>
                                  <p:childTnLst>
                                    <p:set>
                                      <p:cBhvr>
                                        <p:cTn id="10" dur="1" fill="hold">
                                          <p:stCondLst>
                                            <p:cond delay="0"/>
                                          </p:stCondLst>
                                        </p:cTn>
                                        <p:tgtEl>
                                          <p:spTgt spid="10243">
                                            <p:txEl>
                                              <p:pRg st="0" end="0"/>
                                            </p:txEl>
                                          </p:spTgt>
                                        </p:tgtEl>
                                        <p:attrNameLst>
                                          <p:attrName>style.visibility</p:attrName>
                                        </p:attrNameLst>
                                      </p:cBhvr>
                                      <p:to>
                                        <p:strVal val="visible"/>
                                      </p:to>
                                    </p:set>
                                    <p:anim to="" calcmode="lin" valueType="num">
                                      <p:cBhvr>
                                        <p:cTn id="11" dur="1" fill="hold"/>
                                        <p:tgtEl>
                                          <p:spTgt spid="10243">
                                            <p:txEl>
                                              <p:pRg st="0" end="0"/>
                                            </p:txEl>
                                          </p:spTgt>
                                        </p:tgtEl>
                                        <p:attrNameLst>
                                          <p:attrName/>
                                        </p:attrNameLst>
                                      </p:cBhvr>
                                    </p:anim>
                                  </p:child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10243">
                                            <p:txEl>
                                              <p:pRg st="1" end="1"/>
                                            </p:txEl>
                                          </p:spTgt>
                                        </p:tgtEl>
                                        <p:attrNameLst>
                                          <p:attrName>style.visibility</p:attrName>
                                        </p:attrNameLst>
                                      </p:cBhvr>
                                      <p:to>
                                        <p:strVal val="visible"/>
                                      </p:to>
                                    </p:set>
                                    <p:anim to="" calcmode="lin" valueType="num">
                                      <p:cBhvr>
                                        <p:cTn id="16" dur="1" fill="hold"/>
                                        <p:tgtEl>
                                          <p:spTgt spid="10243">
                                            <p:txEl>
                                              <p:pRg st="1" end="1"/>
                                            </p:txEl>
                                          </p:spTgt>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10243">
                                            <p:txEl>
                                              <p:pRg st="2" end="2"/>
                                            </p:txEl>
                                          </p:spTgt>
                                        </p:tgtEl>
                                        <p:attrNameLst>
                                          <p:attrName>style.visibility</p:attrName>
                                        </p:attrNameLst>
                                      </p:cBhvr>
                                      <p:to>
                                        <p:strVal val="visible"/>
                                      </p:to>
                                    </p:set>
                                    <p:anim to="" calcmode="lin" valueType="num">
                                      <p:cBhvr>
                                        <p:cTn id="19" dur="1" fill="hold"/>
                                        <p:tgtEl>
                                          <p:spTgt spid="10243">
                                            <p:txEl>
                                              <p:pRg st="2" end="2"/>
                                            </p:txEl>
                                          </p:spTgt>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10243">
                                            <p:txEl>
                                              <p:pRg st="3" end="3"/>
                                            </p:txEl>
                                          </p:spTgt>
                                        </p:tgtEl>
                                        <p:attrNameLst>
                                          <p:attrName>style.visibility</p:attrName>
                                        </p:attrNameLst>
                                      </p:cBhvr>
                                      <p:to>
                                        <p:strVal val="visible"/>
                                      </p:to>
                                    </p:set>
                                    <p:anim to="" calcmode="lin" valueType="num">
                                      <p:cBhvr>
                                        <p:cTn id="22" dur="1" fill="hold"/>
                                        <p:tgtEl>
                                          <p:spTgt spid="10243">
                                            <p:txEl>
                                              <p:pRg st="3" end="3"/>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3"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1024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1A723583-202F-4E17-8523-3A3E42706474}" type="slidenum">
              <a:rPr lang="en-US" altLang="en-US"/>
              <a:pPr/>
              <a:t>7</a:t>
            </a:fld>
            <a:endParaRPr lang="en-US" altLang="en-US"/>
          </a:p>
        </p:txBody>
      </p:sp>
      <p:sp>
        <p:nvSpPr>
          <p:cNvPr id="11267" name="Rectangle 3"/>
          <p:cNvSpPr>
            <a:spLocks noGrp="1" noChangeArrowheads="1"/>
          </p:cNvSpPr>
          <p:nvPr>
            <p:ph type="body" idx="1"/>
          </p:nvPr>
        </p:nvSpPr>
        <p:spPr>
          <a:xfrm>
            <a:off x="685800" y="228600"/>
            <a:ext cx="7772400" cy="6172200"/>
          </a:xfrm>
        </p:spPr>
        <p:txBody>
          <a:bodyPr/>
          <a:lstStyle/>
          <a:p>
            <a:r>
              <a:rPr lang="en-US" dirty="0"/>
              <a:t> The </a:t>
            </a:r>
            <a:r>
              <a:rPr lang="en-US" dirty="0" smtClean="0"/>
              <a:t>believer’s </a:t>
            </a:r>
            <a:r>
              <a:rPr lang="en-US" dirty="0"/>
              <a:t>very presence in the world acts as salt and light</a:t>
            </a:r>
          </a:p>
          <a:p>
            <a:r>
              <a:rPr lang="en-US" dirty="0"/>
              <a:t> We prevent corruption</a:t>
            </a:r>
          </a:p>
          <a:p>
            <a:r>
              <a:rPr lang="en-US" dirty="0"/>
              <a:t> We expose error</a:t>
            </a:r>
          </a:p>
          <a:p>
            <a:r>
              <a:rPr lang="en-US" dirty="0"/>
              <a:t> We put into practice principles of Christ</a:t>
            </a:r>
          </a:p>
          <a:p>
            <a:r>
              <a:rPr lang="en-US" dirty="0"/>
              <a:t> We act out who we are</a:t>
            </a:r>
          </a:p>
          <a:p>
            <a:r>
              <a:rPr lang="en-US" dirty="0"/>
              <a:t> We become examples of Christianity in action</a:t>
            </a:r>
          </a:p>
        </p:txBody>
      </p:sp>
      <p:pic>
        <p:nvPicPr>
          <p:cNvPr id="4" name="~PP1746.WAV">
            <a:hlinkClick r:id="" action="ppaction://media"/>
          </p:cNvPr>
          <p:cNvPicPr>
            <a:picLocks noRot="1" noChangeAspect="1"/>
          </p:cNvPicPr>
          <p:nvPr>
            <a:wavAudioFile r:embed="rId2" name="~PP1746.WAV"/>
          </p:nvPr>
        </p:nvPicPr>
        <p:blipFill>
          <a:blip r:embed="rId4" cstate="print"/>
          <a:stretch>
            <a:fillRect/>
          </a:stretch>
        </p:blipFill>
        <p:spPr>
          <a:xfrm>
            <a:off x="8696325" y="6410325"/>
            <a:ext cx="304800" cy="304800"/>
          </a:xfrm>
          <a:prstGeom prst="rect">
            <a:avLst/>
          </a:prstGeom>
        </p:spPr>
      </p:pic>
    </p:spTree>
    <p:custDataLst>
      <p:tags r:id="rId1"/>
    </p:custDataLst>
  </p:cSld>
  <p:clrMapOvr>
    <a:masterClrMapping/>
  </p:clrMapOvr>
  <p:transition spd="slow" advTm="183101">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grpId="0" nodeType="clickEffect">
                                  <p:stCondLst>
                                    <p:cond delay="0"/>
                                  </p:stCondLst>
                                  <p:childTnLst>
                                    <p:set>
                                      <p:cBhvr>
                                        <p:cTn id="10" dur="1" fill="hold">
                                          <p:stCondLst>
                                            <p:cond delay="0"/>
                                          </p:stCondLst>
                                        </p:cTn>
                                        <p:tgtEl>
                                          <p:spTgt spid="11267">
                                            <p:txEl>
                                              <p:pRg st="0" end="0"/>
                                            </p:txEl>
                                          </p:spTgt>
                                        </p:tgtEl>
                                        <p:attrNameLst>
                                          <p:attrName>style.visibility</p:attrName>
                                        </p:attrNameLst>
                                      </p:cBhvr>
                                      <p:to>
                                        <p:strVal val="visible"/>
                                      </p:to>
                                    </p:set>
                                    <p:animEffect transition="in" filter="checkerboard(across)">
                                      <p:cBhvr>
                                        <p:cTn id="11" dur="1000"/>
                                        <p:tgtEl>
                                          <p:spTgt spid="11267">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11267">
                                            <p:txEl>
                                              <p:pRg st="1" end="1"/>
                                            </p:txEl>
                                          </p:spTgt>
                                        </p:tgtEl>
                                        <p:attrNameLst>
                                          <p:attrName>style.visibility</p:attrName>
                                        </p:attrNameLst>
                                      </p:cBhvr>
                                      <p:to>
                                        <p:strVal val="visible"/>
                                      </p:to>
                                    </p:set>
                                    <p:animEffect transition="in" filter="checkerboard(across)">
                                      <p:cBhvr>
                                        <p:cTn id="16" dur="1000"/>
                                        <p:tgtEl>
                                          <p:spTgt spid="11267">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11267">
                                            <p:txEl>
                                              <p:pRg st="2" end="2"/>
                                            </p:txEl>
                                          </p:spTgt>
                                        </p:tgtEl>
                                        <p:attrNameLst>
                                          <p:attrName>style.visibility</p:attrName>
                                        </p:attrNameLst>
                                      </p:cBhvr>
                                      <p:to>
                                        <p:strVal val="visible"/>
                                      </p:to>
                                    </p:set>
                                    <p:animEffect transition="in" filter="checkerboard(across)">
                                      <p:cBhvr>
                                        <p:cTn id="21" dur="1000"/>
                                        <p:tgtEl>
                                          <p:spTgt spid="11267">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grpId="0" nodeType="clickEffect">
                                  <p:stCondLst>
                                    <p:cond delay="0"/>
                                  </p:stCondLst>
                                  <p:childTnLst>
                                    <p:set>
                                      <p:cBhvr>
                                        <p:cTn id="25" dur="1" fill="hold">
                                          <p:stCondLst>
                                            <p:cond delay="0"/>
                                          </p:stCondLst>
                                        </p:cTn>
                                        <p:tgtEl>
                                          <p:spTgt spid="11267">
                                            <p:txEl>
                                              <p:pRg st="3" end="3"/>
                                            </p:txEl>
                                          </p:spTgt>
                                        </p:tgtEl>
                                        <p:attrNameLst>
                                          <p:attrName>style.visibility</p:attrName>
                                        </p:attrNameLst>
                                      </p:cBhvr>
                                      <p:to>
                                        <p:strVal val="visible"/>
                                      </p:to>
                                    </p:set>
                                    <p:animEffect transition="in" filter="checkerboard(across)">
                                      <p:cBhvr>
                                        <p:cTn id="26" dur="1000"/>
                                        <p:tgtEl>
                                          <p:spTgt spid="11267">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11267">
                                            <p:txEl>
                                              <p:pRg st="4" end="4"/>
                                            </p:txEl>
                                          </p:spTgt>
                                        </p:tgtEl>
                                        <p:attrNameLst>
                                          <p:attrName>style.visibility</p:attrName>
                                        </p:attrNameLst>
                                      </p:cBhvr>
                                      <p:to>
                                        <p:strVal val="visible"/>
                                      </p:to>
                                    </p:set>
                                    <p:animEffect transition="in" filter="checkerboard(across)">
                                      <p:cBhvr>
                                        <p:cTn id="31" dur="1000"/>
                                        <p:tgtEl>
                                          <p:spTgt spid="11267">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11267">
                                            <p:txEl>
                                              <p:pRg st="5" end="5"/>
                                            </p:txEl>
                                          </p:spTgt>
                                        </p:tgtEl>
                                        <p:attrNameLst>
                                          <p:attrName>style.visibility</p:attrName>
                                        </p:attrNameLst>
                                      </p:cBhvr>
                                      <p:to>
                                        <p:strVal val="visible"/>
                                      </p:to>
                                    </p:set>
                                    <p:animEffect transition="in" filter="checkerboard(across)">
                                      <p:cBhvr>
                                        <p:cTn id="36" dur="1000"/>
                                        <p:tgtEl>
                                          <p:spTgt spid="1126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7"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1126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097DB132-B338-4F35-85D0-D9D3FB24878F}" type="slidenum">
              <a:rPr lang="en-US" altLang="en-US"/>
              <a:pPr/>
              <a:t>8</a:t>
            </a:fld>
            <a:endParaRPr lang="en-US" altLang="en-US"/>
          </a:p>
        </p:txBody>
      </p:sp>
      <p:sp>
        <p:nvSpPr>
          <p:cNvPr id="12290" name="Rectangle 2"/>
          <p:cNvSpPr>
            <a:spLocks noGrp="1" noChangeArrowheads="1"/>
          </p:cNvSpPr>
          <p:nvPr>
            <p:ph type="title"/>
          </p:nvPr>
        </p:nvSpPr>
        <p:spPr/>
        <p:txBody>
          <a:bodyPr/>
          <a:lstStyle/>
          <a:p>
            <a:r>
              <a:rPr lang="en-US"/>
              <a:t>Here is how it works!</a:t>
            </a:r>
          </a:p>
        </p:txBody>
      </p:sp>
      <p:sp>
        <p:nvSpPr>
          <p:cNvPr id="12291" name="Rectangle 3"/>
          <p:cNvSpPr>
            <a:spLocks noGrp="1" noChangeArrowheads="1"/>
          </p:cNvSpPr>
          <p:nvPr>
            <p:ph type="body" idx="1"/>
          </p:nvPr>
        </p:nvSpPr>
        <p:spPr/>
        <p:txBody>
          <a:bodyPr/>
          <a:lstStyle/>
          <a:p>
            <a:pPr>
              <a:lnSpc>
                <a:spcPct val="80000"/>
              </a:lnSpc>
            </a:pPr>
            <a:r>
              <a:rPr lang="en-US" sz="3200"/>
              <a:t> 2 Peter 1:4  Whereby are given unto us exceeding great and precious promises: that by these ye might be partakers of the divine nature, having escaped the corruption that is in the world through lust.</a:t>
            </a:r>
          </a:p>
          <a:p>
            <a:pPr>
              <a:lnSpc>
                <a:spcPct val="80000"/>
              </a:lnSpc>
            </a:pPr>
            <a:r>
              <a:rPr lang="en-US" sz="3200"/>
              <a:t>Because of Christ, the believers are no longer "fornicators, nor idolaters, nor adulterers, nor effeminate, nor abusers of themselves with mankind, nor thieves, nor covetous, nor drunkards, nor revilers, nor extortioners“ I Cor 6:9-10</a:t>
            </a:r>
          </a:p>
          <a:p>
            <a:pPr>
              <a:lnSpc>
                <a:spcPct val="80000"/>
              </a:lnSpc>
            </a:pPr>
            <a:endParaRPr lang="en-US" sz="3200"/>
          </a:p>
          <a:p>
            <a:pPr>
              <a:lnSpc>
                <a:spcPct val="80000"/>
              </a:lnSpc>
            </a:pPr>
            <a:endParaRPr lang="en-US" sz="3200"/>
          </a:p>
        </p:txBody>
      </p:sp>
      <p:pic>
        <p:nvPicPr>
          <p:cNvPr id="5" name="~PP2312.WAV">
            <a:hlinkClick r:id="" action="ppaction://media"/>
          </p:cNvPr>
          <p:cNvPicPr>
            <a:picLocks noRot="1" noChangeAspect="1"/>
          </p:cNvPicPr>
          <p:nvPr>
            <a:wavAudioFile r:embed="rId2" name="~PP2312.WAV"/>
          </p:nvPr>
        </p:nvPicPr>
        <p:blipFill>
          <a:blip r:embed="rId4" cstate="print"/>
          <a:stretch>
            <a:fillRect/>
          </a:stretch>
        </p:blipFill>
        <p:spPr>
          <a:xfrm>
            <a:off x="8696325" y="6410325"/>
            <a:ext cx="304800" cy="304800"/>
          </a:xfrm>
          <a:prstGeom prst="rect">
            <a:avLst/>
          </a:prstGeom>
        </p:spPr>
      </p:pic>
    </p:spTree>
    <p:custDataLst>
      <p:tags r:id="rId1"/>
    </p:custDataLst>
  </p:cSld>
  <p:clrMapOvr>
    <a:masterClrMapping/>
  </p:clrMapOvr>
  <p:transition spd="slow" advTm="115040">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5" presetClass="entr" presetSubtype="5" fill="hold" grpId="0" nodeType="afterEffect">
                                  <p:stCondLst>
                                    <p:cond delay="0"/>
                                  </p:stCondLst>
                                  <p:childTnLst>
                                    <p:set>
                                      <p:cBhvr>
                                        <p:cTn id="9" dur="1" fill="hold">
                                          <p:stCondLst>
                                            <p:cond delay="0"/>
                                          </p:stCondLst>
                                        </p:cTn>
                                        <p:tgtEl>
                                          <p:spTgt spid="12291">
                                            <p:txEl>
                                              <p:pRg st="0" end="0"/>
                                            </p:txEl>
                                          </p:spTgt>
                                        </p:tgtEl>
                                        <p:attrNameLst>
                                          <p:attrName>style.visibility</p:attrName>
                                        </p:attrNameLst>
                                      </p:cBhvr>
                                      <p:to>
                                        <p:strVal val="visible"/>
                                      </p:to>
                                    </p:set>
                                    <p:animEffect transition="in" filter="checkerboard(down)">
                                      <p:cBhvr>
                                        <p:cTn id="10" dur="1000"/>
                                        <p:tgtEl>
                                          <p:spTgt spid="12291">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5" fill="hold" grpId="0" nodeType="clickEffect">
                                  <p:stCondLst>
                                    <p:cond delay="0"/>
                                  </p:stCondLst>
                                  <p:childTnLst>
                                    <p:set>
                                      <p:cBhvr>
                                        <p:cTn id="14" dur="1" fill="hold">
                                          <p:stCondLst>
                                            <p:cond delay="0"/>
                                          </p:stCondLst>
                                        </p:cTn>
                                        <p:tgtEl>
                                          <p:spTgt spid="12291">
                                            <p:txEl>
                                              <p:pRg st="1" end="1"/>
                                            </p:txEl>
                                          </p:spTgt>
                                        </p:tgtEl>
                                        <p:attrNameLst>
                                          <p:attrName>style.visibility</p:attrName>
                                        </p:attrNameLst>
                                      </p:cBhvr>
                                      <p:to>
                                        <p:strVal val="visible"/>
                                      </p:to>
                                    </p:set>
                                    <p:animEffect transition="in" filter="checkerboard(down)">
                                      <p:cBhvr>
                                        <p:cTn id="15" dur="1000"/>
                                        <p:tgtEl>
                                          <p:spTgt spid="1229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12291"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A7D0B03-99CC-4969-B00C-BC2591BF8F61}" type="slidenum">
              <a:rPr lang="en-US" altLang="en-US"/>
              <a:pPr/>
              <a:t>9</a:t>
            </a:fld>
            <a:endParaRPr lang="en-US" altLang="en-US"/>
          </a:p>
        </p:txBody>
      </p:sp>
      <p:sp>
        <p:nvSpPr>
          <p:cNvPr id="13314" name="Rectangle 2"/>
          <p:cNvSpPr>
            <a:spLocks noGrp="1" noChangeArrowheads="1"/>
          </p:cNvSpPr>
          <p:nvPr>
            <p:ph type="title"/>
          </p:nvPr>
        </p:nvSpPr>
        <p:spPr/>
        <p:txBody>
          <a:bodyPr/>
          <a:lstStyle/>
          <a:p>
            <a:r>
              <a:rPr lang="en-US"/>
              <a:t>Rather we are . . . . different</a:t>
            </a:r>
          </a:p>
        </p:txBody>
      </p:sp>
      <p:sp>
        <p:nvSpPr>
          <p:cNvPr id="13315" name="Rectangle 3"/>
          <p:cNvSpPr>
            <a:spLocks noGrp="1" noChangeArrowheads="1"/>
          </p:cNvSpPr>
          <p:nvPr>
            <p:ph type="body" idx="1"/>
          </p:nvPr>
        </p:nvSpPr>
        <p:spPr/>
        <p:txBody>
          <a:bodyPr/>
          <a:lstStyle/>
          <a:p>
            <a:pPr>
              <a:lnSpc>
                <a:spcPct val="90000"/>
              </a:lnSpc>
            </a:pPr>
            <a:r>
              <a:rPr lang="en-US" sz="3200"/>
              <a:t>1 Cor 6:11-12   And such were some of you: but ye are washed, but ye are sanctified, but ye are justified in the name of the Lord Jesus, and by the Spirit of our God.</a:t>
            </a:r>
          </a:p>
          <a:p>
            <a:pPr>
              <a:lnSpc>
                <a:spcPct val="90000"/>
              </a:lnSpc>
            </a:pPr>
            <a:r>
              <a:rPr lang="en-US" sz="3200"/>
              <a:t>12 All things are lawful unto me, but all things are not expedient: all things are lawful for me, but I will not be brought under the power of any.</a:t>
            </a:r>
          </a:p>
          <a:p>
            <a:pPr>
              <a:lnSpc>
                <a:spcPct val="90000"/>
              </a:lnSpc>
            </a:pPr>
            <a:r>
              <a:rPr lang="en-US" sz="3200"/>
              <a:t>We must make tough decision as to who and what we are in Christ Jesus</a:t>
            </a:r>
          </a:p>
        </p:txBody>
      </p:sp>
      <p:pic>
        <p:nvPicPr>
          <p:cNvPr id="5" name="~PP2985.WAV">
            <a:hlinkClick r:id="" action="ppaction://media"/>
          </p:cNvPr>
          <p:cNvPicPr>
            <a:picLocks noRot="1" noChangeAspect="1"/>
          </p:cNvPicPr>
          <p:nvPr>
            <a:wavAudioFile r:embed="rId1" name="~PP2985.WAV"/>
          </p:nvPr>
        </p:nvPicPr>
        <p:blipFill>
          <a:blip r:embed="rId3" cstate="print"/>
          <a:stretch>
            <a:fillRect/>
          </a:stretch>
        </p:blipFill>
        <p:spPr>
          <a:xfrm>
            <a:off x="8696325" y="6410325"/>
            <a:ext cx="304800" cy="304800"/>
          </a:xfrm>
          <a:prstGeom prst="rect">
            <a:avLst/>
          </a:prstGeom>
        </p:spPr>
      </p:pic>
    </p:spTree>
  </p:cSld>
  <p:clrMapOvr>
    <a:masterClrMapping/>
  </p:clrMapOvr>
  <p:transition spd="slow" advTm="57810">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0" presetClass="entr" presetSubtype="0" fill="hold" grpId="0" nodeType="afterEffect">
                                  <p:stCondLst>
                                    <p:cond delay="0"/>
                                  </p:stCondLst>
                                  <p:iterate type="wd">
                                    <p:tmPct val="10000"/>
                                  </p:iterate>
                                  <p:childTnLst>
                                    <p:set>
                                      <p:cBhvr>
                                        <p:cTn id="9" dur="1" fill="hold">
                                          <p:stCondLst>
                                            <p:cond delay="0"/>
                                          </p:stCondLst>
                                        </p:cTn>
                                        <p:tgtEl>
                                          <p:spTgt spid="13315">
                                            <p:txEl>
                                              <p:pRg st="0" end="0"/>
                                            </p:txEl>
                                          </p:spTgt>
                                        </p:tgtEl>
                                        <p:attrNameLst>
                                          <p:attrName>style.visibility</p:attrName>
                                        </p:attrNameLst>
                                      </p:cBhvr>
                                      <p:to>
                                        <p:strVal val="visible"/>
                                      </p:to>
                                    </p:set>
                                    <p:animEffect transition="in" filter="wedge">
                                      <p:cBhvr>
                                        <p:cTn id="10" dur="500"/>
                                        <p:tgtEl>
                                          <p:spTgt spid="13315">
                                            <p:txEl>
                                              <p:pRg st="0" end="0"/>
                                            </p:txEl>
                                          </p:spTgt>
                                        </p:tgtEl>
                                      </p:cBhvr>
                                    </p:animEffect>
                                  </p:childTnLst>
                                </p:cTn>
                              </p:par>
                            </p:childTnLst>
                          </p:cTn>
                        </p:par>
                        <p:par>
                          <p:cTn id="11" fill="hold">
                            <p:stCondLst>
                              <p:cond delay="2450"/>
                            </p:stCondLst>
                            <p:childTnLst>
                              <p:par>
                                <p:cTn id="12" presetID="20" presetClass="entr" presetSubtype="0" fill="hold" grpId="0" nodeType="afterEffect">
                                  <p:stCondLst>
                                    <p:cond delay="0"/>
                                  </p:stCondLst>
                                  <p:iterate type="wd">
                                    <p:tmPct val="10000"/>
                                  </p:iterate>
                                  <p:childTnLst>
                                    <p:set>
                                      <p:cBhvr>
                                        <p:cTn id="13" dur="1" fill="hold">
                                          <p:stCondLst>
                                            <p:cond delay="0"/>
                                          </p:stCondLst>
                                        </p:cTn>
                                        <p:tgtEl>
                                          <p:spTgt spid="13315">
                                            <p:txEl>
                                              <p:pRg st="1" end="1"/>
                                            </p:txEl>
                                          </p:spTgt>
                                        </p:tgtEl>
                                        <p:attrNameLst>
                                          <p:attrName>style.visibility</p:attrName>
                                        </p:attrNameLst>
                                      </p:cBhvr>
                                      <p:to>
                                        <p:strVal val="visible"/>
                                      </p:to>
                                    </p:set>
                                    <p:animEffect transition="in" filter="wedge">
                                      <p:cBhvr>
                                        <p:cTn id="14" dur="500"/>
                                        <p:tgtEl>
                                          <p:spTgt spid="13315">
                                            <p:txEl>
                                              <p:pRg st="1" end="1"/>
                                            </p:txEl>
                                          </p:spTgt>
                                        </p:tgtEl>
                                      </p:cBhvr>
                                    </p:animEffect>
                                  </p:childTnLst>
                                </p:cTn>
                              </p:par>
                            </p:childTnLst>
                          </p:cTn>
                        </p:par>
                        <p:par>
                          <p:cTn id="15" fill="hold">
                            <p:stCondLst>
                              <p:cond delay="4600"/>
                            </p:stCondLst>
                            <p:childTnLst>
                              <p:par>
                                <p:cTn id="16" presetID="20" presetClass="entr" presetSubtype="0" fill="hold" grpId="0" nodeType="afterEffect">
                                  <p:stCondLst>
                                    <p:cond delay="0"/>
                                  </p:stCondLst>
                                  <p:iterate type="wd">
                                    <p:tmPct val="10000"/>
                                  </p:iterate>
                                  <p:childTnLst>
                                    <p:set>
                                      <p:cBhvr>
                                        <p:cTn id="17" dur="1" fill="hold">
                                          <p:stCondLst>
                                            <p:cond delay="0"/>
                                          </p:stCondLst>
                                        </p:cTn>
                                        <p:tgtEl>
                                          <p:spTgt spid="13315">
                                            <p:txEl>
                                              <p:pRg st="2" end="2"/>
                                            </p:txEl>
                                          </p:spTgt>
                                        </p:tgtEl>
                                        <p:attrNameLst>
                                          <p:attrName>style.visibility</p:attrName>
                                        </p:attrNameLst>
                                      </p:cBhvr>
                                      <p:to>
                                        <p:strVal val="visible"/>
                                      </p:to>
                                    </p:set>
                                    <p:animEffect transition="in" filter="wedge">
                                      <p:cBhvr>
                                        <p:cTn id="18" dur="500"/>
                                        <p:tgtEl>
                                          <p:spTgt spid="133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13315" grpId="0" uiExpand="1" build="p"/>
    </p:bldLst>
  </p:timing>
</p:sld>
</file>

<file path=ppt/tags/tag1.xml><?xml version="1.0" encoding="utf-8"?>
<p:tagLst xmlns:a="http://schemas.openxmlformats.org/drawingml/2006/main" xmlns:r="http://schemas.openxmlformats.org/officeDocument/2006/relationships" xmlns:p="http://schemas.openxmlformats.org/presentationml/2006/main">
  <p:tag name="TIMING" val="|59.5|4.7"/>
</p:tagLst>
</file>

<file path=ppt/tags/tag10.xml><?xml version="1.0" encoding="utf-8"?>
<p:tagLst xmlns:a="http://schemas.openxmlformats.org/drawingml/2006/main" xmlns:r="http://schemas.openxmlformats.org/officeDocument/2006/relationships" xmlns:p="http://schemas.openxmlformats.org/presentationml/2006/main">
  <p:tag name="TIMING" val="|2.1"/>
</p:tagLst>
</file>

<file path=ppt/tags/tag2.xml><?xml version="1.0" encoding="utf-8"?>
<p:tagLst xmlns:a="http://schemas.openxmlformats.org/drawingml/2006/main" xmlns:r="http://schemas.openxmlformats.org/officeDocument/2006/relationships" xmlns:p="http://schemas.openxmlformats.org/presentationml/2006/main">
  <p:tag name="TIMING" val="|2.8|27|13.8|18.2|13.1|12.6|10.7|10.2"/>
</p:tagLst>
</file>

<file path=ppt/tags/tag3.xml><?xml version="1.0" encoding="utf-8"?>
<p:tagLst xmlns:a="http://schemas.openxmlformats.org/drawingml/2006/main" xmlns:r="http://schemas.openxmlformats.org/officeDocument/2006/relationships" xmlns:p="http://schemas.openxmlformats.org/presentationml/2006/main">
  <p:tag name="TIMING" val="|3.4|10.3|26.3|13.6|27.6|10.4"/>
</p:tagLst>
</file>

<file path=ppt/tags/tag4.xml><?xml version="1.0" encoding="utf-8"?>
<p:tagLst xmlns:a="http://schemas.openxmlformats.org/drawingml/2006/main" xmlns:r="http://schemas.openxmlformats.org/officeDocument/2006/relationships" xmlns:p="http://schemas.openxmlformats.org/presentationml/2006/main">
  <p:tag name="TIMING" val="|119.7|17.5"/>
</p:tagLst>
</file>

<file path=ppt/tags/tag5.xml><?xml version="1.0" encoding="utf-8"?>
<p:tagLst xmlns:a="http://schemas.openxmlformats.org/drawingml/2006/main" xmlns:r="http://schemas.openxmlformats.org/officeDocument/2006/relationships" xmlns:p="http://schemas.openxmlformats.org/presentationml/2006/main">
  <p:tag name="TIMING" val="|3.1|53.2|19.7|24.3|16.2|11.3"/>
</p:tagLst>
</file>

<file path=ppt/tags/tag6.xml><?xml version="1.0" encoding="utf-8"?>
<p:tagLst xmlns:a="http://schemas.openxmlformats.org/drawingml/2006/main" xmlns:r="http://schemas.openxmlformats.org/officeDocument/2006/relationships" xmlns:p="http://schemas.openxmlformats.org/presentationml/2006/main">
  <p:tag name="TIMING" val="|57.8"/>
</p:tagLst>
</file>

<file path=ppt/tags/tag7.xml><?xml version="1.0" encoding="utf-8"?>
<p:tagLst xmlns:a="http://schemas.openxmlformats.org/drawingml/2006/main" xmlns:r="http://schemas.openxmlformats.org/officeDocument/2006/relationships" xmlns:p="http://schemas.openxmlformats.org/presentationml/2006/main">
  <p:tag name="TIMING" val="|8|8.6|95.4"/>
</p:tagLst>
</file>

<file path=ppt/tags/tag8.xml><?xml version="1.0" encoding="utf-8"?>
<p:tagLst xmlns:a="http://schemas.openxmlformats.org/drawingml/2006/main" xmlns:r="http://schemas.openxmlformats.org/officeDocument/2006/relationships" xmlns:p="http://schemas.openxmlformats.org/presentationml/2006/main">
  <p:tag name="TIMING" val="|2.1|9.6"/>
</p:tagLst>
</file>

<file path=ppt/tags/tag9.xml><?xml version="1.0" encoding="utf-8"?>
<p:tagLst xmlns:a="http://schemas.openxmlformats.org/drawingml/2006/main" xmlns:r="http://schemas.openxmlformats.org/officeDocument/2006/relationships" xmlns:p="http://schemas.openxmlformats.org/presentationml/2006/main">
  <p:tag name="TIMING" val="|1.3|18.4"/>
</p:tagLst>
</file>

<file path=ppt/theme/theme1.xml><?xml version="1.0" encoding="utf-8"?>
<a:theme xmlns:a="http://schemas.openxmlformats.org/drawingml/2006/main" name="Default Design">
  <a:themeElements>
    <a:clrScheme name="Default Design 1">
      <a:dk1>
        <a:srgbClr val="000000"/>
      </a:dk1>
      <a:lt1>
        <a:srgbClr val="ECD4AC"/>
      </a:lt1>
      <a:dk2>
        <a:srgbClr val="000000"/>
      </a:dk2>
      <a:lt2>
        <a:srgbClr val="333333"/>
      </a:lt2>
      <a:accent1>
        <a:srgbClr val="FFCC66"/>
      </a:accent1>
      <a:accent2>
        <a:srgbClr val="808080"/>
      </a:accent2>
      <a:accent3>
        <a:srgbClr val="F4E6D2"/>
      </a:accent3>
      <a:accent4>
        <a:srgbClr val="000000"/>
      </a:accent4>
      <a:accent5>
        <a:srgbClr val="FFE2B8"/>
      </a:accent5>
      <a:accent6>
        <a:srgbClr val="737373"/>
      </a:accent6>
      <a:hlink>
        <a:srgbClr val="FF6600"/>
      </a:hlink>
      <a:folHlink>
        <a:srgbClr val="EAEAEA"/>
      </a:folHlink>
    </a:clrScheme>
    <a:fontScheme name="Default Design">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a:defRPr>
        </a:defPPr>
      </a:lstStyle>
    </a:lnDef>
  </a:objectDefaults>
  <a:extraClrSchemeLst>
    <a:extraClrScheme>
      <a:clrScheme name="Default Design 1">
        <a:dk1>
          <a:srgbClr val="000000"/>
        </a:dk1>
        <a:lt1>
          <a:srgbClr val="ECD4AC"/>
        </a:lt1>
        <a:dk2>
          <a:srgbClr val="000000"/>
        </a:dk2>
        <a:lt2>
          <a:srgbClr val="333333"/>
        </a:lt2>
        <a:accent1>
          <a:srgbClr val="FFCC66"/>
        </a:accent1>
        <a:accent2>
          <a:srgbClr val="808080"/>
        </a:accent2>
        <a:accent3>
          <a:srgbClr val="F4E6D2"/>
        </a:accent3>
        <a:accent4>
          <a:srgbClr val="000000"/>
        </a:accent4>
        <a:accent5>
          <a:srgbClr val="FFE2B8"/>
        </a:accent5>
        <a:accent6>
          <a:srgbClr val="737373"/>
        </a:accent6>
        <a:hlink>
          <a:srgbClr val="FF6600"/>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1284</TotalTime>
  <Words>1031</Words>
  <Application>Microsoft Office PowerPoint</Application>
  <PresentationFormat>On-screen Show (4:3)</PresentationFormat>
  <Paragraphs>83</Paragraphs>
  <Slides>16</Slides>
  <Notes>0</Notes>
  <HiddenSlides>0</HiddenSlides>
  <MMClips>16</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Default Design</vt:lpstr>
      <vt:lpstr>Slide 1</vt:lpstr>
      <vt:lpstr>World Is Divided</vt:lpstr>
      <vt:lpstr> The Believer Blest  </vt:lpstr>
      <vt:lpstr>The believer realizes:</vt:lpstr>
      <vt:lpstr>The unbeliever is:</vt:lpstr>
      <vt:lpstr>The believer must                                influence the unbeliever</vt:lpstr>
      <vt:lpstr>Slide 7</vt:lpstr>
      <vt:lpstr>Here is how it works!</vt:lpstr>
      <vt:lpstr>Rather we are . . . . different</vt:lpstr>
      <vt:lpstr>We become peculiar . . . .</vt:lpstr>
      <vt:lpstr>   Remember makarios (mak-ar'-ee-os)     </vt:lpstr>
      <vt:lpstr>Slide 12</vt:lpstr>
      <vt:lpstr>Can you find contentment</vt:lpstr>
      <vt:lpstr>Contrary to what some believe</vt:lpstr>
      <vt:lpstr> Let your light so shine before men, that they may see your good works, and glorify your Father which is in heaven. Matt 5:16</vt:lpstr>
      <vt:lpstr> Let your light so shine before men, that they may see your good works, and glorify your Father which is in heaven. Matt 5:16</vt:lpstr>
    </vt:vector>
  </TitlesOfParts>
  <Company>Blue Worx</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Gary Blue</dc:creator>
  <cp:lastModifiedBy>Joe</cp:lastModifiedBy>
  <cp:revision>10</cp:revision>
  <dcterms:created xsi:type="dcterms:W3CDTF">2004-02-26T03:51:39Z</dcterms:created>
  <dcterms:modified xsi:type="dcterms:W3CDTF">2014-06-15T16:06:11Z</dcterms:modified>
</cp:coreProperties>
</file>