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C97B35E-BD12-A033-50A9-AE536FB97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6EBB24B-99AD-4FD3-95A3-C7FF8A86F67B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3A1031-B570-AD22-4246-885E4AD891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CAC0D3-C60A-996E-593D-CA9D89FC55B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EC4AAF-330D-4D51-8D68-465C2D96FD7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618276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C9CEE8-8763-A49A-0DD8-3C925C1D67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EB9B92E-7662-4407-8F92-50A4DB0C0F9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D8D711A-7C27-E4E5-8795-C0F77589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5D0E644-DB62-C04B-E33A-CD35AA7F31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72E0E2C-F7B5-4D50-B004-329C797A873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0936979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B362CC-8544-9456-1E6C-543AE1880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540D3604-090A-4EF8-973A-C69EF5DAA0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3D7935-DDDD-99D2-AFCD-EF9050C3C6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2AE38E8-FF9C-B776-E17B-860385F2A7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C5CABF-38A4-4843-85DF-5E407BF539B6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7103534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383F7BF-F1D8-8385-395A-DCF939B23BF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909ABA3B-D3A0-453A-9671-20439D72333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F5CF8A-A024-E6EE-D4B9-21E33E77A96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B95A96C-4D5B-38BA-01CA-6F25354320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287B8C-12C9-4870-A14F-5C3D998A3CB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45188657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CC330-9423-BA20-F811-3D9266C70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229C306-6C1D-4D9C-8AF1-705FC19D1F2F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F13DFE3-767D-8614-67C8-BFA1EA4EC7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B3A8408-1BD8-2CF4-E758-BAE5980F07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62A9964-048C-4A00-8C8D-97B2626065E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203561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FD3B21B-018E-3199-7BFF-95E3C70BD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E393566F-977E-4E1E-AAD3-6DB743DE4A0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C8B4D2C-59A2-5EC5-6D29-9F637BD41D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5B091285-397F-5B37-F09B-F816958B57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708D7E-51FF-48D6-AA6E-AD2C933EAA4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6434513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38FC8C51-ECB4-E312-EBED-01816D231A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48FB4D8-7C77-4E38-835F-FF5EEC1A45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8DC5DC87-0BC2-8B6E-E638-3FC4EED5A97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6A0D5237-6A48-007A-EFEF-6DB0707EED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51E474-45EA-4E5D-85F2-1CBBF2B5F88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2665233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C230AC6D-E86C-1BEC-ACA1-1323DDEB2E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87FA9C48-2899-4F23-8420-0F3DC9763D3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CE492F18-20E7-FF08-1E30-E103111DCB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F94F709-B04A-1752-3DCB-8D9403272B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70EA58-CE1D-41FF-9F99-401415762282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4510093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58E44BCF-B9BF-C537-6D06-FE327A7388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C0628E2-7C29-4E48-B72C-9EC6D6DBA315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10A925FA-24D5-3422-0757-79B142204F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A80D954-BD60-E52D-EBBD-69930ABC17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3BC2E7-5E69-4C02-855A-5EE8DC4D9BFC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9217205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482F89A-BF4D-8AE6-3F1C-C8C5F1DB8F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D8B9E30A-36B9-4EF2-933A-FED339B21B5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56E34083-187F-C266-D247-BDCBA8F4CC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E8A580E8-3C0A-7C79-E5D6-52FFBB81B5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63A9AD-0944-4722-8DA7-80D7FF20297A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365215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617EB4F2-CDE1-2009-FBE7-2D42E10FC3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25BBC7CC-1461-4528-BEDB-F1E542D45633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7F4AFA3A-B34E-234B-4E4E-E1446C70D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46D9CC49-6AA5-E870-C785-FF7B76DB91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C5C7A4-938C-426F-9235-BD6CF735C6F8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7009990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C3ED3838-FBAC-C8AA-909E-E974555CC788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98125273-75FB-04D3-8145-C6598DB64CFB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0F0130-7440-F289-DA14-EAC5AD91AB5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ECF53E15-A3E9-4A5C-8126-7A2B623EFA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2A774A8-F4AE-DFDA-E7FE-18F7A16B0F1D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D60B65-5889-2665-E9B6-BC8B2040D51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57251214-A0D4-4D80-AE9B-BA3AC574BDC1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83E6DEC3-872D-FB53-21EB-FB54AE8BD41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809625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C2AD153F-99EA-4673-9D0C-B5A3A604D21A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/12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2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0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11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4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6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7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8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9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3.xml"/><Relationship Id="rId3" Type="http://schemas.openxmlformats.org/officeDocument/2006/relationships/image" Target="../media/image5.png"/><Relationship Id="rId7" Type="http://schemas.openxmlformats.org/officeDocument/2006/relationships/slide" Target="slide5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slide" Target="slide10.xml"/><Relationship Id="rId5" Type="http://schemas.openxmlformats.org/officeDocument/2006/relationships/image" Target="../media/image3.png"/><Relationship Id="rId10" Type="http://schemas.openxmlformats.org/officeDocument/2006/relationships/slide" Target="slide1.xml"/><Relationship Id="rId4" Type="http://schemas.openxmlformats.org/officeDocument/2006/relationships/slide" Target="slide7.xml"/><Relationship Id="rId9" Type="http://schemas.openxmlformats.org/officeDocument/2006/relationships/slide" Target="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46CF6DF9-FB69-9763-0516-C8E22400297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051" name="Group 5">
            <a:extLst>
              <a:ext uri="{FF2B5EF4-FFF2-40B4-BE49-F238E27FC236}">
                <a16:creationId xmlns:a16="http://schemas.microsoft.com/office/drawing/2014/main" id="{F381B673-2795-AF3E-62EB-85D28244E083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206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00E69F2-2FC7-E1B0-0E04-9A464AE6411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70961648-20D3-F1E4-1988-F2FA21E9E17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2052" name="Group 8">
            <a:extLst>
              <a:ext uri="{FF2B5EF4-FFF2-40B4-BE49-F238E27FC236}">
                <a16:creationId xmlns:a16="http://schemas.microsoft.com/office/drawing/2014/main" id="{5F583151-4B62-B8A9-0B84-CFEB7773027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205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EB3FFB51-B1EA-4D42-9CB8-6DA442C5140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6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171A838-5F38-6806-D346-7FE3CE4EFD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2053" name="Group 11">
            <a:extLst>
              <a:ext uri="{FF2B5EF4-FFF2-40B4-BE49-F238E27FC236}">
                <a16:creationId xmlns:a16="http://schemas.microsoft.com/office/drawing/2014/main" id="{BCFCB3C6-B6D6-9039-7BA6-0AA05D4D9C0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205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F926BFC5-8A84-DA5E-894F-C32C9496865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DC680FB-AFE2-A5DA-1DD9-E89D562E103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2054" name="Group 14">
            <a:extLst>
              <a:ext uri="{FF2B5EF4-FFF2-40B4-BE49-F238E27FC236}">
                <a16:creationId xmlns:a16="http://schemas.microsoft.com/office/drawing/2014/main" id="{B7D82769-341C-3CC2-4AFB-F49CDD77C71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2055" name="Picture 15">
              <a:extLst>
                <a:ext uri="{FF2B5EF4-FFF2-40B4-BE49-F238E27FC236}">
                  <a16:creationId xmlns:a16="http://schemas.microsoft.com/office/drawing/2014/main" id="{AEABD9E1-8076-1623-D28A-2BAAB05FBC9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B00E070C-8691-B5B2-4356-2C1EA1D17BF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4">
            <a:extLst>
              <a:ext uri="{FF2B5EF4-FFF2-40B4-BE49-F238E27FC236}">
                <a16:creationId xmlns:a16="http://schemas.microsoft.com/office/drawing/2014/main" id="{11FC4777-EAA6-D497-CA71-E607AE4A579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1267" name="Group 5">
            <a:extLst>
              <a:ext uri="{FF2B5EF4-FFF2-40B4-BE49-F238E27FC236}">
                <a16:creationId xmlns:a16="http://schemas.microsoft.com/office/drawing/2014/main" id="{F1BE26E8-5DB9-2959-EAF3-C3613CC87D1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127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EDC414DF-94E3-06B3-0C0C-D8712CD71B2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5696936-E59D-2051-D53D-7112F89B384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1268" name="Group 8">
            <a:extLst>
              <a:ext uri="{FF2B5EF4-FFF2-40B4-BE49-F238E27FC236}">
                <a16:creationId xmlns:a16="http://schemas.microsoft.com/office/drawing/2014/main" id="{E9925039-C06C-BDC3-060E-29763496263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127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B7CA522A-887E-D445-8F43-87CEA745A39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35CAC55-38AF-1E6B-3008-035831252C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1269" name="Group 11">
            <a:extLst>
              <a:ext uri="{FF2B5EF4-FFF2-40B4-BE49-F238E27FC236}">
                <a16:creationId xmlns:a16="http://schemas.microsoft.com/office/drawing/2014/main" id="{2FFCBFCA-FDC2-30B4-9505-D2B48A69C13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127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C9966D2-B93A-431E-3EEE-84D365053B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565C3AD5-B2D0-30C2-706C-5D77467C5DB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1270" name="Group 14">
            <a:extLst>
              <a:ext uri="{FF2B5EF4-FFF2-40B4-BE49-F238E27FC236}">
                <a16:creationId xmlns:a16="http://schemas.microsoft.com/office/drawing/2014/main" id="{C0C8C06E-EF58-56FB-6F93-63CD9A4EF04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1271" name="Picture 15">
              <a:extLst>
                <a:ext uri="{FF2B5EF4-FFF2-40B4-BE49-F238E27FC236}">
                  <a16:creationId xmlns:a16="http://schemas.microsoft.com/office/drawing/2014/main" id="{54C83919-1C02-ABD3-11FE-3F8094660C4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127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5B2F2D9-0E26-8AE0-9FFF-2ABE750C1EA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4">
            <a:extLst>
              <a:ext uri="{FF2B5EF4-FFF2-40B4-BE49-F238E27FC236}">
                <a16:creationId xmlns:a16="http://schemas.microsoft.com/office/drawing/2014/main" id="{AFE8234F-8D98-7CAC-0035-DBED0E0DDDB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1" name="Group 5">
            <a:extLst>
              <a:ext uri="{FF2B5EF4-FFF2-40B4-BE49-F238E27FC236}">
                <a16:creationId xmlns:a16="http://schemas.microsoft.com/office/drawing/2014/main" id="{B66B3E3A-664F-007F-C382-AAD46B21A4C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230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2DC65F6B-2751-DC25-6DB0-5E89EC38C4F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DACAC0B-CDDE-C868-6446-165FBFB054D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2292" name="Group 8">
            <a:extLst>
              <a:ext uri="{FF2B5EF4-FFF2-40B4-BE49-F238E27FC236}">
                <a16:creationId xmlns:a16="http://schemas.microsoft.com/office/drawing/2014/main" id="{20A4D7DF-E3D1-482A-47E3-98C357A54DFC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229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42A7359-03FF-D362-6F9E-5BABB4DA6049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30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48250B5C-FEFC-4805-9CBF-15873DC49CE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2293" name="Group 11">
            <a:extLst>
              <a:ext uri="{FF2B5EF4-FFF2-40B4-BE49-F238E27FC236}">
                <a16:creationId xmlns:a16="http://schemas.microsoft.com/office/drawing/2014/main" id="{CF9CB0AA-7DFC-DF32-3C8D-DB16336DF4D8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229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2F874FD-CDA4-49D7-FEC5-F7414113E29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19A5DA5-B7A4-683C-A140-A79AF50E0C5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2294" name="Group 14">
            <a:extLst>
              <a:ext uri="{FF2B5EF4-FFF2-40B4-BE49-F238E27FC236}">
                <a16:creationId xmlns:a16="http://schemas.microsoft.com/office/drawing/2014/main" id="{D4E5B82A-FA24-00D5-0EDE-329BE731688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2295" name="Picture 15">
              <a:extLst>
                <a:ext uri="{FF2B5EF4-FFF2-40B4-BE49-F238E27FC236}">
                  <a16:creationId xmlns:a16="http://schemas.microsoft.com/office/drawing/2014/main" id="{B5763C31-2AAE-A076-F39C-816CC332523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229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7CA4358D-895C-CE24-6EA5-92D54F1ABD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17">
            <a:extLst>
              <a:ext uri="{FF2B5EF4-FFF2-40B4-BE49-F238E27FC236}">
                <a16:creationId xmlns:a16="http://schemas.microsoft.com/office/drawing/2014/main" id="{57424007-8EBE-E157-6FD9-ACC519E4D5E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3315" name="Group 5">
            <a:extLst>
              <a:ext uri="{FF2B5EF4-FFF2-40B4-BE49-F238E27FC236}">
                <a16:creationId xmlns:a16="http://schemas.microsoft.com/office/drawing/2014/main" id="{B0AA0C6A-01B9-EB45-4B9E-49843291F95A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332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CC99D438-49F4-6E75-C30E-FD75E126B5C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17EA6CD-1D71-8D65-6B7E-5060346CEA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3316" name="Group 8">
            <a:extLst>
              <a:ext uri="{FF2B5EF4-FFF2-40B4-BE49-F238E27FC236}">
                <a16:creationId xmlns:a16="http://schemas.microsoft.com/office/drawing/2014/main" id="{C1BC4947-97BE-593E-89EF-CC8DF985B8AD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332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DDE8D4D3-1DAC-77CC-DD90-921E6FD122F1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EC61B98-EE3D-A2FA-245E-3F6399E9256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3317" name="Group 11">
            <a:extLst>
              <a:ext uri="{FF2B5EF4-FFF2-40B4-BE49-F238E27FC236}">
                <a16:creationId xmlns:a16="http://schemas.microsoft.com/office/drawing/2014/main" id="{359E3F8F-F157-2FD0-71D1-AE72FDEB94A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332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B0826F9C-A57D-6894-DD86-7DFDC7B78B4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CD8CEB0-CF42-DE02-DF50-4639D00F39D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3318" name="Group 14">
            <a:extLst>
              <a:ext uri="{FF2B5EF4-FFF2-40B4-BE49-F238E27FC236}">
                <a16:creationId xmlns:a16="http://schemas.microsoft.com/office/drawing/2014/main" id="{0340F93D-793D-7190-E603-F7FDE626995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3319" name="Picture 15">
              <a:extLst>
                <a:ext uri="{FF2B5EF4-FFF2-40B4-BE49-F238E27FC236}">
                  <a16:creationId xmlns:a16="http://schemas.microsoft.com/office/drawing/2014/main" id="{E835F78E-F678-8CDC-5A2A-F931E11E10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332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E960582C-DE33-7ACF-B2E9-6E59701F636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492762C6-1D1A-FDA9-BF28-8A85DFBABB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5" name="Group 5">
            <a:extLst>
              <a:ext uri="{FF2B5EF4-FFF2-40B4-BE49-F238E27FC236}">
                <a16:creationId xmlns:a16="http://schemas.microsoft.com/office/drawing/2014/main" id="{80B5190D-196A-E3E9-C7E3-DE82C1C9521C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308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AC43137C-8F2A-0482-04F9-8F18128184F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922AE0E-BFFE-16BE-90C5-34F95BEF3D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3076" name="Group 8">
            <a:extLst>
              <a:ext uri="{FF2B5EF4-FFF2-40B4-BE49-F238E27FC236}">
                <a16:creationId xmlns:a16="http://schemas.microsoft.com/office/drawing/2014/main" id="{76D0464B-474D-95EE-D223-F0A6AD32F17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308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436BF7BC-D022-53BD-064D-A90A982449E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F28F48E-81F8-2190-9A8F-EC6BE0C23E3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3077" name="Group 11">
            <a:extLst>
              <a:ext uri="{FF2B5EF4-FFF2-40B4-BE49-F238E27FC236}">
                <a16:creationId xmlns:a16="http://schemas.microsoft.com/office/drawing/2014/main" id="{35FA1B6A-48B2-3BF6-DAA2-E13319E4EE1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308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E682A263-1BB6-E157-3542-797D76A31C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E18D73E-3755-427C-7529-FB903539298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3078" name="Group 14">
            <a:extLst>
              <a:ext uri="{FF2B5EF4-FFF2-40B4-BE49-F238E27FC236}">
                <a16:creationId xmlns:a16="http://schemas.microsoft.com/office/drawing/2014/main" id="{EDCF08B6-2FAC-FCFC-C1F4-F8FBF97FB532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3079" name="Picture 15">
              <a:extLst>
                <a:ext uri="{FF2B5EF4-FFF2-40B4-BE49-F238E27FC236}">
                  <a16:creationId xmlns:a16="http://schemas.microsoft.com/office/drawing/2014/main" id="{34045B77-8C98-483D-D592-5EBC2B0AAA0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8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181EDEAA-727F-F9D1-88C3-0CF6C402BB0B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17">
            <a:extLst>
              <a:ext uri="{FF2B5EF4-FFF2-40B4-BE49-F238E27FC236}">
                <a16:creationId xmlns:a16="http://schemas.microsoft.com/office/drawing/2014/main" id="{0296FA37-3555-6871-97B3-DDCFE0388FB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099" name="Group 5">
            <a:extLst>
              <a:ext uri="{FF2B5EF4-FFF2-40B4-BE49-F238E27FC236}">
                <a16:creationId xmlns:a16="http://schemas.microsoft.com/office/drawing/2014/main" id="{832D1DD0-EFDD-9048-DEE6-4726E1BF29D0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410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13D89DC3-F711-607E-E6AC-2290E9E87A3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1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2F25572C-8E39-547C-EF3F-8ECD982BF4F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4100" name="Group 8">
            <a:extLst>
              <a:ext uri="{FF2B5EF4-FFF2-40B4-BE49-F238E27FC236}">
                <a16:creationId xmlns:a16="http://schemas.microsoft.com/office/drawing/2014/main" id="{245A75C2-B125-5AB3-4F3F-638AD77F0B21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410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B34F4FF-005E-35B7-B9AF-D0B1793B570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A4AAF635-549D-20E8-EB49-53731624222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4101" name="Group 11">
            <a:extLst>
              <a:ext uri="{FF2B5EF4-FFF2-40B4-BE49-F238E27FC236}">
                <a16:creationId xmlns:a16="http://schemas.microsoft.com/office/drawing/2014/main" id="{1C879DAC-B46A-E460-BC08-C92B39ADDB55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410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27D5B143-7059-F694-276A-3F71305851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1B211A2-2702-63BE-1B87-970F3777225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4102" name="Group 14">
            <a:extLst>
              <a:ext uri="{FF2B5EF4-FFF2-40B4-BE49-F238E27FC236}">
                <a16:creationId xmlns:a16="http://schemas.microsoft.com/office/drawing/2014/main" id="{A3CA439D-EC14-E658-3313-D8A4B4A93D25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4103" name="Picture 15">
              <a:extLst>
                <a:ext uri="{FF2B5EF4-FFF2-40B4-BE49-F238E27FC236}">
                  <a16:creationId xmlns:a16="http://schemas.microsoft.com/office/drawing/2014/main" id="{F2DAE802-A5F3-DD89-0C7A-D12F5FDEC43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10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C19E0341-2D67-2B9E-372D-504F52FD857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00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4">
            <a:extLst>
              <a:ext uri="{FF2B5EF4-FFF2-40B4-BE49-F238E27FC236}">
                <a16:creationId xmlns:a16="http://schemas.microsoft.com/office/drawing/2014/main" id="{8C70FCBF-1167-A445-E239-41E96F5222C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123" name="Group 5">
            <a:extLst>
              <a:ext uri="{FF2B5EF4-FFF2-40B4-BE49-F238E27FC236}">
                <a16:creationId xmlns:a16="http://schemas.microsoft.com/office/drawing/2014/main" id="{0DFC2C7E-53E4-392D-F94D-A6528CE5CCC6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513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5933FB4D-31B0-B942-9471-19CA4787B46D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0AE6F0D4-5CA0-702E-4541-24E2728376A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5124" name="Group 8">
            <a:extLst>
              <a:ext uri="{FF2B5EF4-FFF2-40B4-BE49-F238E27FC236}">
                <a16:creationId xmlns:a16="http://schemas.microsoft.com/office/drawing/2014/main" id="{DD78FBE5-139C-EDB9-BA7E-893530455A23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513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F0054E94-1761-9FAB-C55B-88904906625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9350618D-BCE4-F80D-D31D-D69AE2E1406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5125" name="Group 11">
            <a:extLst>
              <a:ext uri="{FF2B5EF4-FFF2-40B4-BE49-F238E27FC236}">
                <a16:creationId xmlns:a16="http://schemas.microsoft.com/office/drawing/2014/main" id="{C497A9C2-6683-44CB-2104-30AA1ED9A369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512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A7B3C657-6C26-B97A-624C-26B98C5AE37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3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7F5364B-80AC-44C9-AB46-87C8598412C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5126" name="Group 14">
            <a:extLst>
              <a:ext uri="{FF2B5EF4-FFF2-40B4-BE49-F238E27FC236}">
                <a16:creationId xmlns:a16="http://schemas.microsoft.com/office/drawing/2014/main" id="{6114654F-0D48-F444-1EE9-5BF0C36239D9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5127" name="Picture 15">
              <a:extLst>
                <a:ext uri="{FF2B5EF4-FFF2-40B4-BE49-F238E27FC236}">
                  <a16:creationId xmlns:a16="http://schemas.microsoft.com/office/drawing/2014/main" id="{FB8233DB-8F0A-6C74-31FF-B51722A11CC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12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EF67000-70BC-A70C-B4D6-05CE236B0FF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4">
            <a:extLst>
              <a:ext uri="{FF2B5EF4-FFF2-40B4-BE49-F238E27FC236}">
                <a16:creationId xmlns:a16="http://schemas.microsoft.com/office/drawing/2014/main" id="{189B3D52-7D20-08F9-EF5A-8851A43E51E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6147" name="Group 5">
            <a:extLst>
              <a:ext uri="{FF2B5EF4-FFF2-40B4-BE49-F238E27FC236}">
                <a16:creationId xmlns:a16="http://schemas.microsoft.com/office/drawing/2014/main" id="{B573A82A-911F-B226-8924-5F98FACEC72E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6157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32A02A6F-61EF-EDDE-2C3B-1597970F1D9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8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4332D5A-C1A9-14D9-AC31-DEB88AF3EC84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6148" name="Group 8">
            <a:extLst>
              <a:ext uri="{FF2B5EF4-FFF2-40B4-BE49-F238E27FC236}">
                <a16:creationId xmlns:a16="http://schemas.microsoft.com/office/drawing/2014/main" id="{DA31653E-C649-E581-EA53-066FD07DBB1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6155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F3BC1B6-A584-506E-64A3-C2E1AE4086F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6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6AD7AD27-B40A-B721-19BD-67AE173E6E9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6149" name="Group 11">
            <a:extLst>
              <a:ext uri="{FF2B5EF4-FFF2-40B4-BE49-F238E27FC236}">
                <a16:creationId xmlns:a16="http://schemas.microsoft.com/office/drawing/2014/main" id="{843F1CB5-2594-75BB-57D5-F184F2F187D7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6153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115D193B-3A3C-E16A-71E7-806B0622019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4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E50022F8-6BF5-8A98-3CB6-0EE6C6E2C71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6150" name="Group 14">
            <a:extLst>
              <a:ext uri="{FF2B5EF4-FFF2-40B4-BE49-F238E27FC236}">
                <a16:creationId xmlns:a16="http://schemas.microsoft.com/office/drawing/2014/main" id="{A21FC332-2D92-F1B3-78C0-41AF9AAD9170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6151" name="Picture 15">
              <a:extLst>
                <a:ext uri="{FF2B5EF4-FFF2-40B4-BE49-F238E27FC236}">
                  <a16:creationId xmlns:a16="http://schemas.microsoft.com/office/drawing/2014/main" id="{BFF3140D-F519-B9CD-F6E5-95C4EA3F0D2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152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50F6B377-96BB-B47A-9EC7-31D02C41E71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17">
            <a:extLst>
              <a:ext uri="{FF2B5EF4-FFF2-40B4-BE49-F238E27FC236}">
                <a16:creationId xmlns:a16="http://schemas.microsoft.com/office/drawing/2014/main" id="{D4262900-48C8-6978-64D4-FE8EB8266AD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7171" name="Group 5">
            <a:extLst>
              <a:ext uri="{FF2B5EF4-FFF2-40B4-BE49-F238E27FC236}">
                <a16:creationId xmlns:a16="http://schemas.microsoft.com/office/drawing/2014/main" id="{82B985CD-8AF9-24B1-5C82-90F95173EA7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7181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42383FE0-30AD-69C9-33C9-9492A5BF81C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2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F8D32FD6-CAF5-2A9D-03E3-7F0D26BE74A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7172" name="Group 8">
            <a:extLst>
              <a:ext uri="{FF2B5EF4-FFF2-40B4-BE49-F238E27FC236}">
                <a16:creationId xmlns:a16="http://schemas.microsoft.com/office/drawing/2014/main" id="{A80B1215-BCA2-4E03-831F-10C553A2B1D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7179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251E96A3-38CC-FC5B-15FF-01C8DE26753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80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3C5D7E9B-C059-37C8-DF61-F1EB65E92B35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7173" name="Group 11">
            <a:extLst>
              <a:ext uri="{FF2B5EF4-FFF2-40B4-BE49-F238E27FC236}">
                <a16:creationId xmlns:a16="http://schemas.microsoft.com/office/drawing/2014/main" id="{31F0EA18-27B9-18D4-5A78-7628ED1E5ADD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7177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96DFB3F3-5196-238D-CBBA-CCCDDCAE81FA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8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872BEAF4-08D4-B84B-06DE-F9F96D8DEB1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7174" name="Group 14">
            <a:extLst>
              <a:ext uri="{FF2B5EF4-FFF2-40B4-BE49-F238E27FC236}">
                <a16:creationId xmlns:a16="http://schemas.microsoft.com/office/drawing/2014/main" id="{8F5ECA0D-8073-CB00-2EA5-B32CBBAA2968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7175" name="Picture 15">
              <a:extLst>
                <a:ext uri="{FF2B5EF4-FFF2-40B4-BE49-F238E27FC236}">
                  <a16:creationId xmlns:a16="http://schemas.microsoft.com/office/drawing/2014/main" id="{A2C78253-DF17-0281-DB39-8CF0A80AEFEB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7176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AC6281AD-56C0-2E57-5D23-125EB892C61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4">
            <a:extLst>
              <a:ext uri="{FF2B5EF4-FFF2-40B4-BE49-F238E27FC236}">
                <a16:creationId xmlns:a16="http://schemas.microsoft.com/office/drawing/2014/main" id="{CC27CBB9-CA78-17AB-725B-7B470D4F624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8195" name="Group 5">
            <a:extLst>
              <a:ext uri="{FF2B5EF4-FFF2-40B4-BE49-F238E27FC236}">
                <a16:creationId xmlns:a16="http://schemas.microsoft.com/office/drawing/2014/main" id="{27FE760B-52E6-FAC7-7EF2-E5C059432FE9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8205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FACAD866-EB11-8112-EEBD-B2EBE68E60E4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6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579DDC92-CA19-B5E1-2A74-6E72B1564BC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8196" name="Group 8">
            <a:extLst>
              <a:ext uri="{FF2B5EF4-FFF2-40B4-BE49-F238E27FC236}">
                <a16:creationId xmlns:a16="http://schemas.microsoft.com/office/drawing/2014/main" id="{9A96205B-FC03-CB3E-C3D1-A3139006EAAB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8203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0286EAAE-8DD3-71A5-24B9-DA8E5020B733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4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24563378-CC3A-D554-0FA4-0F0E8827522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8197" name="Group 11">
            <a:extLst>
              <a:ext uri="{FF2B5EF4-FFF2-40B4-BE49-F238E27FC236}">
                <a16:creationId xmlns:a16="http://schemas.microsoft.com/office/drawing/2014/main" id="{43AC1259-E898-3D7A-66AD-BD05258C821A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8201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6E7BA769-EDC4-68D1-E21A-A80FA753BA0C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2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6276DED5-7E25-5941-DBA5-314D656A869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8198" name="Group 14">
            <a:extLst>
              <a:ext uri="{FF2B5EF4-FFF2-40B4-BE49-F238E27FC236}">
                <a16:creationId xmlns:a16="http://schemas.microsoft.com/office/drawing/2014/main" id="{4531CAB1-176B-2AA8-CB70-13A430807EDA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8199" name="Picture 15">
              <a:extLst>
                <a:ext uri="{FF2B5EF4-FFF2-40B4-BE49-F238E27FC236}">
                  <a16:creationId xmlns:a16="http://schemas.microsoft.com/office/drawing/2014/main" id="{A0642893-C083-FCB0-301C-934DBA761DC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200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DD4C3DA6-E3D4-25A1-D155-CE5170CF5A8E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>
            <a:extLst>
              <a:ext uri="{FF2B5EF4-FFF2-40B4-BE49-F238E27FC236}">
                <a16:creationId xmlns:a16="http://schemas.microsoft.com/office/drawing/2014/main" id="{61AC405F-D37B-4683-3A4F-F03D24F3ABF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219" name="Group 5">
            <a:extLst>
              <a:ext uri="{FF2B5EF4-FFF2-40B4-BE49-F238E27FC236}">
                <a16:creationId xmlns:a16="http://schemas.microsoft.com/office/drawing/2014/main" id="{D7FCE904-55D3-3774-5233-91F60D1737E2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9229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8F735914-C163-8A0A-0093-F6B8AA4FA745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30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431D8473-D8DF-CEC0-45C3-3C0709E9144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9220" name="Group 8">
            <a:extLst>
              <a:ext uri="{FF2B5EF4-FFF2-40B4-BE49-F238E27FC236}">
                <a16:creationId xmlns:a16="http://schemas.microsoft.com/office/drawing/2014/main" id="{AAD7417E-E5BC-4A1F-67EF-8020ADE21868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9227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6CEF2C34-DF40-03DA-202D-C5D4C13B4278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8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7AAC84CD-5957-9229-88E9-2809315426F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9221" name="Group 11">
            <a:extLst>
              <a:ext uri="{FF2B5EF4-FFF2-40B4-BE49-F238E27FC236}">
                <a16:creationId xmlns:a16="http://schemas.microsoft.com/office/drawing/2014/main" id="{51C35FA5-D1FE-08A3-35B6-1DB877ABA931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9225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8885F200-AAE8-DA6B-B517-B9B2485B4A47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6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3182DD57-DD61-6F67-F640-C6F8E95AF3A6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9222" name="Group 14">
            <a:extLst>
              <a:ext uri="{FF2B5EF4-FFF2-40B4-BE49-F238E27FC236}">
                <a16:creationId xmlns:a16="http://schemas.microsoft.com/office/drawing/2014/main" id="{D1043333-444D-2458-1DDE-A1EE429F0507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9223" name="Picture 15">
              <a:extLst>
                <a:ext uri="{FF2B5EF4-FFF2-40B4-BE49-F238E27FC236}">
                  <a16:creationId xmlns:a16="http://schemas.microsoft.com/office/drawing/2014/main" id="{EC680A8F-6365-2DB6-947D-287FD5D41102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9224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F9A53F25-ECB1-36F8-D78D-2098FB3E275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17">
            <a:extLst>
              <a:ext uri="{FF2B5EF4-FFF2-40B4-BE49-F238E27FC236}">
                <a16:creationId xmlns:a16="http://schemas.microsoft.com/office/drawing/2014/main" id="{7A0FB9E6-80DD-2E75-AFAB-1965D26529E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0243" name="Group 5">
            <a:extLst>
              <a:ext uri="{FF2B5EF4-FFF2-40B4-BE49-F238E27FC236}">
                <a16:creationId xmlns:a16="http://schemas.microsoft.com/office/drawing/2014/main" id="{C4B1B600-66DC-80BE-1625-864F8C6CACE4}"/>
              </a:ext>
            </a:extLst>
          </p:cNvPr>
          <p:cNvGrpSpPr>
            <a:grpSpLocks/>
          </p:cNvGrpSpPr>
          <p:nvPr/>
        </p:nvGrpSpPr>
        <p:grpSpPr bwMode="auto">
          <a:xfrm>
            <a:off x="9920288" y="6310313"/>
            <a:ext cx="423862" cy="431800"/>
            <a:chOff x="5289" y="3975"/>
            <a:chExt cx="267" cy="272"/>
          </a:xfrm>
        </p:grpSpPr>
        <p:pic>
          <p:nvPicPr>
            <p:cNvPr id="10253" name="Picture 6">
              <a:hlinkClick r:id="rId4" action="ppaction://hlinksldjump"/>
              <a:extLst>
                <a:ext uri="{FF2B5EF4-FFF2-40B4-BE49-F238E27FC236}">
                  <a16:creationId xmlns:a16="http://schemas.microsoft.com/office/drawing/2014/main" id="{B23E2CE3-4894-F14F-9C8E-7459817134E6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4" name="Text Box 7">
              <a:hlinkClick r:id="rId6" action="ppaction://hlinksldjump"/>
              <a:extLst>
                <a:ext uri="{FF2B5EF4-FFF2-40B4-BE49-F238E27FC236}">
                  <a16:creationId xmlns:a16="http://schemas.microsoft.com/office/drawing/2014/main" id="{63DC85BF-96D0-0C31-B5C3-794E810CF47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4</a:t>
              </a:r>
            </a:p>
          </p:txBody>
        </p:sp>
      </p:grpSp>
      <p:grpSp>
        <p:nvGrpSpPr>
          <p:cNvPr id="10244" name="Group 8">
            <a:extLst>
              <a:ext uri="{FF2B5EF4-FFF2-40B4-BE49-F238E27FC236}">
                <a16:creationId xmlns:a16="http://schemas.microsoft.com/office/drawing/2014/main" id="{4529D9E1-DB2F-6C0D-F36D-17EA8375FE75}"/>
              </a:ext>
            </a:extLst>
          </p:cNvPr>
          <p:cNvGrpSpPr>
            <a:grpSpLocks/>
          </p:cNvGrpSpPr>
          <p:nvPr/>
        </p:nvGrpSpPr>
        <p:grpSpPr bwMode="auto">
          <a:xfrm>
            <a:off x="9485313" y="6310313"/>
            <a:ext cx="423862" cy="431800"/>
            <a:chOff x="5289" y="3975"/>
            <a:chExt cx="267" cy="272"/>
          </a:xfrm>
        </p:grpSpPr>
        <p:pic>
          <p:nvPicPr>
            <p:cNvPr id="10251" name="Picture 9">
              <a:hlinkClick r:id="rId7" action="ppaction://hlinksldjump"/>
              <a:extLst>
                <a:ext uri="{FF2B5EF4-FFF2-40B4-BE49-F238E27FC236}">
                  <a16:creationId xmlns:a16="http://schemas.microsoft.com/office/drawing/2014/main" id="{78BC9CD7-BBC2-C40D-9ED3-F29A5AAC62EE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2" name="Text Box 10">
              <a:hlinkClick r:id="rId4" action="ppaction://hlinksldjump"/>
              <a:extLst>
                <a:ext uri="{FF2B5EF4-FFF2-40B4-BE49-F238E27FC236}">
                  <a16:creationId xmlns:a16="http://schemas.microsoft.com/office/drawing/2014/main" id="{D19A74E7-F509-1296-FB90-054BEBCDB227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rgbClr val="FF3300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3</a:t>
              </a:r>
            </a:p>
          </p:txBody>
        </p:sp>
      </p:grpSp>
      <p:grpSp>
        <p:nvGrpSpPr>
          <p:cNvPr id="10245" name="Group 11">
            <a:extLst>
              <a:ext uri="{FF2B5EF4-FFF2-40B4-BE49-F238E27FC236}">
                <a16:creationId xmlns:a16="http://schemas.microsoft.com/office/drawing/2014/main" id="{D60B0BC4-8AE2-E7A8-29C1-44063F8A4290}"/>
              </a:ext>
            </a:extLst>
          </p:cNvPr>
          <p:cNvGrpSpPr>
            <a:grpSpLocks/>
          </p:cNvGrpSpPr>
          <p:nvPr/>
        </p:nvGrpSpPr>
        <p:grpSpPr bwMode="auto">
          <a:xfrm>
            <a:off x="9050338" y="6310313"/>
            <a:ext cx="423862" cy="431800"/>
            <a:chOff x="5289" y="3975"/>
            <a:chExt cx="267" cy="272"/>
          </a:xfrm>
        </p:grpSpPr>
        <p:pic>
          <p:nvPicPr>
            <p:cNvPr id="10249" name="Picture 12">
              <a:hlinkClick r:id="rId8" action="ppaction://hlinksldjump"/>
              <a:extLst>
                <a:ext uri="{FF2B5EF4-FFF2-40B4-BE49-F238E27FC236}">
                  <a16:creationId xmlns:a16="http://schemas.microsoft.com/office/drawing/2014/main" id="{0655F676-346C-38EE-CE2A-3FC09C606F9F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50" name="Text Box 13">
              <a:hlinkClick r:id="rId9" action="ppaction://hlinksldjump"/>
              <a:extLst>
                <a:ext uri="{FF2B5EF4-FFF2-40B4-BE49-F238E27FC236}">
                  <a16:creationId xmlns:a16="http://schemas.microsoft.com/office/drawing/2014/main" id="{DE92145A-9813-FF0C-9D81-7023AA4CE48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2</a:t>
              </a:r>
            </a:p>
          </p:txBody>
        </p:sp>
      </p:grpSp>
      <p:grpSp>
        <p:nvGrpSpPr>
          <p:cNvPr id="10246" name="Group 14">
            <a:extLst>
              <a:ext uri="{FF2B5EF4-FFF2-40B4-BE49-F238E27FC236}">
                <a16:creationId xmlns:a16="http://schemas.microsoft.com/office/drawing/2014/main" id="{86EF0E3D-8EAA-3A44-B296-AD30D7B9A66C}"/>
              </a:ext>
            </a:extLst>
          </p:cNvPr>
          <p:cNvGrpSpPr>
            <a:grpSpLocks/>
          </p:cNvGrpSpPr>
          <p:nvPr/>
        </p:nvGrpSpPr>
        <p:grpSpPr bwMode="auto">
          <a:xfrm>
            <a:off x="8616950" y="6310313"/>
            <a:ext cx="423863" cy="431800"/>
            <a:chOff x="5289" y="3975"/>
            <a:chExt cx="267" cy="272"/>
          </a:xfrm>
        </p:grpSpPr>
        <p:pic>
          <p:nvPicPr>
            <p:cNvPr id="10247" name="Picture 15">
              <a:extLst>
                <a:ext uri="{FF2B5EF4-FFF2-40B4-BE49-F238E27FC236}">
                  <a16:creationId xmlns:a16="http://schemas.microsoft.com/office/drawing/2014/main" id="{5FA1FCB3-2361-BF0E-BBB6-F39B118B4F1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89" y="3975"/>
              <a:ext cx="267" cy="2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0248" name="Text Box 16">
              <a:hlinkClick r:id="rId10" action="ppaction://hlinksldjump"/>
              <a:extLst>
                <a:ext uri="{FF2B5EF4-FFF2-40B4-BE49-F238E27FC236}">
                  <a16:creationId xmlns:a16="http://schemas.microsoft.com/office/drawing/2014/main" id="{20795E8A-46C1-657C-E1B8-7599218D843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5366" y="4010"/>
              <a:ext cx="100" cy="19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fontAlgn="base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eaLnBrk="1" hangingPunct="1"/>
              <a:r>
                <a:rPr lang="en-US" altLang="ko-KR" sz="2000">
                  <a:solidFill>
                    <a:schemeClr val="bg1"/>
                  </a:solidFill>
                  <a:latin typeface="HY견고딕" panose="02030600000101010101" pitchFamily="18" charset="-127"/>
                  <a:ea typeface="HY견고딕" panose="02030600000101010101" pitchFamily="18" charset="-127"/>
                </a:rPr>
                <a:t>1</a:t>
              </a:r>
            </a:p>
          </p:txBody>
        </p:sp>
      </p:grpSp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6</TotalTime>
  <Words>48</Words>
  <Application>Microsoft Office PowerPoint</Application>
  <PresentationFormat>와이드스크린</PresentationFormat>
  <Paragraphs>48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5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8" baseType="lpstr">
      <vt:lpstr>HY견고딕</vt:lpstr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4</cp:revision>
  <dcterms:created xsi:type="dcterms:W3CDTF">2008-11-21T16:01:00Z</dcterms:created>
  <dcterms:modified xsi:type="dcterms:W3CDTF">2025-01-08T07:34:37Z</dcterms:modified>
</cp:coreProperties>
</file>