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138" y="3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789421-8BBF-527D-5224-9692C0322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67877-C868-4B78-AAB7-C388020384D7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34C16-0D51-73A7-0C93-66CC8E87D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0BAA34-AA8E-FA6D-A8E2-25A8F9317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4F883-F552-4F82-B94E-0A1B3BCB84D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8392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E6602-7D84-B5CA-5C25-EE5F0200C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07C91-0B93-4FC6-B2D3-C78629BD8039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23535-D2A9-B11D-C652-84F028D19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D0B377-B47E-7406-EE79-B22243DD1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982CF-3F97-48AF-901E-5D468CBD6FF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51107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33526-869A-747E-9485-318FC7288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14333-3667-4AC0-ADDA-213B26651AAB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6445B-EF4C-E084-B858-72681D123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E0088-33E3-788E-7AEF-6849A5CBE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81D40-B5D2-4AA5-AE01-E70BFF191F4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08483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8D508B-9269-DEC1-BAB2-9B315A9F4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D1583-636E-4A36-B017-D674D8C65580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A4F0EE-3314-8F07-EC6B-2DD915DC5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62172-85FE-9EF6-0701-1AF23BD60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CD3EE-5A81-480F-8E04-9D4C9F7F697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09663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1C602-1595-9085-376D-0E5F632E1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F985F-2631-4CE1-AB18-1189EF5E9DBE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45B05-AD49-C5CF-ADCF-840DE6078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FDDC5-C7C5-42A2-F3C8-A1219AB0F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73825-BC81-4022-AD63-CDC039763A5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96418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EDEE8B7-6EB8-7A09-4354-C6B86E279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7AB8A-A5C2-4AAB-94E7-BF929F11368C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F84E02-016D-648B-11BA-49BFE5113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29F44FD-4871-92F8-2E70-1A595DAB8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B100D-D299-4666-BF22-82F6324A468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4694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E579338-EEBD-B6C9-8E4B-960B331BD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4DCBA-4E20-4B8E-BC4F-CA4F7346EBB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10BC951-3CD1-8BB3-A5CB-5B0AC3823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3CAB9BC-C8E4-5A4D-E293-BA9A13EB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54476-5477-44BE-B782-5390D685061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59954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83A834C-9DC5-2681-851F-396277575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7660F-8087-4FD0-9E6C-0EEE0B041283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5621EC7-D026-F1E1-4317-46F4432A5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40D135B-89D8-2518-5CC2-70D376D64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743B2-7083-4458-8F3F-B4E615E2C79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03544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86E92C9-240A-887E-47B2-7094B1867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B0E36-DC70-42E9-8BE1-C761E279FB53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83D1362-5B1D-54A8-B79D-1E299413D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46E796F-E3EA-2D74-9B8A-978EF7BE6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6030C-771C-44BE-B09B-2953902979C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92304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7EAF427-3E0F-04FF-C2D2-318D1A463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7C4B9-816C-4F90-BB1A-4844C587B5CA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4CAF31B-2351-88BF-643C-BED8B3971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4A64262-8090-7691-A0FC-21533EE21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90561-23C0-4668-A595-51B1191477F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03240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8F31812-B97C-4ED6-F9BA-083767529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5B9B5-9F31-4C84-A350-83F99C32DB7C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D2AC1A9-BF65-6B7B-E9FC-BD9E9F3CD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D528279-1791-5093-2EC8-FD61663B3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2C381-355B-4655-8BF7-0D872B621A0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02541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E93AA7F-FF72-A5FD-7AA0-1EEC16FED6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5107A9F-4A37-6E85-7DA9-1A82EEB6A5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57B945-FFEB-810A-FA80-0598105332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89C29130-BAA6-4F5B-9033-1E0D6D058588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42AF68-1AB7-71D7-C445-04916A3AFC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5ABE56-3C49-2161-C629-7682D2E881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EDA7A2D7-42D7-4415-8E33-DB2E8B64844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D9DC7621-B315-44E9-3B3D-4CA3C3FDF2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A9F64C77-8D93-4719-8207-9EC062517DF0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10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10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10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5">
            <a:extLst>
              <a:ext uri="{FF2B5EF4-FFF2-40B4-BE49-F238E27FC236}">
                <a16:creationId xmlns:a16="http://schemas.microsoft.com/office/drawing/2014/main" id="{6BE1FFF0-2F66-42E2-8511-297354D0A0E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AA37C134-0675-D6D1-B82D-A701D882EA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9F09C3D9-4C5B-A395-4F89-98BB894AC6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1" name="Group 8">
            <a:extLst>
              <a:ext uri="{FF2B5EF4-FFF2-40B4-BE49-F238E27FC236}">
                <a16:creationId xmlns:a16="http://schemas.microsoft.com/office/drawing/2014/main" id="{0554CB30-21C3-9E76-6A0E-A0AE6A2F9A2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1453DA2-583E-93FB-CF93-3E2B0CCAFA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2E5A557C-1BD3-10B8-0466-4597E6F3CD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11">
            <a:extLst>
              <a:ext uri="{FF2B5EF4-FFF2-40B4-BE49-F238E27FC236}">
                <a16:creationId xmlns:a16="http://schemas.microsoft.com/office/drawing/2014/main" id="{DB10F896-D2A7-577B-6121-5069D78BF80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B8208A9-DD4B-2874-14FB-432CF89F4A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DAFFD3D2-CE21-5B4B-1859-A9DE0A4E38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4">
            <a:extLst>
              <a:ext uri="{FF2B5EF4-FFF2-40B4-BE49-F238E27FC236}">
                <a16:creationId xmlns:a16="http://schemas.microsoft.com/office/drawing/2014/main" id="{3C8F3CC9-20A2-3B62-6715-0A67F6E5643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60D50B06-10EE-46E9-FB29-D92848692B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B2F56E33-BF1A-8012-EB38-292599F470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054" name="Picture 4" descr="079-1-1">
            <a:extLst>
              <a:ext uri="{FF2B5EF4-FFF2-40B4-BE49-F238E27FC236}">
                <a16:creationId xmlns:a16="http://schemas.microsoft.com/office/drawing/2014/main" id="{4F8438D4-85E2-0AC0-3C7F-D6521EDF11B0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050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5">
            <a:extLst>
              <a:ext uri="{FF2B5EF4-FFF2-40B4-BE49-F238E27FC236}">
                <a16:creationId xmlns:a16="http://schemas.microsoft.com/office/drawing/2014/main" id="{3EC29771-AA1B-B4F0-1509-B0DAE7637DE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CF3EEC64-1C3D-D85B-5EF8-3E82C752C4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A877DAE6-384C-C6E8-517E-62967DD890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7" name="Group 8">
            <a:extLst>
              <a:ext uri="{FF2B5EF4-FFF2-40B4-BE49-F238E27FC236}">
                <a16:creationId xmlns:a16="http://schemas.microsoft.com/office/drawing/2014/main" id="{45CFF61A-053E-85A3-DD18-CDCF87AF80F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E9A6657-61EB-7B96-D74F-61EC3D3F8E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91C4BB05-9FCE-C599-3B63-BF1C832CF7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8" name="Group 11">
            <a:extLst>
              <a:ext uri="{FF2B5EF4-FFF2-40B4-BE49-F238E27FC236}">
                <a16:creationId xmlns:a16="http://schemas.microsoft.com/office/drawing/2014/main" id="{AA8F3DD8-4117-6320-1C25-7943DDE8E30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96C8B33-A630-B2F9-F6C0-A882CD9ED3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B798BC82-D6F0-55D7-B851-3FBF479044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69" name="Group 14">
            <a:extLst>
              <a:ext uri="{FF2B5EF4-FFF2-40B4-BE49-F238E27FC236}">
                <a16:creationId xmlns:a16="http://schemas.microsoft.com/office/drawing/2014/main" id="{500661DD-943F-0591-84D9-AF80E88D04B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1B8A85FE-6490-B122-FD62-2BCC19A597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D99D3691-3875-F494-B815-AE7B8B5DD8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1270" name="Picture 4" descr="079-3-2 copy">
            <a:extLst>
              <a:ext uri="{FF2B5EF4-FFF2-40B4-BE49-F238E27FC236}">
                <a16:creationId xmlns:a16="http://schemas.microsoft.com/office/drawing/2014/main" id="{C779063B-EF5A-8D79-E02D-CEC1C6E52A1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5">
            <a:extLst>
              <a:ext uri="{FF2B5EF4-FFF2-40B4-BE49-F238E27FC236}">
                <a16:creationId xmlns:a16="http://schemas.microsoft.com/office/drawing/2014/main" id="{B013DF6D-F886-F567-4CBF-B54564678C0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D9DFB914-8A51-4288-799E-97EDBFD28E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485378B9-05DB-C691-028C-D1F9054EA1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1" name="Group 8">
            <a:extLst>
              <a:ext uri="{FF2B5EF4-FFF2-40B4-BE49-F238E27FC236}">
                <a16:creationId xmlns:a16="http://schemas.microsoft.com/office/drawing/2014/main" id="{9B0C41EE-B15D-7DD0-3E51-23911B0364D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B752E33-0E83-EACA-3996-6E5F4478FB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CF5CCB0C-CF1B-2C1C-9281-EE9D18F968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2" name="Group 11">
            <a:extLst>
              <a:ext uri="{FF2B5EF4-FFF2-40B4-BE49-F238E27FC236}">
                <a16:creationId xmlns:a16="http://schemas.microsoft.com/office/drawing/2014/main" id="{9EEF838F-DFAA-B946-BFB8-ECCC087FFE5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9200256-CA0E-5A85-3797-DCCEDC4E2B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461084C0-2839-4542-2C2A-02A1000706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3" name="Group 14">
            <a:extLst>
              <a:ext uri="{FF2B5EF4-FFF2-40B4-BE49-F238E27FC236}">
                <a16:creationId xmlns:a16="http://schemas.microsoft.com/office/drawing/2014/main" id="{CA8F37D5-E27E-09F3-D75C-39FDA57907E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5">
              <a:extLst>
                <a:ext uri="{FF2B5EF4-FFF2-40B4-BE49-F238E27FC236}">
                  <a16:creationId xmlns:a16="http://schemas.microsoft.com/office/drawing/2014/main" id="{0EB51686-C45E-CECD-ACDB-DD813129DE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35E878EC-206E-7E9E-C4B7-590F364DD5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2294" name="Picture 4" descr="079-후렴-1 copy">
            <a:extLst>
              <a:ext uri="{FF2B5EF4-FFF2-40B4-BE49-F238E27FC236}">
                <a16:creationId xmlns:a16="http://schemas.microsoft.com/office/drawing/2014/main" id="{D036DE5A-3B32-46C2-2C0A-960AB01F716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7">
            <a:extLst>
              <a:ext uri="{FF2B5EF4-FFF2-40B4-BE49-F238E27FC236}">
                <a16:creationId xmlns:a16="http://schemas.microsoft.com/office/drawing/2014/main" id="{DF48DE86-B390-8657-803C-09DE7F57D5C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18">
              <a:hlinkClick r:id="rId3" action="ppaction://hlinksldjump"/>
              <a:extLst>
                <a:ext uri="{FF2B5EF4-FFF2-40B4-BE49-F238E27FC236}">
                  <a16:creationId xmlns:a16="http://schemas.microsoft.com/office/drawing/2014/main" id="{21152BD7-4B49-89F1-21CD-43EE23C67D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75530586-D0FF-B585-5EEF-5700F0CD98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5" name="Group 20">
            <a:extLst>
              <a:ext uri="{FF2B5EF4-FFF2-40B4-BE49-F238E27FC236}">
                <a16:creationId xmlns:a16="http://schemas.microsoft.com/office/drawing/2014/main" id="{85172055-94A7-29B3-19C2-DFFE0E5A627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21">
              <a:hlinkClick r:id="rId6" action="ppaction://hlinksldjump"/>
              <a:extLst>
                <a:ext uri="{FF2B5EF4-FFF2-40B4-BE49-F238E27FC236}">
                  <a16:creationId xmlns:a16="http://schemas.microsoft.com/office/drawing/2014/main" id="{94EA2794-8B0A-6F8C-15A0-036370F329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22">
              <a:hlinkClick r:id="rId3" action="ppaction://hlinksldjump"/>
              <a:extLst>
                <a:ext uri="{FF2B5EF4-FFF2-40B4-BE49-F238E27FC236}">
                  <a16:creationId xmlns:a16="http://schemas.microsoft.com/office/drawing/2014/main" id="{8EA945F1-8FD7-2E35-E6DB-E003FD21D3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6" name="Group 23">
            <a:extLst>
              <a:ext uri="{FF2B5EF4-FFF2-40B4-BE49-F238E27FC236}">
                <a16:creationId xmlns:a16="http://schemas.microsoft.com/office/drawing/2014/main" id="{3F087969-6943-EF2B-46CE-D7F7B305201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24">
              <a:hlinkClick r:id="rId7" action="ppaction://hlinksldjump"/>
              <a:extLst>
                <a:ext uri="{FF2B5EF4-FFF2-40B4-BE49-F238E27FC236}">
                  <a16:creationId xmlns:a16="http://schemas.microsoft.com/office/drawing/2014/main" id="{9FA7533D-FC02-0399-D4E8-15914834CD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25">
              <a:hlinkClick r:id="rId8" action="ppaction://hlinksldjump"/>
              <a:extLst>
                <a:ext uri="{FF2B5EF4-FFF2-40B4-BE49-F238E27FC236}">
                  <a16:creationId xmlns:a16="http://schemas.microsoft.com/office/drawing/2014/main" id="{331E080F-97DA-E5F5-1424-3E9BFE99E4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7" name="Group 26">
            <a:extLst>
              <a:ext uri="{FF2B5EF4-FFF2-40B4-BE49-F238E27FC236}">
                <a16:creationId xmlns:a16="http://schemas.microsoft.com/office/drawing/2014/main" id="{6E9BA5A6-24E5-01E4-2838-A49E8ADEA41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27">
              <a:extLst>
                <a:ext uri="{FF2B5EF4-FFF2-40B4-BE49-F238E27FC236}">
                  <a16:creationId xmlns:a16="http://schemas.microsoft.com/office/drawing/2014/main" id="{6793B77D-A65B-B210-1026-178D6F8182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28">
              <a:hlinkClick r:id="rId9" action="ppaction://hlinksldjump"/>
              <a:extLst>
                <a:ext uri="{FF2B5EF4-FFF2-40B4-BE49-F238E27FC236}">
                  <a16:creationId xmlns:a16="http://schemas.microsoft.com/office/drawing/2014/main" id="{81F6D623-AD64-899C-5026-3AB1F34D83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3318" name="Picture 4" descr="079-후렴-2 copy">
            <a:extLst>
              <a:ext uri="{FF2B5EF4-FFF2-40B4-BE49-F238E27FC236}">
                <a16:creationId xmlns:a16="http://schemas.microsoft.com/office/drawing/2014/main" id="{6C8D7777-6D9B-ACF7-2925-539130E9673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5">
            <a:extLst>
              <a:ext uri="{FF2B5EF4-FFF2-40B4-BE49-F238E27FC236}">
                <a16:creationId xmlns:a16="http://schemas.microsoft.com/office/drawing/2014/main" id="{78CCD6FA-64B1-6761-7BB8-BDA128B0470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1C8BBA06-F716-41EA-4A89-93D13DEC38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50A8A8FC-84D5-F013-00CC-1CAA624439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39" name="Group 8">
            <a:extLst>
              <a:ext uri="{FF2B5EF4-FFF2-40B4-BE49-F238E27FC236}">
                <a16:creationId xmlns:a16="http://schemas.microsoft.com/office/drawing/2014/main" id="{2D876088-E3B4-AB37-0CE9-67A5BB397CB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611C740-24EA-F9DB-EF47-02DB521A00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E16A9511-1C6A-D9F5-A740-BD69675383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40" name="Group 11">
            <a:extLst>
              <a:ext uri="{FF2B5EF4-FFF2-40B4-BE49-F238E27FC236}">
                <a16:creationId xmlns:a16="http://schemas.microsoft.com/office/drawing/2014/main" id="{BE6CE411-13EE-AC2D-B7AE-000F313FC5F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A1D3D5E-8ECA-CB3E-1F41-D3E3071E62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715C5F2A-73A8-F84C-49B6-1BE131C0AF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1" name="Group 14">
            <a:extLst>
              <a:ext uri="{FF2B5EF4-FFF2-40B4-BE49-F238E27FC236}">
                <a16:creationId xmlns:a16="http://schemas.microsoft.com/office/drawing/2014/main" id="{97A8E0B5-0D99-22E2-0E7E-05FE657A810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3" name="Picture 15">
              <a:extLst>
                <a:ext uri="{FF2B5EF4-FFF2-40B4-BE49-F238E27FC236}">
                  <a16:creationId xmlns:a16="http://schemas.microsoft.com/office/drawing/2014/main" id="{140D5F7A-DCAF-D1AD-7D81-1474840E17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99528EC7-411A-D67B-ADA9-283EC6C0C9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4342" name="Picture 4" descr="079-4-1 copy">
            <a:extLst>
              <a:ext uri="{FF2B5EF4-FFF2-40B4-BE49-F238E27FC236}">
                <a16:creationId xmlns:a16="http://schemas.microsoft.com/office/drawing/2014/main" id="{F68D1C46-FA34-3763-BC2A-D5D2139C98D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5">
            <a:extLst>
              <a:ext uri="{FF2B5EF4-FFF2-40B4-BE49-F238E27FC236}">
                <a16:creationId xmlns:a16="http://schemas.microsoft.com/office/drawing/2014/main" id="{4DD81A0A-03E9-BA23-3C25-A2CD61D2C36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5044F3F7-1F27-FBBF-A028-7A23708FAF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00CF9340-7572-CAB2-0748-1A8DF24C1B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3" name="Group 8">
            <a:extLst>
              <a:ext uri="{FF2B5EF4-FFF2-40B4-BE49-F238E27FC236}">
                <a16:creationId xmlns:a16="http://schemas.microsoft.com/office/drawing/2014/main" id="{BA9C646B-FF3B-A60A-B0B9-2300B7EB40B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D157CF2-CA31-85A1-F149-115D2B3F43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2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A427A587-0576-F138-F3B7-89CB8EE2F5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4" name="Group 11">
            <a:extLst>
              <a:ext uri="{FF2B5EF4-FFF2-40B4-BE49-F238E27FC236}">
                <a16:creationId xmlns:a16="http://schemas.microsoft.com/office/drawing/2014/main" id="{033A86DF-6461-49A2-4215-06DACB9D3E4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8B6CDC4-0B1B-29B3-05FA-08DF19145C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E8E0FFAB-81DB-57E9-FE02-51E2CD7D2D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5" name="Group 14">
            <a:extLst>
              <a:ext uri="{FF2B5EF4-FFF2-40B4-BE49-F238E27FC236}">
                <a16:creationId xmlns:a16="http://schemas.microsoft.com/office/drawing/2014/main" id="{0685D910-B49F-B235-DF2F-5393B8B963B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7" name="Picture 15">
              <a:extLst>
                <a:ext uri="{FF2B5EF4-FFF2-40B4-BE49-F238E27FC236}">
                  <a16:creationId xmlns:a16="http://schemas.microsoft.com/office/drawing/2014/main" id="{4527E41D-B26A-198A-1BA2-2850F0646E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99E66049-E932-0889-0238-F8ED67D3C2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5366" name="Picture 4" descr="079-4-2 copy">
            <a:extLst>
              <a:ext uri="{FF2B5EF4-FFF2-40B4-BE49-F238E27FC236}">
                <a16:creationId xmlns:a16="http://schemas.microsoft.com/office/drawing/2014/main" id="{BEA73625-BBE2-00D7-61FF-A200B950CCDF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5">
            <a:extLst>
              <a:ext uri="{FF2B5EF4-FFF2-40B4-BE49-F238E27FC236}">
                <a16:creationId xmlns:a16="http://schemas.microsoft.com/office/drawing/2014/main" id="{A0D48F31-7E0A-928A-D19A-F238BC6F862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46CB8A65-2AD3-E3AC-D8D3-D06A578267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8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0ABA1CE3-9837-8DE1-37BB-99D817E866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7" name="Group 8">
            <a:extLst>
              <a:ext uri="{FF2B5EF4-FFF2-40B4-BE49-F238E27FC236}">
                <a16:creationId xmlns:a16="http://schemas.microsoft.com/office/drawing/2014/main" id="{B94C56EF-FDCD-CBB2-E336-F6AC31FBDEF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6793F97-FFB9-6A10-8B9A-8EB1FCC247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6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5EAC755F-2848-0BF1-F5F3-E3851B356D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8" name="Group 11">
            <a:extLst>
              <a:ext uri="{FF2B5EF4-FFF2-40B4-BE49-F238E27FC236}">
                <a16:creationId xmlns:a16="http://schemas.microsoft.com/office/drawing/2014/main" id="{E83BFAEE-144D-2ED8-38EF-C360950A4B6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160C13F-12F1-09CB-6345-3C745A0A6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AF605490-0C83-B2D5-671B-D763E8C4C9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89" name="Group 14">
            <a:extLst>
              <a:ext uri="{FF2B5EF4-FFF2-40B4-BE49-F238E27FC236}">
                <a16:creationId xmlns:a16="http://schemas.microsoft.com/office/drawing/2014/main" id="{947C844B-9CDB-0640-E71E-9CA930C1333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1" name="Picture 15">
              <a:extLst>
                <a:ext uri="{FF2B5EF4-FFF2-40B4-BE49-F238E27FC236}">
                  <a16:creationId xmlns:a16="http://schemas.microsoft.com/office/drawing/2014/main" id="{079E2AD5-7694-7B35-96D5-AE5D8EB03B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3A54AA66-32FF-25E7-0632-DB927F60CB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6390" name="Picture 4" descr="079-후렴-1 copy">
            <a:extLst>
              <a:ext uri="{FF2B5EF4-FFF2-40B4-BE49-F238E27FC236}">
                <a16:creationId xmlns:a16="http://schemas.microsoft.com/office/drawing/2014/main" id="{9D33453C-4FAD-1595-E97F-9037C953EB3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17">
            <a:extLst>
              <a:ext uri="{FF2B5EF4-FFF2-40B4-BE49-F238E27FC236}">
                <a16:creationId xmlns:a16="http://schemas.microsoft.com/office/drawing/2014/main" id="{860C95BF-A6A5-CA57-09A9-462B6B4ABDB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21" name="Picture 18">
              <a:hlinkClick r:id="rId3" action="ppaction://hlinksldjump"/>
              <a:extLst>
                <a:ext uri="{FF2B5EF4-FFF2-40B4-BE49-F238E27FC236}">
                  <a16:creationId xmlns:a16="http://schemas.microsoft.com/office/drawing/2014/main" id="{E57BA83A-3375-94C6-B898-87001BDDEC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2" name="Text Box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5E65F214-EAD5-2E7D-DCAE-152F355B3F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7411" name="Group 20">
            <a:extLst>
              <a:ext uri="{FF2B5EF4-FFF2-40B4-BE49-F238E27FC236}">
                <a16:creationId xmlns:a16="http://schemas.microsoft.com/office/drawing/2014/main" id="{DBEE4EAE-3A66-413B-4FB6-CEA05AF3F62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9" name="Picture 21">
              <a:hlinkClick r:id="rId6" action="ppaction://hlinksldjump"/>
              <a:extLst>
                <a:ext uri="{FF2B5EF4-FFF2-40B4-BE49-F238E27FC236}">
                  <a16:creationId xmlns:a16="http://schemas.microsoft.com/office/drawing/2014/main" id="{671BCB22-27E8-9FF5-05B3-B228A9EE0F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Text Box 22">
              <a:hlinkClick r:id="rId3" action="ppaction://hlinksldjump"/>
              <a:extLst>
                <a:ext uri="{FF2B5EF4-FFF2-40B4-BE49-F238E27FC236}">
                  <a16:creationId xmlns:a16="http://schemas.microsoft.com/office/drawing/2014/main" id="{40BCC243-8914-E5A8-E901-BBB0C2D1A5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2" name="Group 23">
            <a:extLst>
              <a:ext uri="{FF2B5EF4-FFF2-40B4-BE49-F238E27FC236}">
                <a16:creationId xmlns:a16="http://schemas.microsoft.com/office/drawing/2014/main" id="{56C8F05C-1331-7708-0914-99447AFB2E1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7417" name="Picture 24">
              <a:hlinkClick r:id="rId7" action="ppaction://hlinksldjump"/>
              <a:extLst>
                <a:ext uri="{FF2B5EF4-FFF2-40B4-BE49-F238E27FC236}">
                  <a16:creationId xmlns:a16="http://schemas.microsoft.com/office/drawing/2014/main" id="{22DC24DF-FBB1-6AD5-F3C4-BD9EB03F0F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25">
              <a:hlinkClick r:id="rId8" action="ppaction://hlinksldjump"/>
              <a:extLst>
                <a:ext uri="{FF2B5EF4-FFF2-40B4-BE49-F238E27FC236}">
                  <a16:creationId xmlns:a16="http://schemas.microsoft.com/office/drawing/2014/main" id="{A8F14D28-B25A-EBAE-50E5-4EC22CCF2A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3" name="Group 26">
            <a:extLst>
              <a:ext uri="{FF2B5EF4-FFF2-40B4-BE49-F238E27FC236}">
                <a16:creationId xmlns:a16="http://schemas.microsoft.com/office/drawing/2014/main" id="{7C007A47-A7C6-1170-A834-F3B95B9C567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7415" name="Picture 27">
              <a:extLst>
                <a:ext uri="{FF2B5EF4-FFF2-40B4-BE49-F238E27FC236}">
                  <a16:creationId xmlns:a16="http://schemas.microsoft.com/office/drawing/2014/main" id="{C6C66FFA-79BF-3FF7-986C-9AA7206BAB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28">
              <a:hlinkClick r:id="rId9" action="ppaction://hlinksldjump"/>
              <a:extLst>
                <a:ext uri="{FF2B5EF4-FFF2-40B4-BE49-F238E27FC236}">
                  <a16:creationId xmlns:a16="http://schemas.microsoft.com/office/drawing/2014/main" id="{4974D7C5-DD7A-3D35-EA7C-7DDDCF5C4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7414" name="Picture 4" descr="079-후렴-2 copy">
            <a:extLst>
              <a:ext uri="{FF2B5EF4-FFF2-40B4-BE49-F238E27FC236}">
                <a16:creationId xmlns:a16="http://schemas.microsoft.com/office/drawing/2014/main" id="{D766D044-D162-0391-883C-BD99DAA79F0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5">
            <a:extLst>
              <a:ext uri="{FF2B5EF4-FFF2-40B4-BE49-F238E27FC236}">
                <a16:creationId xmlns:a16="http://schemas.microsoft.com/office/drawing/2014/main" id="{7EBACECE-DF0D-444D-1AC0-814BB1DB895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02B640D-2D27-E434-4AAE-CC6774CF68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05D908B3-E0E2-3FA1-7483-70A406D058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5" name="Group 8">
            <a:extLst>
              <a:ext uri="{FF2B5EF4-FFF2-40B4-BE49-F238E27FC236}">
                <a16:creationId xmlns:a16="http://schemas.microsoft.com/office/drawing/2014/main" id="{C91C4C46-E224-C1F2-BBB8-E45FD36FB60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5D1A248-80DD-B445-EA97-04CBC7123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9A225A08-8E87-8E91-9C6A-D5E6E1ECAE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11">
            <a:extLst>
              <a:ext uri="{FF2B5EF4-FFF2-40B4-BE49-F238E27FC236}">
                <a16:creationId xmlns:a16="http://schemas.microsoft.com/office/drawing/2014/main" id="{B55F9E59-D3C3-B7C8-5C3E-6EC16CD1E96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B9672E6-3ECB-5D25-8E00-B0CA29D228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0EE42783-EA3B-1171-FFC8-9AB03A72DC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4">
            <a:extLst>
              <a:ext uri="{FF2B5EF4-FFF2-40B4-BE49-F238E27FC236}">
                <a16:creationId xmlns:a16="http://schemas.microsoft.com/office/drawing/2014/main" id="{EA1DE261-FBAB-4ED4-B195-DB8FEC57573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D9D7C48F-BEED-5DE7-F7C8-895B191FE0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3FEBA443-62E3-73E8-EB38-1F86FEE299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3078" name="Picture 4" descr="079-1-2 copy">
            <a:extLst>
              <a:ext uri="{FF2B5EF4-FFF2-40B4-BE49-F238E27FC236}">
                <a16:creationId xmlns:a16="http://schemas.microsoft.com/office/drawing/2014/main" id="{7BF03894-3070-F4FC-0843-C803D19ACE9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5">
            <a:extLst>
              <a:ext uri="{FF2B5EF4-FFF2-40B4-BE49-F238E27FC236}">
                <a16:creationId xmlns:a16="http://schemas.microsoft.com/office/drawing/2014/main" id="{A3BDCAF5-91D5-D4CA-D37C-9D60A30B3A0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7E2ADE4A-805D-B42F-FFF4-9BF1D899EB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9E686FF1-8B6B-DC6D-7363-4DD99C5DEC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099" name="Group 8">
            <a:extLst>
              <a:ext uri="{FF2B5EF4-FFF2-40B4-BE49-F238E27FC236}">
                <a16:creationId xmlns:a16="http://schemas.microsoft.com/office/drawing/2014/main" id="{3C7EFE90-C7DC-2743-FAC8-3AFAB26C33B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F658757-EC7B-1C8E-B09A-5555D5AE4B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7D3F78B3-3EA7-328F-5788-A612844776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11">
            <a:extLst>
              <a:ext uri="{FF2B5EF4-FFF2-40B4-BE49-F238E27FC236}">
                <a16:creationId xmlns:a16="http://schemas.microsoft.com/office/drawing/2014/main" id="{C221FC95-974B-C6F9-9CA7-9BD47C673CE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0445832-5AD1-B575-800F-40F7405605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56C9EA1-EFF9-6947-FFBF-3BEB5A8CA4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4">
            <a:extLst>
              <a:ext uri="{FF2B5EF4-FFF2-40B4-BE49-F238E27FC236}">
                <a16:creationId xmlns:a16="http://schemas.microsoft.com/office/drawing/2014/main" id="{A3306BE8-8417-F0DD-3710-25DD32FB3FD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5A2E8E30-EDB4-9060-4FFF-AF7F37F64C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46760F3E-044A-10A1-B64E-7BE13EAE9B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4102" name="Picture 4" descr="079-후렴-1 copy">
            <a:extLst>
              <a:ext uri="{FF2B5EF4-FFF2-40B4-BE49-F238E27FC236}">
                <a16:creationId xmlns:a16="http://schemas.microsoft.com/office/drawing/2014/main" id="{A944B410-4CFE-9D61-5F5A-A7F5EABB686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5">
            <a:extLst>
              <a:ext uri="{FF2B5EF4-FFF2-40B4-BE49-F238E27FC236}">
                <a16:creationId xmlns:a16="http://schemas.microsoft.com/office/drawing/2014/main" id="{D68815B3-C0AE-99D6-07DB-EBACE2695A1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75F15ED-D8E4-4C6A-3BDB-1CCCB82A03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5B23CBCC-AF95-4943-0AF6-2686C7ED39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3" name="Group 8">
            <a:extLst>
              <a:ext uri="{FF2B5EF4-FFF2-40B4-BE49-F238E27FC236}">
                <a16:creationId xmlns:a16="http://schemas.microsoft.com/office/drawing/2014/main" id="{680D417A-A70A-EE0F-DF32-0207CD647FC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9D05041-37AE-50AE-4F59-D629CF7F6C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B459725A-B8C7-2C57-9EFA-9E4D70922A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11">
            <a:extLst>
              <a:ext uri="{FF2B5EF4-FFF2-40B4-BE49-F238E27FC236}">
                <a16:creationId xmlns:a16="http://schemas.microsoft.com/office/drawing/2014/main" id="{FC824964-43AB-0ACD-AC94-B8E7350B8CE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600ADBD-F483-7FEB-D838-BD06F7721A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93327DE1-30BD-5059-B4C2-28D630C189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4">
            <a:extLst>
              <a:ext uri="{FF2B5EF4-FFF2-40B4-BE49-F238E27FC236}">
                <a16:creationId xmlns:a16="http://schemas.microsoft.com/office/drawing/2014/main" id="{1DEDC3F9-F115-018E-6C74-B00C492C40D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9674949B-6267-A0E3-5EC7-3DFF24F8B0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AA3304DD-57E8-3365-9F6D-FC1BE12C8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5126" name="Picture 4" descr="079-후렴-2 copy">
            <a:extLst>
              <a:ext uri="{FF2B5EF4-FFF2-40B4-BE49-F238E27FC236}">
                <a16:creationId xmlns:a16="http://schemas.microsoft.com/office/drawing/2014/main" id="{A54B9166-3BA1-B448-DCA3-79651FD2687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5">
            <a:extLst>
              <a:ext uri="{FF2B5EF4-FFF2-40B4-BE49-F238E27FC236}">
                <a16:creationId xmlns:a16="http://schemas.microsoft.com/office/drawing/2014/main" id="{BD07A47F-F8A0-162F-6C15-B493E25749B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80B91521-6F7F-2193-2FF3-6B08F923D1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50F248A2-4584-3920-2A50-EBCE27DF7B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7" name="Group 8">
            <a:extLst>
              <a:ext uri="{FF2B5EF4-FFF2-40B4-BE49-F238E27FC236}">
                <a16:creationId xmlns:a16="http://schemas.microsoft.com/office/drawing/2014/main" id="{7DDECFBB-D17B-070E-0174-9427C6E5A0E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5B363C3-9699-B735-EAE2-A1216E0CC6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D0C0D98C-C519-6958-06AE-D2449442E8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11">
            <a:extLst>
              <a:ext uri="{FF2B5EF4-FFF2-40B4-BE49-F238E27FC236}">
                <a16:creationId xmlns:a16="http://schemas.microsoft.com/office/drawing/2014/main" id="{BF9B6B26-D22D-5968-266A-5C998320408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076B0DA-DF96-098C-6029-CB881BB72E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18E6F257-0644-D490-5679-6FFBFFA42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4">
            <a:extLst>
              <a:ext uri="{FF2B5EF4-FFF2-40B4-BE49-F238E27FC236}">
                <a16:creationId xmlns:a16="http://schemas.microsoft.com/office/drawing/2014/main" id="{5D6107AD-B5B8-6D73-B086-1F33C5C8ACA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66B8D32D-07E6-4A56-8D03-A441F037DF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CFE3433D-C329-1107-650C-32BAEDB749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6150" name="Picture 4" descr="079-2-1 copy">
            <a:extLst>
              <a:ext uri="{FF2B5EF4-FFF2-40B4-BE49-F238E27FC236}">
                <a16:creationId xmlns:a16="http://schemas.microsoft.com/office/drawing/2014/main" id="{76B1E8F2-4B80-1A70-367D-1C76A3E6B91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5">
            <a:extLst>
              <a:ext uri="{FF2B5EF4-FFF2-40B4-BE49-F238E27FC236}">
                <a16:creationId xmlns:a16="http://schemas.microsoft.com/office/drawing/2014/main" id="{8C9C2BDC-0717-8E6B-984A-F23D7BB54E6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D808A21C-F76C-0A8A-2E88-AA45CF76BC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84AFCA3A-E5F8-1501-CC16-8A34F42719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1" name="Group 8">
            <a:extLst>
              <a:ext uri="{FF2B5EF4-FFF2-40B4-BE49-F238E27FC236}">
                <a16:creationId xmlns:a16="http://schemas.microsoft.com/office/drawing/2014/main" id="{58868AE4-B91B-E6FE-E66F-C03D4650677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391A327-7E0C-B10A-1EE5-ED5C9D06B7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A49020A3-6053-F89E-4C8D-8BD24A24A1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11">
            <a:extLst>
              <a:ext uri="{FF2B5EF4-FFF2-40B4-BE49-F238E27FC236}">
                <a16:creationId xmlns:a16="http://schemas.microsoft.com/office/drawing/2014/main" id="{E19AEFFC-6CD0-7E9B-141E-43E4967E904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26D01C0-CD67-D4DC-D6CF-34132FF361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3722B8C8-5F12-900B-2235-A1E0BA59FC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4">
            <a:extLst>
              <a:ext uri="{FF2B5EF4-FFF2-40B4-BE49-F238E27FC236}">
                <a16:creationId xmlns:a16="http://schemas.microsoft.com/office/drawing/2014/main" id="{FA12DB41-1F59-DF34-7CCF-9D11A66BAA6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C2646E3F-D513-1FFC-5F0A-615A4AC4DF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8843D29C-8DE8-E94E-F568-9342DC020B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7174" name="Picture 4" descr="079-2-2 copy">
            <a:extLst>
              <a:ext uri="{FF2B5EF4-FFF2-40B4-BE49-F238E27FC236}">
                <a16:creationId xmlns:a16="http://schemas.microsoft.com/office/drawing/2014/main" id="{4B5F7C55-BC87-2CCF-0299-2DC878F4FDE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7">
            <a:extLst>
              <a:ext uri="{FF2B5EF4-FFF2-40B4-BE49-F238E27FC236}">
                <a16:creationId xmlns:a16="http://schemas.microsoft.com/office/drawing/2014/main" id="{5E96ABC3-1401-7E4D-516D-5A2FF51FD21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18">
              <a:hlinkClick r:id="rId3" action="ppaction://hlinksldjump"/>
              <a:extLst>
                <a:ext uri="{FF2B5EF4-FFF2-40B4-BE49-F238E27FC236}">
                  <a16:creationId xmlns:a16="http://schemas.microsoft.com/office/drawing/2014/main" id="{8DA10F3A-DCAB-A957-316F-CE7A4CFF0F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99F2894B-9A86-F279-F726-F942651AE4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5" name="Group 20">
            <a:extLst>
              <a:ext uri="{FF2B5EF4-FFF2-40B4-BE49-F238E27FC236}">
                <a16:creationId xmlns:a16="http://schemas.microsoft.com/office/drawing/2014/main" id="{B5ED7720-6B6C-A54E-516B-2E25035A48D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21">
              <a:hlinkClick r:id="rId6" action="ppaction://hlinksldjump"/>
              <a:extLst>
                <a:ext uri="{FF2B5EF4-FFF2-40B4-BE49-F238E27FC236}">
                  <a16:creationId xmlns:a16="http://schemas.microsoft.com/office/drawing/2014/main" id="{3D6ACE05-7B7A-0A91-615D-9E66AC6AEF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22">
              <a:hlinkClick r:id="rId3" action="ppaction://hlinksldjump"/>
              <a:extLst>
                <a:ext uri="{FF2B5EF4-FFF2-40B4-BE49-F238E27FC236}">
                  <a16:creationId xmlns:a16="http://schemas.microsoft.com/office/drawing/2014/main" id="{DE8BEAE7-F07C-0FFA-EE07-2606B44611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23">
            <a:extLst>
              <a:ext uri="{FF2B5EF4-FFF2-40B4-BE49-F238E27FC236}">
                <a16:creationId xmlns:a16="http://schemas.microsoft.com/office/drawing/2014/main" id="{2BEA5024-CCC4-F6C7-7A7E-F521E81FCA4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24">
              <a:hlinkClick r:id="rId7" action="ppaction://hlinksldjump"/>
              <a:extLst>
                <a:ext uri="{FF2B5EF4-FFF2-40B4-BE49-F238E27FC236}">
                  <a16:creationId xmlns:a16="http://schemas.microsoft.com/office/drawing/2014/main" id="{88B2B2AA-50B8-A120-27C1-A93615A022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25">
              <a:hlinkClick r:id="rId8" action="ppaction://hlinksldjump"/>
              <a:extLst>
                <a:ext uri="{FF2B5EF4-FFF2-40B4-BE49-F238E27FC236}">
                  <a16:creationId xmlns:a16="http://schemas.microsoft.com/office/drawing/2014/main" id="{12EF94ED-639C-F2AB-651A-98861F612A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26">
            <a:extLst>
              <a:ext uri="{FF2B5EF4-FFF2-40B4-BE49-F238E27FC236}">
                <a16:creationId xmlns:a16="http://schemas.microsoft.com/office/drawing/2014/main" id="{EFCD0C09-9D3D-F8B4-88F2-40F28FD5C76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27">
              <a:extLst>
                <a:ext uri="{FF2B5EF4-FFF2-40B4-BE49-F238E27FC236}">
                  <a16:creationId xmlns:a16="http://schemas.microsoft.com/office/drawing/2014/main" id="{46A6A4EA-AE8E-1170-7DA5-700561A9D2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28">
              <a:hlinkClick r:id="rId9" action="ppaction://hlinksldjump"/>
              <a:extLst>
                <a:ext uri="{FF2B5EF4-FFF2-40B4-BE49-F238E27FC236}">
                  <a16:creationId xmlns:a16="http://schemas.microsoft.com/office/drawing/2014/main" id="{B90B7333-5D4A-81CB-1BF5-65470AEA81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8198" name="Picture 4" descr="079-후렴-1 copy">
            <a:extLst>
              <a:ext uri="{FF2B5EF4-FFF2-40B4-BE49-F238E27FC236}">
                <a16:creationId xmlns:a16="http://schemas.microsoft.com/office/drawing/2014/main" id="{0ECB0FAB-503E-78AB-30B6-937F2D64EAD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5">
            <a:extLst>
              <a:ext uri="{FF2B5EF4-FFF2-40B4-BE49-F238E27FC236}">
                <a16:creationId xmlns:a16="http://schemas.microsoft.com/office/drawing/2014/main" id="{06586903-6FA0-B743-7138-F8495625E20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951BCB8-D6C8-FDDF-BEB0-FEBA4DF5DF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F418FD52-3124-9BB4-B03E-8F1DD68C01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19" name="Group 8">
            <a:extLst>
              <a:ext uri="{FF2B5EF4-FFF2-40B4-BE49-F238E27FC236}">
                <a16:creationId xmlns:a16="http://schemas.microsoft.com/office/drawing/2014/main" id="{BE80764A-ECC8-E092-0150-6192DD89B52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63F69D0-EECF-E70D-615F-2C9584953F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14B97324-EA1D-965F-CF41-F973D7D38D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11">
            <a:extLst>
              <a:ext uri="{FF2B5EF4-FFF2-40B4-BE49-F238E27FC236}">
                <a16:creationId xmlns:a16="http://schemas.microsoft.com/office/drawing/2014/main" id="{1F520A26-5A98-CEC0-8A2F-278D2BAC492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2802651-34E4-5ED0-A158-4BA69D1C2D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70BFC9E1-C611-B452-5889-A53807736F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4">
            <a:extLst>
              <a:ext uri="{FF2B5EF4-FFF2-40B4-BE49-F238E27FC236}">
                <a16:creationId xmlns:a16="http://schemas.microsoft.com/office/drawing/2014/main" id="{D6BA6020-BDEA-49DF-2EE9-443699258FF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12FC7E12-9D0B-B998-0A47-EC8C2A0F6D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9BB18DCF-03CE-1868-FB0C-34A32C5A6D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9222" name="Picture 4" descr="079-후렴-2 copy">
            <a:extLst>
              <a:ext uri="{FF2B5EF4-FFF2-40B4-BE49-F238E27FC236}">
                <a16:creationId xmlns:a16="http://schemas.microsoft.com/office/drawing/2014/main" id="{C1BFB400-0452-958F-43F5-8D2AC94E580C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5">
            <a:extLst>
              <a:ext uri="{FF2B5EF4-FFF2-40B4-BE49-F238E27FC236}">
                <a16:creationId xmlns:a16="http://schemas.microsoft.com/office/drawing/2014/main" id="{598E2094-8AFC-BBD8-71CB-DF5D4B2D29E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9610A037-C6BC-8D24-6BCD-0D3758FCB1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9E5555F5-B15C-1F52-15B6-C2D195467A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3" name="Group 8">
            <a:extLst>
              <a:ext uri="{FF2B5EF4-FFF2-40B4-BE49-F238E27FC236}">
                <a16:creationId xmlns:a16="http://schemas.microsoft.com/office/drawing/2014/main" id="{EB0EFB4C-DDAB-097D-352A-B2B5CD77B5B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C189F42-A48A-EB59-539D-D342E1BCF4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5B8D05B5-A277-9214-E564-1809E88687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11">
            <a:extLst>
              <a:ext uri="{FF2B5EF4-FFF2-40B4-BE49-F238E27FC236}">
                <a16:creationId xmlns:a16="http://schemas.microsoft.com/office/drawing/2014/main" id="{9B799797-B917-9693-99BA-C99D95C04C3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A4079AE-DEA9-764C-E879-421FFF0806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8A766747-6896-25FD-BDF3-0C58CBE473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4">
            <a:extLst>
              <a:ext uri="{FF2B5EF4-FFF2-40B4-BE49-F238E27FC236}">
                <a16:creationId xmlns:a16="http://schemas.microsoft.com/office/drawing/2014/main" id="{7D33AA9B-0C9C-DBA1-81F0-2E1E5A7D344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1DBB10F1-0BF5-C3E7-4F38-BA86592A91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716775EE-29E1-0E4D-D0A7-00331D692E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0246" name="Picture 4" descr="079-3-1 copy">
            <a:extLst>
              <a:ext uri="{FF2B5EF4-FFF2-40B4-BE49-F238E27FC236}">
                <a16:creationId xmlns:a16="http://schemas.microsoft.com/office/drawing/2014/main" id="{F88A14A5-8679-C740-A2BA-08857018B84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3" y="0"/>
            <a:ext cx="9359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Words>64</Words>
  <Application>Microsoft Office PowerPoint</Application>
  <PresentationFormat>와이드스크린</PresentationFormat>
  <Paragraphs>64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2008-12-18T09:14:46Z</dcterms:created>
  <dcterms:modified xsi:type="dcterms:W3CDTF">2025-01-08T07:23:23Z</dcterms:modified>
</cp:coreProperties>
</file>