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AB8"/>
    <a:srgbClr val="342214"/>
    <a:srgbClr val="D3BF8D"/>
    <a:srgbClr val="EADC8A"/>
    <a:srgbClr val="F8F2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74718-1478-452E-B9FC-A26012435DD1}" type="datetimeFigureOut">
              <a:rPr lang="en-US" smtClean="0"/>
              <a:t>11/12/2012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F0112-92BA-40E5-85C8-680853A10F29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27137"/>
          </a:xfrm>
        </p:spPr>
        <p:txBody>
          <a:bodyPr>
            <a:normAutofit/>
          </a:bodyPr>
          <a:lstStyle/>
          <a:p>
            <a:r>
              <a:rPr lang="en-US" sz="4800" b="1" spc="-150" dirty="0" smtClean="0">
                <a:solidFill>
                  <a:srgbClr val="342214"/>
                </a:solidFill>
              </a:rPr>
              <a:t>Presentation Title</a:t>
            </a:r>
            <a:endParaRPr lang="en-IN" sz="4800" b="1" spc="-150" dirty="0">
              <a:solidFill>
                <a:srgbClr val="34221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714752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i="1" spc="-150" dirty="0" smtClean="0">
                <a:solidFill>
                  <a:srgbClr val="F2EA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subtitle</a:t>
            </a:r>
            <a:endParaRPr lang="en-IN" sz="2800" i="1" spc="-150" dirty="0">
              <a:solidFill>
                <a:srgbClr val="F2EA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5929330"/>
            <a:ext cx="3643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D3BF8D"/>
                </a:solidFill>
              </a:rPr>
              <a:t>By:</a:t>
            </a:r>
            <a:br>
              <a:rPr lang="en-US" i="1" dirty="0" smtClean="0">
                <a:solidFill>
                  <a:srgbClr val="D3BF8D"/>
                </a:solidFill>
              </a:rPr>
            </a:br>
            <a:r>
              <a:rPr lang="en-US" b="1" dirty="0" smtClean="0">
                <a:solidFill>
                  <a:srgbClr val="D3BF8D"/>
                </a:solidFill>
              </a:rPr>
              <a:t>Your Name</a:t>
            </a:r>
            <a:endParaRPr lang="en-IN" b="1" dirty="0">
              <a:solidFill>
                <a:srgbClr val="D3BF8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l"/>
            <a:r>
              <a:rPr lang="en-US" sz="3600" b="1" spc="-150" dirty="0" smtClean="0">
                <a:solidFill>
                  <a:srgbClr val="F2EA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awesome slide title </a:t>
            </a:r>
            <a:endParaRPr lang="en-IN" sz="3600" b="1" spc="-150" dirty="0">
              <a:solidFill>
                <a:srgbClr val="F2EA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IN" sz="2900" dirty="0" err="1" smtClean="0">
                <a:solidFill>
                  <a:srgbClr val="342214"/>
                </a:solidFill>
              </a:rPr>
              <a:t>Cras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volutpat</a:t>
            </a:r>
            <a:r>
              <a:rPr lang="en-IN" sz="2900" dirty="0" smtClean="0">
                <a:solidFill>
                  <a:srgbClr val="342214"/>
                </a:solidFill>
              </a:rPr>
              <a:t>, lacus </a:t>
            </a:r>
            <a:r>
              <a:rPr lang="en-IN" sz="2900" dirty="0" err="1" smtClean="0">
                <a:solidFill>
                  <a:srgbClr val="342214"/>
                </a:solidFill>
              </a:rPr>
              <a:t>quis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semper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pharetra</a:t>
            </a:r>
            <a:r>
              <a:rPr lang="en-IN" sz="2900" dirty="0" smtClean="0">
                <a:solidFill>
                  <a:srgbClr val="342214"/>
                </a:solidFill>
              </a:rPr>
              <a:t>, nisi </a:t>
            </a:r>
            <a:r>
              <a:rPr lang="en-IN" sz="2900" dirty="0" err="1" smtClean="0">
                <a:solidFill>
                  <a:srgbClr val="342214"/>
                </a:solidFill>
              </a:rPr>
              <a:t>enim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dignissim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est</a:t>
            </a:r>
            <a:r>
              <a:rPr lang="en-IN" sz="2900" dirty="0" smtClean="0">
                <a:solidFill>
                  <a:srgbClr val="342214"/>
                </a:solidFill>
              </a:rPr>
              <a:t>, et </a:t>
            </a:r>
            <a:r>
              <a:rPr lang="en-IN" sz="2900" dirty="0" err="1" smtClean="0">
                <a:solidFill>
                  <a:srgbClr val="342214"/>
                </a:solidFill>
              </a:rPr>
              <a:t>sollicitudin</a:t>
            </a:r>
            <a:r>
              <a:rPr lang="en-IN" sz="2900" dirty="0" smtClean="0">
                <a:solidFill>
                  <a:srgbClr val="342214"/>
                </a:solidFill>
              </a:rPr>
              <a:t> quam </a:t>
            </a:r>
            <a:r>
              <a:rPr lang="en-IN" sz="2900" dirty="0" err="1" smtClean="0">
                <a:solidFill>
                  <a:srgbClr val="342214"/>
                </a:solidFill>
              </a:rPr>
              <a:t>ipsum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vel</a:t>
            </a:r>
            <a:r>
              <a:rPr lang="en-IN" sz="2900" dirty="0" smtClean="0">
                <a:solidFill>
                  <a:srgbClr val="342214"/>
                </a:solidFill>
              </a:rPr>
              <a:t> mi. </a:t>
            </a:r>
            <a:r>
              <a:rPr lang="en-IN" sz="2900" dirty="0" err="1" smtClean="0">
                <a:solidFill>
                  <a:srgbClr val="342214"/>
                </a:solidFill>
              </a:rPr>
              <a:t>Sed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commodo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urna</a:t>
            </a:r>
            <a:r>
              <a:rPr lang="en-IN" sz="2900" dirty="0" smtClean="0">
                <a:solidFill>
                  <a:srgbClr val="342214"/>
                </a:solidFill>
              </a:rPr>
              <a:t> ac </a:t>
            </a:r>
            <a:r>
              <a:rPr lang="en-IN" sz="2900" dirty="0" err="1" smtClean="0">
                <a:solidFill>
                  <a:srgbClr val="342214"/>
                </a:solidFill>
              </a:rPr>
              <a:t>urna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Nullam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eu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tortor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Curabitur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sodales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scelerisque</a:t>
            </a:r>
            <a:r>
              <a:rPr lang="en-IN" sz="2900" dirty="0" smtClean="0">
                <a:solidFill>
                  <a:srgbClr val="342214"/>
                </a:solidFill>
              </a:rPr>
              <a:t> magna. </a:t>
            </a:r>
            <a:r>
              <a:rPr lang="en-IN" sz="2900" dirty="0" err="1" smtClean="0">
                <a:solidFill>
                  <a:srgbClr val="342214"/>
                </a:solidFill>
              </a:rPr>
              <a:t>Donec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ultricies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tristique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pede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Nullam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libero</a:t>
            </a:r>
            <a:r>
              <a:rPr lang="en-IN" sz="2900" dirty="0" smtClean="0">
                <a:solidFill>
                  <a:srgbClr val="342214"/>
                </a:solidFill>
              </a:rPr>
              <a:t>. Nam </a:t>
            </a:r>
            <a:r>
              <a:rPr lang="en-IN" sz="2900" dirty="0" err="1" smtClean="0">
                <a:solidFill>
                  <a:srgbClr val="342214"/>
                </a:solidFill>
              </a:rPr>
              <a:t>sollicitudin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felis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vel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metus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Nullam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posuere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molestie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metus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Nullam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molestie</a:t>
            </a:r>
            <a:r>
              <a:rPr lang="en-IN" sz="2900" dirty="0" smtClean="0">
                <a:solidFill>
                  <a:srgbClr val="342214"/>
                </a:solidFill>
              </a:rPr>
              <a:t>, </a:t>
            </a:r>
            <a:r>
              <a:rPr lang="en-IN" sz="2900" dirty="0" err="1" smtClean="0">
                <a:solidFill>
                  <a:srgbClr val="342214"/>
                </a:solidFill>
              </a:rPr>
              <a:t>nunc</a:t>
            </a:r>
            <a:r>
              <a:rPr lang="en-IN" sz="2900" dirty="0" smtClean="0">
                <a:solidFill>
                  <a:srgbClr val="342214"/>
                </a:solidFill>
              </a:rPr>
              <a:t> id </a:t>
            </a:r>
            <a:r>
              <a:rPr lang="en-IN" sz="2900" dirty="0" err="1" smtClean="0">
                <a:solidFill>
                  <a:srgbClr val="342214"/>
                </a:solidFill>
              </a:rPr>
              <a:t>suscipit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rhoncus</a:t>
            </a:r>
            <a:r>
              <a:rPr lang="en-IN" sz="2900" dirty="0" smtClean="0">
                <a:solidFill>
                  <a:srgbClr val="342214"/>
                </a:solidFill>
              </a:rPr>
              <a:t>, </a:t>
            </a:r>
            <a:r>
              <a:rPr lang="en-IN" sz="2900" dirty="0" err="1" smtClean="0">
                <a:solidFill>
                  <a:srgbClr val="342214"/>
                </a:solidFill>
              </a:rPr>
              <a:t>felis</a:t>
            </a:r>
            <a:r>
              <a:rPr lang="en-IN" sz="2900" dirty="0" smtClean="0">
                <a:solidFill>
                  <a:srgbClr val="342214"/>
                </a:solidFill>
              </a:rPr>
              <a:t> mi </a:t>
            </a:r>
            <a:r>
              <a:rPr lang="en-IN" sz="2900" dirty="0" err="1" smtClean="0">
                <a:solidFill>
                  <a:srgbClr val="342214"/>
                </a:solidFill>
              </a:rPr>
              <a:t>vulputate</a:t>
            </a:r>
            <a:r>
              <a:rPr lang="en-IN" sz="2900" dirty="0" smtClean="0">
                <a:solidFill>
                  <a:srgbClr val="342214"/>
                </a:solidFill>
              </a:rPr>
              <a:t> lacus, a </a:t>
            </a:r>
            <a:r>
              <a:rPr lang="en-IN" sz="2900" dirty="0" err="1" smtClean="0">
                <a:solidFill>
                  <a:srgbClr val="342214"/>
                </a:solidFill>
              </a:rPr>
              <a:t>ultrices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tortor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dolor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eget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augue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Aenean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ultricies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felis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ut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turpis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Lorem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ipsum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dolor</a:t>
            </a:r>
            <a:r>
              <a:rPr lang="en-IN" sz="2900" dirty="0" smtClean="0">
                <a:solidFill>
                  <a:srgbClr val="342214"/>
                </a:solidFill>
              </a:rPr>
              <a:t> sit </a:t>
            </a:r>
            <a:r>
              <a:rPr lang="en-IN" sz="2900" dirty="0" err="1" smtClean="0">
                <a:solidFill>
                  <a:srgbClr val="342214"/>
                </a:solidFill>
              </a:rPr>
              <a:t>amet</a:t>
            </a:r>
            <a:r>
              <a:rPr lang="en-IN" sz="2900" dirty="0" smtClean="0">
                <a:solidFill>
                  <a:srgbClr val="342214"/>
                </a:solidFill>
              </a:rPr>
              <a:t>, </a:t>
            </a:r>
            <a:r>
              <a:rPr lang="en-IN" sz="2900" dirty="0" err="1" smtClean="0">
                <a:solidFill>
                  <a:srgbClr val="342214"/>
                </a:solidFill>
              </a:rPr>
              <a:t>consectetuer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adipiscing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elit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Suspendisse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placerat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tellus</a:t>
            </a:r>
            <a:r>
              <a:rPr lang="en-IN" sz="2900" dirty="0" smtClean="0">
                <a:solidFill>
                  <a:srgbClr val="342214"/>
                </a:solidFill>
              </a:rPr>
              <a:t> ac </a:t>
            </a:r>
            <a:r>
              <a:rPr lang="en-IN" sz="2900" dirty="0" err="1" smtClean="0">
                <a:solidFill>
                  <a:srgbClr val="342214"/>
                </a:solidFill>
              </a:rPr>
              <a:t>nulla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Proin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adipiscing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sem</a:t>
            </a:r>
            <a:r>
              <a:rPr lang="en-IN" sz="2900" dirty="0" smtClean="0">
                <a:solidFill>
                  <a:srgbClr val="342214"/>
                </a:solidFill>
              </a:rPr>
              <a:t> ac </a:t>
            </a:r>
            <a:r>
              <a:rPr lang="en-IN" sz="2900" dirty="0" err="1" smtClean="0">
                <a:solidFill>
                  <a:srgbClr val="342214"/>
                </a:solidFill>
              </a:rPr>
              <a:t>risus</a:t>
            </a:r>
            <a:r>
              <a:rPr lang="en-IN" sz="2900" dirty="0" smtClean="0">
                <a:solidFill>
                  <a:srgbClr val="342214"/>
                </a:solidFill>
              </a:rPr>
              <a:t>. Maecenas nisi. </a:t>
            </a:r>
            <a:r>
              <a:rPr lang="en-IN" sz="2900" dirty="0" err="1" smtClean="0">
                <a:solidFill>
                  <a:srgbClr val="342214"/>
                </a:solidFill>
              </a:rPr>
              <a:t>Cras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semper</a:t>
            </a:r>
            <a:r>
              <a:rPr lang="en-IN" sz="2900" dirty="0" smtClean="0">
                <a:solidFill>
                  <a:srgbClr val="342214"/>
                </a:solidFill>
              </a:rPr>
              <a:t>.</a:t>
            </a:r>
          </a:p>
          <a:p>
            <a:endParaRPr lang="en-IN" sz="2900" dirty="0">
              <a:solidFill>
                <a:srgbClr val="342214"/>
              </a:solidFill>
            </a:endParaRPr>
          </a:p>
          <a:p>
            <a:r>
              <a:rPr lang="en-IN" sz="2900" dirty="0" err="1" smtClean="0">
                <a:solidFill>
                  <a:srgbClr val="342214"/>
                </a:solidFill>
              </a:rPr>
              <a:t>Praesent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interdum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mollis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neque</a:t>
            </a:r>
            <a:r>
              <a:rPr lang="en-IN" sz="2900" dirty="0" smtClean="0">
                <a:solidFill>
                  <a:srgbClr val="342214"/>
                </a:solidFill>
              </a:rPr>
              <a:t>. In </a:t>
            </a:r>
            <a:r>
              <a:rPr lang="en-IN" sz="2900" dirty="0" err="1" smtClean="0">
                <a:solidFill>
                  <a:srgbClr val="342214"/>
                </a:solidFill>
              </a:rPr>
              <a:t>egestas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nulla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eget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pede</a:t>
            </a:r>
            <a:r>
              <a:rPr lang="en-IN" sz="2900" dirty="0" smtClean="0">
                <a:solidFill>
                  <a:srgbClr val="342214"/>
                </a:solidFill>
              </a:rPr>
              <a:t>. Integer </a:t>
            </a:r>
            <a:r>
              <a:rPr lang="en-IN" sz="2900" dirty="0" err="1" smtClean="0">
                <a:solidFill>
                  <a:srgbClr val="342214"/>
                </a:solidFill>
              </a:rPr>
              <a:t>eu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purus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sed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diam</a:t>
            </a:r>
            <a:r>
              <a:rPr lang="en-IN" sz="2900" dirty="0" smtClean="0">
                <a:solidFill>
                  <a:srgbClr val="342214"/>
                </a:solidFill>
              </a:rPr>
              <a:t> dictum </a:t>
            </a:r>
            <a:r>
              <a:rPr lang="en-IN" sz="2900" dirty="0" err="1" smtClean="0">
                <a:solidFill>
                  <a:srgbClr val="342214"/>
                </a:solidFill>
              </a:rPr>
              <a:t>scelerisque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Morbi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cursus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velit</a:t>
            </a:r>
            <a:r>
              <a:rPr lang="en-IN" sz="2900" dirty="0" smtClean="0">
                <a:solidFill>
                  <a:srgbClr val="342214"/>
                </a:solidFill>
              </a:rPr>
              <a:t> et </a:t>
            </a:r>
            <a:r>
              <a:rPr lang="en-IN" sz="2900" dirty="0" err="1" smtClean="0">
                <a:solidFill>
                  <a:srgbClr val="342214"/>
                </a:solidFill>
              </a:rPr>
              <a:t>felis</a:t>
            </a:r>
            <a:r>
              <a:rPr lang="en-IN" sz="2900" dirty="0" smtClean="0">
                <a:solidFill>
                  <a:srgbClr val="342214"/>
                </a:solidFill>
              </a:rPr>
              <a:t>. Maecenas </a:t>
            </a:r>
            <a:r>
              <a:rPr lang="en-IN" sz="2900" dirty="0" err="1" smtClean="0">
                <a:solidFill>
                  <a:srgbClr val="342214"/>
                </a:solidFill>
              </a:rPr>
              <a:t>faucibus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aliquet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erat</a:t>
            </a:r>
            <a:r>
              <a:rPr lang="en-IN" sz="2900" dirty="0" smtClean="0">
                <a:solidFill>
                  <a:srgbClr val="342214"/>
                </a:solidFill>
              </a:rPr>
              <a:t>. In </a:t>
            </a:r>
            <a:r>
              <a:rPr lang="en-IN" sz="2900" dirty="0" err="1" smtClean="0">
                <a:solidFill>
                  <a:srgbClr val="342214"/>
                </a:solidFill>
              </a:rPr>
              <a:t>aliquet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rhoncus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tellus</a:t>
            </a:r>
            <a:r>
              <a:rPr lang="en-IN" sz="2900" dirty="0" smtClean="0">
                <a:solidFill>
                  <a:srgbClr val="342214"/>
                </a:solidFill>
              </a:rPr>
              <a:t>. Integer </a:t>
            </a:r>
            <a:r>
              <a:rPr lang="en-IN" sz="2900" dirty="0" err="1" smtClean="0">
                <a:solidFill>
                  <a:srgbClr val="342214"/>
                </a:solidFill>
              </a:rPr>
              <a:t>auctor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nibh</a:t>
            </a:r>
            <a:r>
              <a:rPr lang="en-IN" sz="2900" dirty="0" smtClean="0">
                <a:solidFill>
                  <a:srgbClr val="342214"/>
                </a:solidFill>
              </a:rPr>
              <a:t> a </a:t>
            </a:r>
            <a:r>
              <a:rPr lang="en-IN" sz="2900" dirty="0" err="1" smtClean="0">
                <a:solidFill>
                  <a:srgbClr val="342214"/>
                </a:solidFill>
              </a:rPr>
              <a:t>nunc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fringilla</a:t>
            </a:r>
            <a:r>
              <a:rPr lang="en-IN" sz="2900" dirty="0" smtClean="0">
                <a:solidFill>
                  <a:srgbClr val="342214"/>
                </a:solidFill>
              </a:rPr>
              <a:t> tempus. </a:t>
            </a:r>
            <a:r>
              <a:rPr lang="en-IN" sz="2900" dirty="0" err="1" smtClean="0">
                <a:solidFill>
                  <a:srgbClr val="342214"/>
                </a:solidFill>
              </a:rPr>
              <a:t>Cras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turpis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urna</a:t>
            </a:r>
            <a:r>
              <a:rPr lang="en-IN" sz="2900" dirty="0" smtClean="0">
                <a:solidFill>
                  <a:srgbClr val="342214"/>
                </a:solidFill>
              </a:rPr>
              <a:t>, </a:t>
            </a:r>
            <a:r>
              <a:rPr lang="en-IN" sz="2900" dirty="0" err="1" smtClean="0">
                <a:solidFill>
                  <a:srgbClr val="342214"/>
                </a:solidFill>
              </a:rPr>
              <a:t>dignissim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vel</a:t>
            </a:r>
            <a:r>
              <a:rPr lang="en-IN" sz="2900" dirty="0" smtClean="0">
                <a:solidFill>
                  <a:srgbClr val="342214"/>
                </a:solidFill>
              </a:rPr>
              <a:t>, </a:t>
            </a:r>
            <a:r>
              <a:rPr lang="en-IN" sz="2900" dirty="0" err="1" smtClean="0">
                <a:solidFill>
                  <a:srgbClr val="342214"/>
                </a:solidFill>
              </a:rPr>
              <a:t>suscipit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pulvinar</a:t>
            </a:r>
            <a:r>
              <a:rPr lang="en-IN" sz="2900" dirty="0" smtClean="0">
                <a:solidFill>
                  <a:srgbClr val="342214"/>
                </a:solidFill>
              </a:rPr>
              <a:t>, </a:t>
            </a:r>
            <a:r>
              <a:rPr lang="en-IN" sz="2900" dirty="0" err="1" smtClean="0">
                <a:solidFill>
                  <a:srgbClr val="342214"/>
                </a:solidFill>
              </a:rPr>
              <a:t>rutrum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quis</a:t>
            </a:r>
            <a:r>
              <a:rPr lang="en-IN" sz="2900" dirty="0" smtClean="0">
                <a:solidFill>
                  <a:srgbClr val="342214"/>
                </a:solidFill>
              </a:rPr>
              <a:t>, sem. </a:t>
            </a:r>
            <a:r>
              <a:rPr lang="en-IN" sz="2900" dirty="0" err="1" smtClean="0">
                <a:solidFill>
                  <a:srgbClr val="342214"/>
                </a:solidFill>
              </a:rPr>
              <a:t>Ut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lobortis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convallis</a:t>
            </a:r>
            <a:r>
              <a:rPr lang="en-IN" sz="2900" dirty="0" smtClean="0">
                <a:solidFill>
                  <a:srgbClr val="342214"/>
                </a:solidFill>
              </a:rPr>
              <a:t> dui. </a:t>
            </a:r>
            <a:r>
              <a:rPr lang="en-IN" sz="2900" dirty="0" err="1" smtClean="0">
                <a:solidFill>
                  <a:srgbClr val="342214"/>
                </a:solidFill>
              </a:rPr>
              <a:t>Sed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nonummy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orci</a:t>
            </a:r>
            <a:r>
              <a:rPr lang="en-IN" sz="2900" dirty="0" smtClean="0">
                <a:solidFill>
                  <a:srgbClr val="342214"/>
                </a:solidFill>
              </a:rPr>
              <a:t> a </a:t>
            </a:r>
            <a:r>
              <a:rPr lang="en-IN" sz="2900" dirty="0" err="1" smtClean="0">
                <a:solidFill>
                  <a:srgbClr val="342214"/>
                </a:solidFill>
              </a:rPr>
              <a:t>justo</a:t>
            </a:r>
            <a:r>
              <a:rPr lang="en-IN" sz="2900" dirty="0" smtClean="0">
                <a:solidFill>
                  <a:srgbClr val="342214"/>
                </a:solidFill>
              </a:rPr>
              <a:t>. </a:t>
            </a:r>
            <a:r>
              <a:rPr lang="en-IN" sz="2900" dirty="0" err="1" smtClean="0">
                <a:solidFill>
                  <a:srgbClr val="342214"/>
                </a:solidFill>
              </a:rPr>
              <a:t>Morbi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nec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diam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eget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eros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eleifend</a:t>
            </a:r>
            <a:r>
              <a:rPr lang="en-IN" sz="2900" dirty="0" smtClean="0">
                <a:solidFill>
                  <a:srgbClr val="342214"/>
                </a:solidFill>
              </a:rPr>
              <a:t> </a:t>
            </a:r>
            <a:r>
              <a:rPr lang="en-IN" sz="2900" dirty="0" err="1" smtClean="0">
                <a:solidFill>
                  <a:srgbClr val="342214"/>
                </a:solidFill>
              </a:rPr>
              <a:t>tincidunt</a:t>
            </a:r>
            <a:r>
              <a:rPr lang="en-IN" sz="2900" dirty="0" smtClean="0">
                <a:solidFill>
                  <a:srgbClr val="342214"/>
                </a:solidFill>
              </a:rPr>
              <a:t>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195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Presentation Title</vt:lpstr>
      <vt:lpstr>An awesome slide title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7</cp:revision>
  <dcterms:created xsi:type="dcterms:W3CDTF">2012-11-12T08:25:46Z</dcterms:created>
  <dcterms:modified xsi:type="dcterms:W3CDTF">2012-11-12T09:30:46Z</dcterms:modified>
</cp:coreProperties>
</file>