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B6BBD-71E7-2493-CBCD-5273DC196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5A5E12-15E4-4C5E-B637-A98BADC5375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53E345-23E2-2AEB-D17C-BFB25ABBB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CB667-9FD0-548E-63A6-B0997A1E5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B10F9-C58E-41C3-A181-6C5FBB5A5F6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97385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BD2B4-E18F-18C3-3D67-BAD15BA8F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B4BB08-41C9-46F1-9BB7-8FA0A7497BB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AB853-E38D-8A90-F2DD-DA8D17B0F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0360C-E8B7-0A2A-DC4D-CD1B03EA1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61B0C-6996-4BBB-92F7-21C694A50D1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03320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5C6246-8058-537A-3B8B-90D70ACFE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22613-0698-4A90-9D1A-D1D83ED4140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5E1D4-660E-3E09-3467-653953C78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F593D-1B0E-81CD-F30F-36CCD8640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CFD9D6-A1CB-4E05-9B28-C89DF69BD21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15689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EFCDD-4D09-EFB2-3746-A23D0092C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A73099-AD5F-4022-BE7F-EB59CE2D186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02D76-89F7-AE70-CB28-A6128217E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8EDB44-EC25-0F97-06D7-B9A6D452C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AF6F34-3092-4055-A542-292D11F13D7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84683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C5A33-496D-6721-F843-ADF0E0301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6BD4F1-8DC6-49D1-B109-CC7E5BC1081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AD38AF-A964-2538-2F16-553227B7A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A404D4-B052-931E-7DBF-D6D79DAEC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A49801-C8DF-43A5-AF55-88888126DB6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6923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DF04522-C6DA-1880-4113-C4608E585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04A7C3-11F0-4CC0-ABC7-9664C8305FC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F8D9A7-9CDC-1263-CB46-402938DA0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411A6A6-5836-1A81-3940-6E4F3F03F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F15DD-1173-4899-9EA5-62BBD72A296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7508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AC96DBE-8FD5-9E9A-DDB9-F76CE52FE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8602AE-D178-4D8D-B6B4-74898212D1D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DEE1530-5503-3574-2812-735C473E9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218A961-7AEF-4992-FA75-17D6C51D3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60C23-94F6-4DB7-8E7E-5567389A5CF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78897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D9B3CFE-FA6B-CE30-F321-2287BE723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B9F26B-41E0-49C6-B8E5-1F7E120F10A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F8141BB-7684-B19F-633A-22F18C4A6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A5039F4-009B-05A4-ED7E-82ACA06B7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F30A5-40C1-47A6-82A3-9C4B47D4E06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13690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6169991-5AE6-8FE8-BD53-B799AC07F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553B81-A647-49AE-82B2-E1A6D090472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77DEBD8-448C-F1C0-959B-1E559F1B4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0DC66DB-9029-A339-08A8-17A9114D4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F26F98-D469-4A07-9385-DC22AEA7B89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89124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0E3D0A5-88BC-F283-FF41-FBA3CD9C8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BDADBD-9D7A-4B27-8D65-BD64DA752BD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283FCC6-78F3-6BEF-8A55-3904B19C2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A2E0A62-C624-1191-6AFE-3F75D2051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07BBD7-2D5C-4C8C-8667-D1F49E90D03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39029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898A706-44B7-44B5-46FB-646A34D9A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798E86-1B81-44D1-AC5D-41C387199BE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16D4D2-91BF-3371-0C22-72A595267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3A92F52-6FE8-CF8F-0B2B-4EDC286DE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4E1CA-5644-4D28-A2D3-D40732F3BE3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957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1ED3C49-489E-AECF-382E-32EA2A8CF5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B46FAC7-7720-CFDC-FE71-3C676A997A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AD4F57-F406-50DD-CB69-B756263791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0AFCD16E-CD11-45B5-9754-0A734F072BB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AF43D-EC92-51F2-CC54-4CAE155B40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28BE8-CCB7-D726-776D-C2847F7168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CDDB0AFC-55B1-4C07-BFAB-894902AAD2B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2E317D1F-4D52-5656-B6E7-91FD6A9CFD6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FA826624-0B03-479F-B505-C8B0570FF02B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78E8C4FD-0AD0-8BE6-4C12-CD6F7DFF8A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02CEA82D-4592-9116-3960-290B831D59E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76A59AD-0644-0C9B-841C-F9E822557A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E7078F2-4F30-FAD3-F908-60F74BBD5D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79A77437-3115-C97A-38CD-5B3CD279810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409A56E-6B56-0C7E-F619-2F5EB2F89F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84D0E21-48C9-D52D-776F-BFC672B94A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EE61D6C6-9FDA-CADB-22FE-3EF4B85799B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2891DBB1-0E26-9888-511B-E7FCC64B34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0E0452E-FCAB-FF08-3F9D-E1F2F8D28C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4DCF48C2-E619-115D-6F35-02230C41E8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37A6F840-8BD2-C6FF-28AD-7562142FACC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5DCB310-5B3C-694B-569A-130D6AC812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5F3FF89-CA14-6425-45B8-393D0A497D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3F4CBEEC-1939-60BF-D047-4FF53C9A12E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DC74E46-42AE-1399-AA72-05EA7F3776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BD1AE10-12D9-CF79-E436-7D07686A0D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ADC46688-B876-A4B7-CACE-8CD7F7C5E3C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02F498D1-8002-1101-50E0-CE2277261C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FACB56E-CB43-853E-FB9A-A1363B3B93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4927DB95-4B0F-98E4-9AB4-96DC3EE50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13A865EE-318E-9C45-80D9-DF1FBB8C622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B7DFDC3-6492-6E59-0148-8CE95A058A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BF5C048-BC69-8BFF-2C09-C687411E1C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36846DE0-9899-07D7-E70F-465607C744D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4469AE8-4D42-DFE2-FD12-1B024DC9C6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DBC64CF-8AAE-243C-918E-1E1CA92E63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58123E20-2A67-FE40-A6B0-1B014112A56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45543909-6154-C83D-0239-6453A18DDD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53713EE-E497-D970-C684-4ED37E2EFD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560A903B-DEA8-0593-5A9E-1F5EBAEBF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2CFC6290-9E2B-EC7A-69FE-EE723268AC1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F1B295A-2ED6-9835-B0F7-78A1868D19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E1487BD-0D2F-A233-4D67-51C2858DD4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955BBE97-24C3-3DF8-4A0D-B5BB76F70F0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E85F28E-EE80-7C3F-BAA4-C36DFCEAE1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72A371D-BB02-4109-5783-02DB11CF67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39D2141C-7B19-CFAA-D927-676CB225ACE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AA05D65D-CD6B-B53F-AD9F-942B306330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4E7C033-3197-0D57-E55A-FF09225281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34386FA9-6DCD-2C0E-9BFD-12BDDA2A3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61F11902-A4D3-E6CA-0B95-EA0CDFD336A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F59ED98-9BF5-F436-AB53-BEC97A2CB8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6516F9B-0FE7-F7B2-F4C2-BF43538CF5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55697BB7-E173-E326-4AAB-72151C4A661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8F8DE35-01A8-4650-A9E4-9AE1BE342C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55370CB-951A-E5D1-D049-C0749D1B7D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F5470B39-A3FC-C64E-FE12-AD8B88CC845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4D91E088-5C8A-684D-8284-8A9C74CEFF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C678184-4A7D-A52D-9532-4312EA2A22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8B1B7B42-6CAC-17DE-CADC-70DA04266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F32AC2B0-48B1-E3E8-1178-EB129300ED2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A02518D-DD27-DDCC-7F40-D5C09D0D41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27C185D-C64C-1992-F606-6BBBEB3E2C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C5F5E3F9-F037-F104-3ABF-0B6540BBC90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603D881-19F6-6E8F-B35E-02D6A5A174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14845C9-3700-2EE2-55C0-640D98AB78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2B98BD42-53BD-376D-3DDE-F2173792986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288FC4F8-A32D-2D8A-A6F6-56D4E79F40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42390BA-704E-C1FD-0D1A-1D8FA897C0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2008-09-26T16:13:49Z</dcterms:created>
  <dcterms:modified xsi:type="dcterms:W3CDTF">2025-01-08T07:26:24Z</dcterms:modified>
</cp:coreProperties>
</file>