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485" r:id="rId2"/>
    <p:sldId id="457" r:id="rId3"/>
    <p:sldId id="461" r:id="rId4"/>
    <p:sldId id="395" r:id="rId5"/>
    <p:sldId id="486" r:id="rId6"/>
    <p:sldId id="462" r:id="rId7"/>
    <p:sldId id="478" r:id="rId8"/>
    <p:sldId id="493" r:id="rId9"/>
    <p:sldId id="456" r:id="rId10"/>
    <p:sldId id="455" r:id="rId11"/>
    <p:sldId id="454" r:id="rId12"/>
    <p:sldId id="491" r:id="rId13"/>
    <p:sldId id="487" r:id="rId14"/>
    <p:sldId id="488" r:id="rId15"/>
    <p:sldId id="492" r:id="rId16"/>
    <p:sldId id="490" r:id="rId17"/>
    <p:sldId id="481" r:id="rId18"/>
    <p:sldId id="494" r:id="rId19"/>
    <p:sldId id="476" r:id="rId20"/>
    <p:sldId id="470" r:id="rId21"/>
    <p:sldId id="471" r:id="rId22"/>
    <p:sldId id="482" r:id="rId23"/>
    <p:sldId id="484" r:id="rId24"/>
    <p:sldId id="483" r:id="rId25"/>
    <p:sldId id="496" r:id="rId26"/>
    <p:sldId id="497" r:id="rId27"/>
    <p:sldId id="498" r:id="rId28"/>
    <p:sldId id="502" r:id="rId29"/>
    <p:sldId id="499" r:id="rId30"/>
    <p:sldId id="500" r:id="rId31"/>
    <p:sldId id="501" r:id="rId32"/>
    <p:sldId id="495" r:id="rId33"/>
    <p:sldId id="503" r:id="rId34"/>
    <p:sldId id="504" r:id="rId35"/>
    <p:sldId id="506" r:id="rId36"/>
    <p:sldId id="505" r:id="rId37"/>
    <p:sldId id="507" r:id="rId38"/>
    <p:sldId id="513" r:id="rId39"/>
    <p:sldId id="516" r:id="rId40"/>
    <p:sldId id="517" r:id="rId41"/>
    <p:sldId id="519" r:id="rId42"/>
    <p:sldId id="508" r:id="rId43"/>
    <p:sldId id="512" r:id="rId44"/>
    <p:sldId id="509" r:id="rId45"/>
    <p:sldId id="510" r:id="rId46"/>
    <p:sldId id="511" r:id="rId47"/>
    <p:sldId id="514" r:id="rId48"/>
    <p:sldId id="515" r:id="rId49"/>
    <p:sldId id="518" r:id="rId50"/>
    <p:sldId id="520" r:id="rId51"/>
    <p:sldId id="522" r:id="rId52"/>
    <p:sldId id="521" r:id="rId53"/>
  </p:sldIdLst>
  <p:sldSz cx="10972800" cy="6858000"/>
  <p:notesSz cx="6858000" cy="9144000"/>
  <p:defaultTextStyle>
    <a:defPPr>
      <a:defRPr lang="en-US"/>
    </a:defPPr>
    <a:lvl1pPr marL="0" algn="l" defTabSz="1097183" rtl="0" eaLnBrk="1" latinLnBrk="0" hangingPunct="1">
      <a:defRPr sz="2200" kern="1200">
        <a:solidFill>
          <a:schemeClr val="tx1"/>
        </a:solidFill>
        <a:latin typeface="+mn-lt"/>
        <a:ea typeface="+mn-ea"/>
        <a:cs typeface="+mn-cs"/>
      </a:defRPr>
    </a:lvl1pPr>
    <a:lvl2pPr marL="548592" algn="l" defTabSz="1097183" rtl="0" eaLnBrk="1" latinLnBrk="0" hangingPunct="1">
      <a:defRPr sz="2200" kern="1200">
        <a:solidFill>
          <a:schemeClr val="tx1"/>
        </a:solidFill>
        <a:latin typeface="+mn-lt"/>
        <a:ea typeface="+mn-ea"/>
        <a:cs typeface="+mn-cs"/>
      </a:defRPr>
    </a:lvl2pPr>
    <a:lvl3pPr marL="1097183" algn="l" defTabSz="1097183" rtl="0" eaLnBrk="1" latinLnBrk="0" hangingPunct="1">
      <a:defRPr sz="2200" kern="1200">
        <a:solidFill>
          <a:schemeClr val="tx1"/>
        </a:solidFill>
        <a:latin typeface="+mn-lt"/>
        <a:ea typeface="+mn-ea"/>
        <a:cs typeface="+mn-cs"/>
      </a:defRPr>
    </a:lvl3pPr>
    <a:lvl4pPr marL="1645775" algn="l" defTabSz="1097183" rtl="0" eaLnBrk="1" latinLnBrk="0" hangingPunct="1">
      <a:defRPr sz="2200" kern="1200">
        <a:solidFill>
          <a:schemeClr val="tx1"/>
        </a:solidFill>
        <a:latin typeface="+mn-lt"/>
        <a:ea typeface="+mn-ea"/>
        <a:cs typeface="+mn-cs"/>
      </a:defRPr>
    </a:lvl4pPr>
    <a:lvl5pPr marL="2194366" algn="l" defTabSz="1097183" rtl="0" eaLnBrk="1" latinLnBrk="0" hangingPunct="1">
      <a:defRPr sz="2200" kern="1200">
        <a:solidFill>
          <a:schemeClr val="tx1"/>
        </a:solidFill>
        <a:latin typeface="+mn-lt"/>
        <a:ea typeface="+mn-ea"/>
        <a:cs typeface="+mn-cs"/>
      </a:defRPr>
    </a:lvl5pPr>
    <a:lvl6pPr marL="2742960" algn="l" defTabSz="1097183" rtl="0" eaLnBrk="1" latinLnBrk="0" hangingPunct="1">
      <a:defRPr sz="2200" kern="1200">
        <a:solidFill>
          <a:schemeClr val="tx1"/>
        </a:solidFill>
        <a:latin typeface="+mn-lt"/>
        <a:ea typeface="+mn-ea"/>
        <a:cs typeface="+mn-cs"/>
      </a:defRPr>
    </a:lvl6pPr>
    <a:lvl7pPr marL="3291552" algn="l" defTabSz="1097183" rtl="0" eaLnBrk="1" latinLnBrk="0" hangingPunct="1">
      <a:defRPr sz="2200" kern="1200">
        <a:solidFill>
          <a:schemeClr val="tx1"/>
        </a:solidFill>
        <a:latin typeface="+mn-lt"/>
        <a:ea typeface="+mn-ea"/>
        <a:cs typeface="+mn-cs"/>
      </a:defRPr>
    </a:lvl7pPr>
    <a:lvl8pPr marL="3840144" algn="l" defTabSz="1097183" rtl="0" eaLnBrk="1" latinLnBrk="0" hangingPunct="1">
      <a:defRPr sz="2200" kern="1200">
        <a:solidFill>
          <a:schemeClr val="tx1"/>
        </a:solidFill>
        <a:latin typeface="+mn-lt"/>
        <a:ea typeface="+mn-ea"/>
        <a:cs typeface="+mn-cs"/>
      </a:defRPr>
    </a:lvl8pPr>
    <a:lvl9pPr marL="4388735" algn="l" defTabSz="1097183" rtl="0" eaLnBrk="1" latinLnBrk="0" hangingPunct="1">
      <a:defRPr sz="2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02B"/>
    <a:srgbClr val="00FF00"/>
    <a:srgbClr val="FFFFFF"/>
    <a:srgbClr val="FFCC00"/>
    <a:srgbClr val="262626"/>
    <a:srgbClr val="2C61D8"/>
    <a:srgbClr val="000000"/>
    <a:srgbClr val="FF9933"/>
    <a:srgbClr val="558ED5"/>
  </p:clrMru>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617" autoAdjust="0"/>
    <p:restoredTop sz="94660"/>
  </p:normalViewPr>
  <p:slideViewPr>
    <p:cSldViewPr>
      <p:cViewPr varScale="1">
        <p:scale>
          <a:sx n="72" d="100"/>
          <a:sy n="72" d="100"/>
        </p:scale>
        <p:origin x="-732" y="-102"/>
      </p:cViewPr>
      <p:guideLst>
        <p:guide orient="horz" pos="2160"/>
        <p:guide pos="345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plotArea>
      <c:layout/>
      <c:lineChart>
        <c:grouping val="standard"/>
        <c:ser>
          <c:idx val="0"/>
          <c:order val="0"/>
          <c:tx>
            <c:strRef>
              <c:f>[pendidikan.xlsx]Sheet1!$F$8</c:f>
              <c:strCache>
                <c:ptCount val="1"/>
                <c:pt idx="0">
                  <c:v>SD  </c:v>
                </c:pt>
              </c:strCache>
            </c:strRef>
          </c:tx>
          <c:marker>
            <c:symbol val="none"/>
          </c:marker>
          <c:cat>
            <c:numRef>
              <c:f>[pendidikan.xlsx]Sheet1!$G$7:$K$7</c:f>
              <c:numCache>
                <c:formatCode>General</c:formatCode>
                <c:ptCount val="5"/>
                <c:pt idx="0">
                  <c:v>2005</c:v>
                </c:pt>
                <c:pt idx="1">
                  <c:v>2006</c:v>
                </c:pt>
                <c:pt idx="2">
                  <c:v>2007</c:v>
                </c:pt>
                <c:pt idx="3">
                  <c:v>2008</c:v>
                </c:pt>
                <c:pt idx="4">
                  <c:v>2009</c:v>
                </c:pt>
              </c:numCache>
            </c:numRef>
          </c:cat>
          <c:val>
            <c:numRef>
              <c:f>[pendidikan.xlsx]Sheet1!$G$8:$K$8</c:f>
              <c:numCache>
                <c:formatCode>0.00</c:formatCode>
                <c:ptCount val="5"/>
                <c:pt idx="0">
                  <c:v>93.25</c:v>
                </c:pt>
                <c:pt idx="1">
                  <c:v>93.54</c:v>
                </c:pt>
                <c:pt idx="2">
                  <c:v>93.75</c:v>
                </c:pt>
                <c:pt idx="3">
                  <c:v>93.990000000000023</c:v>
                </c:pt>
                <c:pt idx="4">
                  <c:v>94.36</c:v>
                </c:pt>
              </c:numCache>
            </c:numRef>
          </c:val>
        </c:ser>
        <c:ser>
          <c:idx val="1"/>
          <c:order val="1"/>
          <c:tx>
            <c:strRef>
              <c:f>[pendidikan.xlsx]Sheet1!$F$9</c:f>
              <c:strCache>
                <c:ptCount val="1"/>
                <c:pt idx="0">
                  <c:v>SMP </c:v>
                </c:pt>
              </c:strCache>
            </c:strRef>
          </c:tx>
          <c:marker>
            <c:symbol val="none"/>
          </c:marker>
          <c:cat>
            <c:numRef>
              <c:f>[pendidikan.xlsx]Sheet1!$G$7:$K$7</c:f>
              <c:numCache>
                <c:formatCode>General</c:formatCode>
                <c:ptCount val="5"/>
                <c:pt idx="0">
                  <c:v>2005</c:v>
                </c:pt>
                <c:pt idx="1">
                  <c:v>2006</c:v>
                </c:pt>
                <c:pt idx="2">
                  <c:v>2007</c:v>
                </c:pt>
                <c:pt idx="3">
                  <c:v>2008</c:v>
                </c:pt>
                <c:pt idx="4">
                  <c:v>2009</c:v>
                </c:pt>
              </c:numCache>
            </c:numRef>
          </c:cat>
          <c:val>
            <c:numRef>
              <c:f>[pendidikan.xlsx]Sheet1!$G$9:$K$9</c:f>
              <c:numCache>
                <c:formatCode>0.00</c:formatCode>
                <c:ptCount val="5"/>
                <c:pt idx="0">
                  <c:v>65.36999999999999</c:v>
                </c:pt>
                <c:pt idx="1">
                  <c:v>66.52</c:v>
                </c:pt>
                <c:pt idx="2">
                  <c:v>66.64</c:v>
                </c:pt>
                <c:pt idx="3">
                  <c:v>66.98</c:v>
                </c:pt>
                <c:pt idx="4">
                  <c:v>67.400000000000006</c:v>
                </c:pt>
              </c:numCache>
            </c:numRef>
          </c:val>
        </c:ser>
        <c:ser>
          <c:idx val="2"/>
          <c:order val="2"/>
          <c:tx>
            <c:strRef>
              <c:f>[pendidikan.xlsx]Sheet1!$F$10</c:f>
              <c:strCache>
                <c:ptCount val="1"/>
                <c:pt idx="0">
                  <c:v>SMA</c:v>
                </c:pt>
              </c:strCache>
            </c:strRef>
          </c:tx>
          <c:marker>
            <c:symbol val="none"/>
          </c:marker>
          <c:cat>
            <c:numRef>
              <c:f>[pendidikan.xlsx]Sheet1!$G$7:$K$7</c:f>
              <c:numCache>
                <c:formatCode>General</c:formatCode>
                <c:ptCount val="5"/>
                <c:pt idx="0">
                  <c:v>2005</c:v>
                </c:pt>
                <c:pt idx="1">
                  <c:v>2006</c:v>
                </c:pt>
                <c:pt idx="2">
                  <c:v>2007</c:v>
                </c:pt>
                <c:pt idx="3">
                  <c:v>2008</c:v>
                </c:pt>
                <c:pt idx="4">
                  <c:v>2009</c:v>
                </c:pt>
              </c:numCache>
            </c:numRef>
          </c:cat>
          <c:val>
            <c:numRef>
              <c:f>[pendidikan.xlsx]Sheet1!$G$10:$K$10</c:f>
              <c:numCache>
                <c:formatCode>0.00</c:formatCode>
                <c:ptCount val="5"/>
                <c:pt idx="0">
                  <c:v>43.5</c:v>
                </c:pt>
                <c:pt idx="1">
                  <c:v>43.77</c:v>
                </c:pt>
                <c:pt idx="2">
                  <c:v>44.56</c:v>
                </c:pt>
                <c:pt idx="3">
                  <c:v>44.75</c:v>
                </c:pt>
                <c:pt idx="4">
                  <c:v>45.09</c:v>
                </c:pt>
              </c:numCache>
            </c:numRef>
          </c:val>
        </c:ser>
        <c:ser>
          <c:idx val="3"/>
          <c:order val="3"/>
          <c:tx>
            <c:strRef>
              <c:f>[pendidikan.xlsx]Sheet1!$F$11</c:f>
              <c:strCache>
                <c:ptCount val="1"/>
                <c:pt idx="0">
                  <c:v>PT </c:v>
                </c:pt>
              </c:strCache>
            </c:strRef>
          </c:tx>
          <c:marker>
            <c:symbol val="none"/>
          </c:marker>
          <c:cat>
            <c:numRef>
              <c:f>[pendidikan.xlsx]Sheet1!$G$7:$K$7</c:f>
              <c:numCache>
                <c:formatCode>General</c:formatCode>
                <c:ptCount val="5"/>
                <c:pt idx="0">
                  <c:v>2005</c:v>
                </c:pt>
                <c:pt idx="1">
                  <c:v>2006</c:v>
                </c:pt>
                <c:pt idx="2">
                  <c:v>2007</c:v>
                </c:pt>
                <c:pt idx="3">
                  <c:v>2008</c:v>
                </c:pt>
                <c:pt idx="4">
                  <c:v>2009</c:v>
                </c:pt>
              </c:numCache>
            </c:numRef>
          </c:cat>
          <c:val>
            <c:numRef>
              <c:f>[pendidikan.xlsx]Sheet1!$G$11:$K$11</c:f>
              <c:numCache>
                <c:formatCode>0.00</c:formatCode>
                <c:ptCount val="5"/>
                <c:pt idx="0">
                  <c:v>8.7100000000000009</c:v>
                </c:pt>
                <c:pt idx="1">
                  <c:v>8.8700000000000028</c:v>
                </c:pt>
                <c:pt idx="2">
                  <c:v>9.6399999999999988</c:v>
                </c:pt>
                <c:pt idx="3">
                  <c:v>10.07</c:v>
                </c:pt>
                <c:pt idx="4">
                  <c:v>10.34</c:v>
                </c:pt>
              </c:numCache>
            </c:numRef>
          </c:val>
        </c:ser>
        <c:marker val="1"/>
        <c:axId val="55116160"/>
        <c:axId val="55117696"/>
      </c:lineChart>
      <c:catAx>
        <c:axId val="55116160"/>
        <c:scaling>
          <c:orientation val="minMax"/>
        </c:scaling>
        <c:axPos val="b"/>
        <c:numFmt formatCode="General" sourceLinked="1"/>
        <c:majorTickMark val="none"/>
        <c:tickLblPos val="nextTo"/>
        <c:crossAx val="55117696"/>
        <c:crosses val="autoZero"/>
        <c:auto val="1"/>
        <c:lblAlgn val="ctr"/>
        <c:lblOffset val="100"/>
      </c:catAx>
      <c:valAx>
        <c:axId val="55117696"/>
        <c:scaling>
          <c:orientation val="minMax"/>
        </c:scaling>
        <c:axPos val="l"/>
        <c:majorGridlines/>
        <c:numFmt formatCode="0.00" sourceLinked="1"/>
        <c:majorTickMark val="none"/>
        <c:tickLblPos val="nextTo"/>
        <c:crossAx val="55116160"/>
        <c:crosses val="autoZero"/>
        <c:crossBetween val="between"/>
      </c:valAx>
    </c:plotArea>
    <c:legend>
      <c:legendPos val="b"/>
      <c:layout/>
    </c:legend>
    <c:plotVisOnly val="1"/>
  </c:chart>
  <c:txPr>
    <a:bodyPr/>
    <a:lstStyle/>
    <a:p>
      <a:pPr>
        <a:defRPr sz="1800" b="1">
          <a:solidFill>
            <a:schemeClr val="bg1"/>
          </a:solidFill>
        </a:defRPr>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214248-3DAD-495B-AF9B-D99B718751CF}" type="doc">
      <dgm:prSet loTypeId="urn:microsoft.com/office/officeart/2005/8/layout/cycle1" loCatId="cycle" qsTypeId="urn:microsoft.com/office/officeart/2005/8/quickstyle/simple2" qsCatId="simple" csTypeId="urn:microsoft.com/office/officeart/2005/8/colors/accent6_2" csCatId="accent6" phldr="1"/>
      <dgm:spPr/>
      <dgm:t>
        <a:bodyPr/>
        <a:lstStyle/>
        <a:p>
          <a:endParaRPr lang="en-US"/>
        </a:p>
      </dgm:t>
    </dgm:pt>
    <dgm:pt modelId="{40C7ACD2-8F22-443D-8C87-805CB6F0785F}">
      <dgm:prSet phldrT="[Text]"/>
      <dgm:spPr/>
      <dgm:t>
        <a:bodyPr/>
        <a:lstStyle/>
        <a:p>
          <a:r>
            <a:rPr lang="en-US" b="1" smtClean="0">
              <a:solidFill>
                <a:schemeClr val="bg1"/>
              </a:solidFill>
            </a:rPr>
            <a:t>Tingkat</a:t>
          </a:r>
        </a:p>
        <a:p>
          <a:r>
            <a:rPr lang="en-US" b="1" smtClean="0">
              <a:solidFill>
                <a:schemeClr val="bg1"/>
              </a:solidFill>
            </a:rPr>
            <a:t>Ekonomi</a:t>
          </a:r>
          <a:endParaRPr lang="en-US" b="1">
            <a:solidFill>
              <a:schemeClr val="bg1"/>
            </a:solidFill>
          </a:endParaRPr>
        </a:p>
      </dgm:t>
    </dgm:pt>
    <dgm:pt modelId="{96A4E036-A3F6-403A-8581-F703529100FE}" type="parTrans" cxnId="{37685970-A0D6-4F99-B9FD-40910DCA8388}">
      <dgm:prSet/>
      <dgm:spPr/>
      <dgm:t>
        <a:bodyPr/>
        <a:lstStyle/>
        <a:p>
          <a:endParaRPr lang="en-US"/>
        </a:p>
      </dgm:t>
    </dgm:pt>
    <dgm:pt modelId="{F8F5A8D9-FA9F-4E0B-A554-61C3CFF5EC78}" type="sibTrans" cxnId="{37685970-A0D6-4F99-B9FD-40910DCA8388}">
      <dgm:prSet/>
      <dgm:spPr/>
      <dgm:t>
        <a:bodyPr/>
        <a:lstStyle/>
        <a:p>
          <a:endParaRPr lang="en-US"/>
        </a:p>
      </dgm:t>
    </dgm:pt>
    <dgm:pt modelId="{7378E804-C89A-47B5-8A61-A1C5193FAD68}">
      <dgm:prSet phldrT="[Text]"/>
      <dgm:spPr/>
      <dgm:t>
        <a:bodyPr/>
        <a:lstStyle/>
        <a:p>
          <a:r>
            <a:rPr lang="en-US" b="1" smtClean="0">
              <a:solidFill>
                <a:schemeClr val="bg1"/>
              </a:solidFill>
            </a:rPr>
            <a:t>Tingkat</a:t>
          </a:r>
        </a:p>
        <a:p>
          <a:r>
            <a:rPr lang="en-US" b="1" smtClean="0">
              <a:solidFill>
                <a:schemeClr val="bg1"/>
              </a:solidFill>
            </a:rPr>
            <a:t>Pendidikan</a:t>
          </a:r>
          <a:endParaRPr lang="en-US" b="1">
            <a:solidFill>
              <a:schemeClr val="bg1"/>
            </a:solidFill>
          </a:endParaRPr>
        </a:p>
      </dgm:t>
    </dgm:pt>
    <dgm:pt modelId="{9838E12E-234C-4439-9848-9C387D852F2F}" type="parTrans" cxnId="{EE13D314-8547-49C0-B8C1-7E3484BAE942}">
      <dgm:prSet/>
      <dgm:spPr/>
      <dgm:t>
        <a:bodyPr/>
        <a:lstStyle/>
        <a:p>
          <a:endParaRPr lang="en-US"/>
        </a:p>
      </dgm:t>
    </dgm:pt>
    <dgm:pt modelId="{E13DAD49-A542-4755-88EE-86B59B1C7278}" type="sibTrans" cxnId="{EE13D314-8547-49C0-B8C1-7E3484BAE942}">
      <dgm:prSet/>
      <dgm:spPr/>
      <dgm:t>
        <a:bodyPr/>
        <a:lstStyle/>
        <a:p>
          <a:endParaRPr lang="en-US"/>
        </a:p>
      </dgm:t>
    </dgm:pt>
    <dgm:pt modelId="{273CB4D8-2A1C-472E-910A-18B8C396C112}" type="pres">
      <dgm:prSet presAssocID="{0A214248-3DAD-495B-AF9B-D99B718751CF}" presName="cycle" presStyleCnt="0">
        <dgm:presLayoutVars>
          <dgm:dir/>
          <dgm:resizeHandles val="exact"/>
        </dgm:presLayoutVars>
      </dgm:prSet>
      <dgm:spPr/>
      <dgm:t>
        <a:bodyPr/>
        <a:lstStyle/>
        <a:p>
          <a:endParaRPr lang="en-US"/>
        </a:p>
      </dgm:t>
    </dgm:pt>
    <dgm:pt modelId="{DAE34874-4164-43F5-AD37-B8D65626E1F4}" type="pres">
      <dgm:prSet presAssocID="{40C7ACD2-8F22-443D-8C87-805CB6F0785F}" presName="dummy" presStyleCnt="0"/>
      <dgm:spPr/>
    </dgm:pt>
    <dgm:pt modelId="{29CF74FB-8E7C-40D0-9FD5-5817F711E46C}" type="pres">
      <dgm:prSet presAssocID="{40C7ACD2-8F22-443D-8C87-805CB6F0785F}" presName="node" presStyleLbl="revTx" presStyleIdx="0" presStyleCnt="2">
        <dgm:presLayoutVars>
          <dgm:bulletEnabled val="1"/>
        </dgm:presLayoutVars>
      </dgm:prSet>
      <dgm:spPr/>
      <dgm:t>
        <a:bodyPr/>
        <a:lstStyle/>
        <a:p>
          <a:endParaRPr lang="en-US"/>
        </a:p>
      </dgm:t>
    </dgm:pt>
    <dgm:pt modelId="{27A75501-11AA-464D-BC92-86DF247A717C}" type="pres">
      <dgm:prSet presAssocID="{F8F5A8D9-FA9F-4E0B-A554-61C3CFF5EC78}" presName="sibTrans" presStyleLbl="node1" presStyleIdx="0" presStyleCnt="2"/>
      <dgm:spPr/>
      <dgm:t>
        <a:bodyPr/>
        <a:lstStyle/>
        <a:p>
          <a:endParaRPr lang="en-US"/>
        </a:p>
      </dgm:t>
    </dgm:pt>
    <dgm:pt modelId="{0B6D8994-25F6-48C1-B73B-37C27162551B}" type="pres">
      <dgm:prSet presAssocID="{7378E804-C89A-47B5-8A61-A1C5193FAD68}" presName="dummy" presStyleCnt="0"/>
      <dgm:spPr/>
    </dgm:pt>
    <dgm:pt modelId="{7B38A16E-6D6F-4B47-BF17-31C0AD609851}" type="pres">
      <dgm:prSet presAssocID="{7378E804-C89A-47B5-8A61-A1C5193FAD68}" presName="node" presStyleLbl="revTx" presStyleIdx="1" presStyleCnt="2">
        <dgm:presLayoutVars>
          <dgm:bulletEnabled val="1"/>
        </dgm:presLayoutVars>
      </dgm:prSet>
      <dgm:spPr/>
      <dgm:t>
        <a:bodyPr/>
        <a:lstStyle/>
        <a:p>
          <a:endParaRPr lang="en-US"/>
        </a:p>
      </dgm:t>
    </dgm:pt>
    <dgm:pt modelId="{BFAE70F0-337E-4916-BC64-BA451B5A5276}" type="pres">
      <dgm:prSet presAssocID="{E13DAD49-A542-4755-88EE-86B59B1C7278}" presName="sibTrans" presStyleLbl="node1" presStyleIdx="1" presStyleCnt="2"/>
      <dgm:spPr/>
      <dgm:t>
        <a:bodyPr/>
        <a:lstStyle/>
        <a:p>
          <a:endParaRPr lang="en-US"/>
        </a:p>
      </dgm:t>
    </dgm:pt>
  </dgm:ptLst>
  <dgm:cxnLst>
    <dgm:cxn modelId="{678F8F0B-2554-4433-BE58-AFE4F74D8DD5}" type="presOf" srcId="{E13DAD49-A542-4755-88EE-86B59B1C7278}" destId="{BFAE70F0-337E-4916-BC64-BA451B5A5276}" srcOrd="0" destOrd="0" presId="urn:microsoft.com/office/officeart/2005/8/layout/cycle1"/>
    <dgm:cxn modelId="{46CB225C-450A-4AC9-9C47-AD8B1086B726}" type="presOf" srcId="{F8F5A8D9-FA9F-4E0B-A554-61C3CFF5EC78}" destId="{27A75501-11AA-464D-BC92-86DF247A717C}" srcOrd="0" destOrd="0" presId="urn:microsoft.com/office/officeart/2005/8/layout/cycle1"/>
    <dgm:cxn modelId="{EE13D314-8547-49C0-B8C1-7E3484BAE942}" srcId="{0A214248-3DAD-495B-AF9B-D99B718751CF}" destId="{7378E804-C89A-47B5-8A61-A1C5193FAD68}" srcOrd="1" destOrd="0" parTransId="{9838E12E-234C-4439-9848-9C387D852F2F}" sibTransId="{E13DAD49-A542-4755-88EE-86B59B1C7278}"/>
    <dgm:cxn modelId="{CED6EF11-8D2B-42A6-93AC-5535A6144CE9}" type="presOf" srcId="{40C7ACD2-8F22-443D-8C87-805CB6F0785F}" destId="{29CF74FB-8E7C-40D0-9FD5-5817F711E46C}" srcOrd="0" destOrd="0" presId="urn:microsoft.com/office/officeart/2005/8/layout/cycle1"/>
    <dgm:cxn modelId="{E747DCCD-FFFD-4D51-BF1C-A043478EE583}" type="presOf" srcId="{7378E804-C89A-47B5-8A61-A1C5193FAD68}" destId="{7B38A16E-6D6F-4B47-BF17-31C0AD609851}" srcOrd="0" destOrd="0" presId="urn:microsoft.com/office/officeart/2005/8/layout/cycle1"/>
    <dgm:cxn modelId="{CA75FD99-D69B-4522-A643-1C34822AC651}" type="presOf" srcId="{0A214248-3DAD-495B-AF9B-D99B718751CF}" destId="{273CB4D8-2A1C-472E-910A-18B8C396C112}" srcOrd="0" destOrd="0" presId="urn:microsoft.com/office/officeart/2005/8/layout/cycle1"/>
    <dgm:cxn modelId="{37685970-A0D6-4F99-B9FD-40910DCA8388}" srcId="{0A214248-3DAD-495B-AF9B-D99B718751CF}" destId="{40C7ACD2-8F22-443D-8C87-805CB6F0785F}" srcOrd="0" destOrd="0" parTransId="{96A4E036-A3F6-403A-8581-F703529100FE}" sibTransId="{F8F5A8D9-FA9F-4E0B-A554-61C3CFF5EC78}"/>
    <dgm:cxn modelId="{AA8A7EFA-D47B-43A9-8D18-CE5D6D17B8E7}" type="presParOf" srcId="{273CB4D8-2A1C-472E-910A-18B8C396C112}" destId="{DAE34874-4164-43F5-AD37-B8D65626E1F4}" srcOrd="0" destOrd="0" presId="urn:microsoft.com/office/officeart/2005/8/layout/cycle1"/>
    <dgm:cxn modelId="{5DEE10C2-4A2F-47A9-B370-11F40BF4F7B0}" type="presParOf" srcId="{273CB4D8-2A1C-472E-910A-18B8C396C112}" destId="{29CF74FB-8E7C-40D0-9FD5-5817F711E46C}" srcOrd="1" destOrd="0" presId="urn:microsoft.com/office/officeart/2005/8/layout/cycle1"/>
    <dgm:cxn modelId="{3FB8F43B-61FF-4177-A491-DDC62B32A4BA}" type="presParOf" srcId="{273CB4D8-2A1C-472E-910A-18B8C396C112}" destId="{27A75501-11AA-464D-BC92-86DF247A717C}" srcOrd="2" destOrd="0" presId="urn:microsoft.com/office/officeart/2005/8/layout/cycle1"/>
    <dgm:cxn modelId="{EE5AB8AA-CDAB-4BF4-BDCB-678A85A14FE8}" type="presParOf" srcId="{273CB4D8-2A1C-472E-910A-18B8C396C112}" destId="{0B6D8994-25F6-48C1-B73B-37C27162551B}" srcOrd="3" destOrd="0" presId="urn:microsoft.com/office/officeart/2005/8/layout/cycle1"/>
    <dgm:cxn modelId="{6A3E02ED-91A8-4F38-A4B6-EE7A5AEB8EC4}" type="presParOf" srcId="{273CB4D8-2A1C-472E-910A-18B8C396C112}" destId="{7B38A16E-6D6F-4B47-BF17-31C0AD609851}" srcOrd="4" destOrd="0" presId="urn:microsoft.com/office/officeart/2005/8/layout/cycle1"/>
    <dgm:cxn modelId="{1A68195D-1145-4D7B-A037-2D7D40E5EEAD}" type="presParOf" srcId="{273CB4D8-2A1C-472E-910A-18B8C396C112}" destId="{BFAE70F0-337E-4916-BC64-BA451B5A5276}" srcOrd="5" destOrd="0" presId="urn:microsoft.com/office/officeart/2005/8/layout/cycle1"/>
  </dgm:cxnLst>
  <dgm:bg/>
  <dgm:whole/>
</dgm:dataModel>
</file>

<file path=ppt/diagrams/data2.xml><?xml version="1.0" encoding="utf-8"?>
<dgm:dataModel xmlns:dgm="http://schemas.openxmlformats.org/drawingml/2006/diagram" xmlns:a="http://schemas.openxmlformats.org/drawingml/2006/main">
  <dgm:ptLst>
    <dgm:pt modelId="{4B140742-87D2-4D11-8017-A05C7E06B45E}" type="doc">
      <dgm:prSet loTypeId="urn:microsoft.com/office/officeart/2005/8/layout/chart3" loCatId="cycle" qsTypeId="urn:microsoft.com/office/officeart/2005/8/quickstyle/simple1" qsCatId="simple" csTypeId="urn:microsoft.com/office/officeart/2005/8/colors/accent0_1" csCatId="mainScheme" phldr="1"/>
      <dgm:spPr/>
    </dgm:pt>
    <dgm:pt modelId="{689B6092-0B21-4595-83C2-BA521CC4BB46}">
      <dgm:prSet phldrT="[Text]"/>
      <dgm:spPr>
        <a:noFill/>
        <a:ln w="76200">
          <a:solidFill>
            <a:srgbClr val="FFC000"/>
          </a:solidFill>
        </a:ln>
      </dgm:spPr>
      <dgm:t>
        <a:bodyPr/>
        <a:lstStyle/>
        <a:p>
          <a:pPr algn="r"/>
          <a:r>
            <a:rPr lang="en-US" b="1" smtClean="0">
              <a:solidFill>
                <a:srgbClr val="FFC000"/>
              </a:solidFill>
            </a:rPr>
            <a:t>Shakshiyyah</a:t>
          </a:r>
        </a:p>
        <a:p>
          <a:pPr algn="r"/>
          <a:r>
            <a:rPr lang="en-US" b="1" smtClean="0">
              <a:solidFill>
                <a:srgbClr val="FFC000"/>
              </a:solidFill>
            </a:rPr>
            <a:t>Islam</a:t>
          </a:r>
          <a:endParaRPr lang="en-US" b="1">
            <a:solidFill>
              <a:srgbClr val="FFC000"/>
            </a:solidFill>
          </a:endParaRPr>
        </a:p>
      </dgm:t>
    </dgm:pt>
    <dgm:pt modelId="{8E2D558D-37CE-4CAD-B239-BB406C4495FB}" type="parTrans" cxnId="{73FC8F4C-E9AF-4F4F-A4A1-D49A8A23ADB1}">
      <dgm:prSet/>
      <dgm:spPr/>
      <dgm:t>
        <a:bodyPr/>
        <a:lstStyle/>
        <a:p>
          <a:endParaRPr lang="en-US"/>
        </a:p>
      </dgm:t>
    </dgm:pt>
    <dgm:pt modelId="{6ECB9A2C-2F88-4554-A3B0-8BE182DE1229}" type="sibTrans" cxnId="{73FC8F4C-E9AF-4F4F-A4A1-D49A8A23ADB1}">
      <dgm:prSet/>
      <dgm:spPr/>
      <dgm:t>
        <a:bodyPr/>
        <a:lstStyle/>
        <a:p>
          <a:endParaRPr lang="en-US"/>
        </a:p>
      </dgm:t>
    </dgm:pt>
    <dgm:pt modelId="{7D4E72F3-DF0A-463D-861E-38A4134D8407}">
      <dgm:prSet phldrT="[Text]"/>
      <dgm:spPr>
        <a:noFill/>
        <a:ln w="76200">
          <a:solidFill>
            <a:srgbClr val="FFC000"/>
          </a:solidFill>
        </a:ln>
      </dgm:spPr>
      <dgm:t>
        <a:bodyPr/>
        <a:lstStyle/>
        <a:p>
          <a:r>
            <a:rPr lang="en-US" b="1" smtClean="0">
              <a:solidFill>
                <a:srgbClr val="FFC000"/>
              </a:solidFill>
            </a:rPr>
            <a:t>Sains &amp; Teknologi</a:t>
          </a:r>
          <a:endParaRPr lang="en-US" b="1">
            <a:solidFill>
              <a:srgbClr val="FFC000"/>
            </a:solidFill>
          </a:endParaRPr>
        </a:p>
      </dgm:t>
    </dgm:pt>
    <dgm:pt modelId="{E59E36B7-1CD9-4D91-A912-15DCD55E4322}" type="parTrans" cxnId="{82D2D833-72D0-476C-B375-83A025A1ACC5}">
      <dgm:prSet/>
      <dgm:spPr/>
      <dgm:t>
        <a:bodyPr/>
        <a:lstStyle/>
        <a:p>
          <a:endParaRPr lang="en-US"/>
        </a:p>
      </dgm:t>
    </dgm:pt>
    <dgm:pt modelId="{E0BD8630-51A4-4642-9EFD-24B4A74DEAAF}" type="sibTrans" cxnId="{82D2D833-72D0-476C-B375-83A025A1ACC5}">
      <dgm:prSet/>
      <dgm:spPr/>
      <dgm:t>
        <a:bodyPr/>
        <a:lstStyle/>
        <a:p>
          <a:endParaRPr lang="en-US"/>
        </a:p>
      </dgm:t>
    </dgm:pt>
    <dgm:pt modelId="{D72C00F5-3AC3-4959-915F-C7DF29963274}">
      <dgm:prSet phldrT="[Text]"/>
      <dgm:spPr>
        <a:noFill/>
        <a:ln w="76200">
          <a:solidFill>
            <a:srgbClr val="FFC000"/>
          </a:solidFill>
        </a:ln>
      </dgm:spPr>
      <dgm:t>
        <a:bodyPr/>
        <a:lstStyle/>
        <a:p>
          <a:pPr algn="l"/>
          <a:r>
            <a:rPr lang="en-US" b="1" smtClean="0">
              <a:solidFill>
                <a:srgbClr val="FFC000"/>
              </a:solidFill>
            </a:rPr>
            <a:t>Tsaqafah</a:t>
          </a:r>
        </a:p>
        <a:p>
          <a:pPr algn="l"/>
          <a:r>
            <a:rPr lang="en-US" b="1" smtClean="0">
              <a:solidFill>
                <a:srgbClr val="FFC000"/>
              </a:solidFill>
            </a:rPr>
            <a:t>Islam</a:t>
          </a:r>
          <a:endParaRPr lang="en-US" b="1">
            <a:solidFill>
              <a:srgbClr val="FFC000"/>
            </a:solidFill>
          </a:endParaRPr>
        </a:p>
      </dgm:t>
    </dgm:pt>
    <dgm:pt modelId="{7D5E9850-4D77-47CA-A729-9C14AA808E17}" type="parTrans" cxnId="{6FCE4AAA-E7B9-4FE9-AB27-1EA75271BF1E}">
      <dgm:prSet/>
      <dgm:spPr/>
      <dgm:t>
        <a:bodyPr/>
        <a:lstStyle/>
        <a:p>
          <a:endParaRPr lang="en-US"/>
        </a:p>
      </dgm:t>
    </dgm:pt>
    <dgm:pt modelId="{8F488C60-B0E8-4C85-83CA-C3ADDF00F243}" type="sibTrans" cxnId="{6FCE4AAA-E7B9-4FE9-AB27-1EA75271BF1E}">
      <dgm:prSet/>
      <dgm:spPr/>
      <dgm:t>
        <a:bodyPr/>
        <a:lstStyle/>
        <a:p>
          <a:endParaRPr lang="en-US"/>
        </a:p>
      </dgm:t>
    </dgm:pt>
    <dgm:pt modelId="{722F3A90-487C-4656-AB8B-8C53521705AB}" type="pres">
      <dgm:prSet presAssocID="{4B140742-87D2-4D11-8017-A05C7E06B45E}" presName="compositeShape" presStyleCnt="0">
        <dgm:presLayoutVars>
          <dgm:chMax val="7"/>
          <dgm:dir/>
          <dgm:resizeHandles val="exact"/>
        </dgm:presLayoutVars>
      </dgm:prSet>
      <dgm:spPr/>
    </dgm:pt>
    <dgm:pt modelId="{0BA780B8-EBA3-4F63-A767-ABC2B590B11A}" type="pres">
      <dgm:prSet presAssocID="{4B140742-87D2-4D11-8017-A05C7E06B45E}" presName="wedge1" presStyleLbl="node1" presStyleIdx="0" presStyleCnt="3" custLinFactNeighborX="-4984" custLinFactNeighborY="2925"/>
      <dgm:spPr/>
      <dgm:t>
        <a:bodyPr/>
        <a:lstStyle/>
        <a:p>
          <a:endParaRPr lang="en-US"/>
        </a:p>
      </dgm:t>
    </dgm:pt>
    <dgm:pt modelId="{A9ED8351-CFBC-4C8F-A354-52895C320BAF}" type="pres">
      <dgm:prSet presAssocID="{4B140742-87D2-4D11-8017-A05C7E06B45E}" presName="wedge1Tx" presStyleLbl="node1" presStyleIdx="0" presStyleCnt="3">
        <dgm:presLayoutVars>
          <dgm:chMax val="0"/>
          <dgm:chPref val="0"/>
          <dgm:bulletEnabled val="1"/>
        </dgm:presLayoutVars>
      </dgm:prSet>
      <dgm:spPr/>
      <dgm:t>
        <a:bodyPr/>
        <a:lstStyle/>
        <a:p>
          <a:endParaRPr lang="en-US"/>
        </a:p>
      </dgm:t>
    </dgm:pt>
    <dgm:pt modelId="{90A5D6DA-AE7D-4629-A015-E4729D54E953}" type="pres">
      <dgm:prSet presAssocID="{4B140742-87D2-4D11-8017-A05C7E06B45E}" presName="wedge2" presStyleLbl="node1" presStyleIdx="1" presStyleCnt="3"/>
      <dgm:spPr/>
      <dgm:t>
        <a:bodyPr/>
        <a:lstStyle/>
        <a:p>
          <a:endParaRPr lang="en-US"/>
        </a:p>
      </dgm:t>
    </dgm:pt>
    <dgm:pt modelId="{BDC5B388-6007-4494-ADB0-9F70D8C9A463}" type="pres">
      <dgm:prSet presAssocID="{4B140742-87D2-4D11-8017-A05C7E06B45E}" presName="wedge2Tx" presStyleLbl="node1" presStyleIdx="1" presStyleCnt="3">
        <dgm:presLayoutVars>
          <dgm:chMax val="0"/>
          <dgm:chPref val="0"/>
          <dgm:bulletEnabled val="1"/>
        </dgm:presLayoutVars>
      </dgm:prSet>
      <dgm:spPr/>
      <dgm:t>
        <a:bodyPr/>
        <a:lstStyle/>
        <a:p>
          <a:endParaRPr lang="en-US"/>
        </a:p>
      </dgm:t>
    </dgm:pt>
    <dgm:pt modelId="{52A4E55D-7C9C-4B4A-88C0-CC314FE65C39}" type="pres">
      <dgm:prSet presAssocID="{4B140742-87D2-4D11-8017-A05C7E06B45E}" presName="wedge3" presStyleLbl="node1" presStyleIdx="2" presStyleCnt="3"/>
      <dgm:spPr/>
      <dgm:t>
        <a:bodyPr/>
        <a:lstStyle/>
        <a:p>
          <a:endParaRPr lang="en-US"/>
        </a:p>
      </dgm:t>
    </dgm:pt>
    <dgm:pt modelId="{516CB920-6C27-48EA-AA6B-EE91E23179E0}" type="pres">
      <dgm:prSet presAssocID="{4B140742-87D2-4D11-8017-A05C7E06B45E}" presName="wedge3Tx" presStyleLbl="node1" presStyleIdx="2" presStyleCnt="3">
        <dgm:presLayoutVars>
          <dgm:chMax val="0"/>
          <dgm:chPref val="0"/>
          <dgm:bulletEnabled val="1"/>
        </dgm:presLayoutVars>
      </dgm:prSet>
      <dgm:spPr/>
      <dgm:t>
        <a:bodyPr/>
        <a:lstStyle/>
        <a:p>
          <a:endParaRPr lang="en-US"/>
        </a:p>
      </dgm:t>
    </dgm:pt>
  </dgm:ptLst>
  <dgm:cxnLst>
    <dgm:cxn modelId="{82D2D833-72D0-476C-B375-83A025A1ACC5}" srcId="{4B140742-87D2-4D11-8017-A05C7E06B45E}" destId="{7D4E72F3-DF0A-463D-861E-38A4134D8407}" srcOrd="1" destOrd="0" parTransId="{E59E36B7-1CD9-4D91-A912-15DCD55E4322}" sibTransId="{E0BD8630-51A4-4642-9EFD-24B4A74DEAAF}"/>
    <dgm:cxn modelId="{7C53B454-BDEF-44F0-8827-B025D402341B}" type="presOf" srcId="{7D4E72F3-DF0A-463D-861E-38A4134D8407}" destId="{BDC5B388-6007-4494-ADB0-9F70D8C9A463}" srcOrd="1" destOrd="0" presId="urn:microsoft.com/office/officeart/2005/8/layout/chart3"/>
    <dgm:cxn modelId="{90D4C247-2569-4081-9591-035AA45D5A47}" type="presOf" srcId="{7D4E72F3-DF0A-463D-861E-38A4134D8407}" destId="{90A5D6DA-AE7D-4629-A015-E4729D54E953}" srcOrd="0" destOrd="0" presId="urn:microsoft.com/office/officeart/2005/8/layout/chart3"/>
    <dgm:cxn modelId="{3BC45536-E868-403B-ACC7-E3DC2CBAC02D}" type="presOf" srcId="{D72C00F5-3AC3-4959-915F-C7DF29963274}" destId="{516CB920-6C27-48EA-AA6B-EE91E23179E0}" srcOrd="1" destOrd="0" presId="urn:microsoft.com/office/officeart/2005/8/layout/chart3"/>
    <dgm:cxn modelId="{63E8D15F-ABC6-49CF-A133-A243675B2822}" type="presOf" srcId="{D72C00F5-3AC3-4959-915F-C7DF29963274}" destId="{52A4E55D-7C9C-4B4A-88C0-CC314FE65C39}" srcOrd="0" destOrd="0" presId="urn:microsoft.com/office/officeart/2005/8/layout/chart3"/>
    <dgm:cxn modelId="{2EDAE140-F0CF-4E66-B602-9FF89468AF03}" type="presOf" srcId="{4B140742-87D2-4D11-8017-A05C7E06B45E}" destId="{722F3A90-487C-4656-AB8B-8C53521705AB}" srcOrd="0" destOrd="0" presId="urn:microsoft.com/office/officeart/2005/8/layout/chart3"/>
    <dgm:cxn modelId="{47FE82F9-1F54-4FB3-9006-151E15A9FD5D}" type="presOf" srcId="{689B6092-0B21-4595-83C2-BA521CC4BB46}" destId="{0BA780B8-EBA3-4F63-A767-ABC2B590B11A}" srcOrd="0" destOrd="0" presId="urn:microsoft.com/office/officeart/2005/8/layout/chart3"/>
    <dgm:cxn modelId="{73FC8F4C-E9AF-4F4F-A4A1-D49A8A23ADB1}" srcId="{4B140742-87D2-4D11-8017-A05C7E06B45E}" destId="{689B6092-0B21-4595-83C2-BA521CC4BB46}" srcOrd="0" destOrd="0" parTransId="{8E2D558D-37CE-4CAD-B239-BB406C4495FB}" sibTransId="{6ECB9A2C-2F88-4554-A3B0-8BE182DE1229}"/>
    <dgm:cxn modelId="{A59D2BBC-D14E-40E0-87C1-0A8EEA882C88}" type="presOf" srcId="{689B6092-0B21-4595-83C2-BA521CC4BB46}" destId="{A9ED8351-CFBC-4C8F-A354-52895C320BAF}" srcOrd="1" destOrd="0" presId="urn:microsoft.com/office/officeart/2005/8/layout/chart3"/>
    <dgm:cxn modelId="{6FCE4AAA-E7B9-4FE9-AB27-1EA75271BF1E}" srcId="{4B140742-87D2-4D11-8017-A05C7E06B45E}" destId="{D72C00F5-3AC3-4959-915F-C7DF29963274}" srcOrd="2" destOrd="0" parTransId="{7D5E9850-4D77-47CA-A729-9C14AA808E17}" sibTransId="{8F488C60-B0E8-4C85-83CA-C3ADDF00F243}"/>
    <dgm:cxn modelId="{9E023311-3855-49B4-8856-F208DE0FB4DD}" type="presParOf" srcId="{722F3A90-487C-4656-AB8B-8C53521705AB}" destId="{0BA780B8-EBA3-4F63-A767-ABC2B590B11A}" srcOrd="0" destOrd="0" presId="urn:microsoft.com/office/officeart/2005/8/layout/chart3"/>
    <dgm:cxn modelId="{97978510-A358-4A0F-AE47-B0F92820BB99}" type="presParOf" srcId="{722F3A90-487C-4656-AB8B-8C53521705AB}" destId="{A9ED8351-CFBC-4C8F-A354-52895C320BAF}" srcOrd="1" destOrd="0" presId="urn:microsoft.com/office/officeart/2005/8/layout/chart3"/>
    <dgm:cxn modelId="{5EC5ED6C-67E4-4FBA-9E5B-A3F9DF35F4D7}" type="presParOf" srcId="{722F3A90-487C-4656-AB8B-8C53521705AB}" destId="{90A5D6DA-AE7D-4629-A015-E4729D54E953}" srcOrd="2" destOrd="0" presId="urn:microsoft.com/office/officeart/2005/8/layout/chart3"/>
    <dgm:cxn modelId="{43078C8A-4D31-4308-B07E-4245F2753A04}" type="presParOf" srcId="{722F3A90-487C-4656-AB8B-8C53521705AB}" destId="{BDC5B388-6007-4494-ADB0-9F70D8C9A463}" srcOrd="3" destOrd="0" presId="urn:microsoft.com/office/officeart/2005/8/layout/chart3"/>
    <dgm:cxn modelId="{817511CD-5EB4-4A9D-BE13-6150DA83EB4B}" type="presParOf" srcId="{722F3A90-487C-4656-AB8B-8C53521705AB}" destId="{52A4E55D-7C9C-4B4A-88C0-CC314FE65C39}" srcOrd="4" destOrd="0" presId="urn:microsoft.com/office/officeart/2005/8/layout/chart3"/>
    <dgm:cxn modelId="{887D7A95-31D3-462D-B73B-7FE1C42D2E41}" type="presParOf" srcId="{722F3A90-487C-4656-AB8B-8C53521705AB}" destId="{516CB920-6C27-48EA-AA6B-EE91E23179E0}" srcOrd="5" destOrd="0" presId="urn:microsoft.com/office/officeart/2005/8/layout/chart3"/>
  </dgm:cxnLst>
  <dgm:bg/>
  <dgm:whole/>
</dgm:dataModel>
</file>

<file path=ppt/diagrams/data3.xml><?xml version="1.0" encoding="utf-8"?>
<dgm:dataModel xmlns:dgm="http://schemas.openxmlformats.org/drawingml/2006/diagram" xmlns:a="http://schemas.openxmlformats.org/drawingml/2006/main">
  <dgm:ptLst>
    <dgm:pt modelId="{A79B3645-5374-4AD3-A106-70E4CCD0120C}"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A2256C37-7E56-4FFA-8731-8391FF0C9F79}">
      <dgm:prSet phldrT="[Text]"/>
      <dgm:spPr>
        <a:solidFill>
          <a:schemeClr val="tx1"/>
        </a:solidFill>
        <a:ln w="57150">
          <a:solidFill>
            <a:schemeClr val="bg1"/>
          </a:solidFill>
        </a:ln>
      </dgm:spPr>
      <dgm:t>
        <a:bodyPr/>
        <a:lstStyle/>
        <a:p>
          <a:r>
            <a:rPr lang="en-US" b="1" smtClean="0"/>
            <a:t>LUAR NEGERI</a:t>
          </a:r>
          <a:endParaRPr lang="en-US" b="1"/>
        </a:p>
      </dgm:t>
    </dgm:pt>
    <dgm:pt modelId="{249FF46C-0D81-4886-AF2D-FF079648A4AE}" type="parTrans" cxnId="{B0EC4D63-343A-432E-A0F6-1DEFDB4D10E7}">
      <dgm:prSet/>
      <dgm:spPr/>
      <dgm:t>
        <a:bodyPr/>
        <a:lstStyle/>
        <a:p>
          <a:endParaRPr lang="en-US"/>
        </a:p>
      </dgm:t>
    </dgm:pt>
    <dgm:pt modelId="{3E2D31CA-A2F7-44E2-97F5-D88E1C591053}" type="sibTrans" cxnId="{B0EC4D63-343A-432E-A0F6-1DEFDB4D10E7}">
      <dgm:prSet/>
      <dgm:spPr/>
      <dgm:t>
        <a:bodyPr/>
        <a:lstStyle/>
        <a:p>
          <a:endParaRPr lang="en-US"/>
        </a:p>
      </dgm:t>
    </dgm:pt>
    <dgm:pt modelId="{4A8C4F7A-DF8F-4646-96C2-3D2F9017ED86}">
      <dgm:prSet phldrT="[Text]"/>
      <dgm:spPr>
        <a:solidFill>
          <a:schemeClr val="tx1"/>
        </a:solidFill>
        <a:ln w="57150">
          <a:solidFill>
            <a:schemeClr val="bg1"/>
          </a:solidFill>
        </a:ln>
      </dgm:spPr>
      <dgm:t>
        <a:bodyPr/>
        <a:lstStyle/>
        <a:p>
          <a:r>
            <a:rPr lang="en-US" b="1" smtClean="0"/>
            <a:t>INDONESIA</a:t>
          </a:r>
          <a:endParaRPr lang="en-US" b="1"/>
        </a:p>
      </dgm:t>
    </dgm:pt>
    <dgm:pt modelId="{600E628A-E5D9-4C09-AF1D-D80D0F14EFF9}" type="parTrans" cxnId="{0C0EBBE6-F9A3-4C0B-94A1-ADE80ABCA988}">
      <dgm:prSet/>
      <dgm:spPr/>
      <dgm:t>
        <a:bodyPr/>
        <a:lstStyle/>
        <a:p>
          <a:endParaRPr lang="en-US"/>
        </a:p>
      </dgm:t>
    </dgm:pt>
    <dgm:pt modelId="{2CDBD3FC-F99C-4D02-B400-3F1B783E0022}" type="sibTrans" cxnId="{0C0EBBE6-F9A3-4C0B-94A1-ADE80ABCA988}">
      <dgm:prSet/>
      <dgm:spPr/>
      <dgm:t>
        <a:bodyPr/>
        <a:lstStyle/>
        <a:p>
          <a:endParaRPr lang="en-US"/>
        </a:p>
      </dgm:t>
    </dgm:pt>
    <dgm:pt modelId="{AF2A2142-D1E2-4BCB-AE77-9BFAA3B1DB45}">
      <dgm:prSet phldrT="[Text]"/>
      <dgm:spPr>
        <a:solidFill>
          <a:schemeClr val="tx1"/>
        </a:solidFill>
        <a:ln w="57150">
          <a:solidFill>
            <a:schemeClr val="bg1"/>
          </a:solidFill>
        </a:ln>
      </dgm:spPr>
      <dgm:t>
        <a:bodyPr/>
        <a:lstStyle/>
        <a:p>
          <a:r>
            <a:rPr lang="en-US" b="1" smtClean="0"/>
            <a:t>SALAH ASUHAN</a:t>
          </a:r>
          <a:endParaRPr lang="en-US" b="1"/>
        </a:p>
      </dgm:t>
    </dgm:pt>
    <dgm:pt modelId="{C4FAF6C3-11F3-432F-B7BC-44AAD6A1F092}" type="parTrans" cxnId="{0FB798A9-A5EF-4F61-B3A6-0B960879E392}">
      <dgm:prSet/>
      <dgm:spPr/>
      <dgm:t>
        <a:bodyPr/>
        <a:lstStyle/>
        <a:p>
          <a:endParaRPr lang="en-US"/>
        </a:p>
      </dgm:t>
    </dgm:pt>
    <dgm:pt modelId="{CD2E2867-F8B3-49A0-8E55-33113D7C1F95}" type="sibTrans" cxnId="{0FB798A9-A5EF-4F61-B3A6-0B960879E392}">
      <dgm:prSet/>
      <dgm:spPr/>
      <dgm:t>
        <a:bodyPr/>
        <a:lstStyle/>
        <a:p>
          <a:endParaRPr lang="en-US"/>
        </a:p>
      </dgm:t>
    </dgm:pt>
    <dgm:pt modelId="{6C85A5D5-06FC-4BA3-96F2-BB6295E2B645}">
      <dgm:prSet phldrT="[Text]"/>
      <dgm:spPr>
        <a:solidFill>
          <a:schemeClr val="tx1"/>
        </a:solidFill>
        <a:ln w="57150">
          <a:solidFill>
            <a:schemeClr val="bg1"/>
          </a:solidFill>
        </a:ln>
      </dgm:spPr>
      <dgm:t>
        <a:bodyPr/>
        <a:lstStyle/>
        <a:p>
          <a:r>
            <a:rPr lang="en-US" b="1" smtClean="0"/>
            <a:t>KHILAFAH</a:t>
          </a:r>
          <a:endParaRPr lang="en-US" b="1"/>
        </a:p>
      </dgm:t>
    </dgm:pt>
    <dgm:pt modelId="{258061A6-AE27-4603-9A13-8273552CD14C}" type="sibTrans" cxnId="{25800A92-DBD3-4B7A-987D-94EBFB86F71E}">
      <dgm:prSet/>
      <dgm:spPr/>
      <dgm:t>
        <a:bodyPr/>
        <a:lstStyle/>
        <a:p>
          <a:endParaRPr lang="en-US"/>
        </a:p>
      </dgm:t>
    </dgm:pt>
    <dgm:pt modelId="{4F129DEA-BBF4-41C2-B564-62581F711A82}" type="parTrans" cxnId="{25800A92-DBD3-4B7A-987D-94EBFB86F71E}">
      <dgm:prSet/>
      <dgm:spPr/>
      <dgm:t>
        <a:bodyPr/>
        <a:lstStyle/>
        <a:p>
          <a:endParaRPr lang="en-US"/>
        </a:p>
      </dgm:t>
    </dgm:pt>
    <dgm:pt modelId="{64899460-7BC4-42B5-855F-42B286014235}" type="pres">
      <dgm:prSet presAssocID="{A79B3645-5374-4AD3-A106-70E4CCD0120C}" presName="matrix" presStyleCnt="0">
        <dgm:presLayoutVars>
          <dgm:chMax val="1"/>
          <dgm:dir/>
          <dgm:resizeHandles val="exact"/>
        </dgm:presLayoutVars>
      </dgm:prSet>
      <dgm:spPr/>
      <dgm:t>
        <a:bodyPr/>
        <a:lstStyle/>
        <a:p>
          <a:endParaRPr lang="en-US"/>
        </a:p>
      </dgm:t>
    </dgm:pt>
    <dgm:pt modelId="{71280446-CE9C-452E-BB7F-DA63BBBF15A0}" type="pres">
      <dgm:prSet presAssocID="{A79B3645-5374-4AD3-A106-70E4CCD0120C}" presName="axisShape" presStyleLbl="bgShp" presStyleIdx="0" presStyleCnt="1"/>
      <dgm:spPr/>
    </dgm:pt>
    <dgm:pt modelId="{9506B280-1137-43F2-9211-DF1FBDBFB920}" type="pres">
      <dgm:prSet presAssocID="{A79B3645-5374-4AD3-A106-70E4CCD0120C}" presName="rect1" presStyleLbl="node1" presStyleIdx="0" presStyleCnt="4">
        <dgm:presLayoutVars>
          <dgm:chMax val="0"/>
          <dgm:chPref val="0"/>
          <dgm:bulletEnabled val="1"/>
        </dgm:presLayoutVars>
      </dgm:prSet>
      <dgm:spPr/>
      <dgm:t>
        <a:bodyPr/>
        <a:lstStyle/>
        <a:p>
          <a:endParaRPr lang="en-US"/>
        </a:p>
      </dgm:t>
    </dgm:pt>
    <dgm:pt modelId="{7674F804-ABB8-4C50-AB79-333F2F9D2AC6}" type="pres">
      <dgm:prSet presAssocID="{A79B3645-5374-4AD3-A106-70E4CCD0120C}" presName="rect2" presStyleLbl="node1" presStyleIdx="1" presStyleCnt="4">
        <dgm:presLayoutVars>
          <dgm:chMax val="0"/>
          <dgm:chPref val="0"/>
          <dgm:bulletEnabled val="1"/>
        </dgm:presLayoutVars>
      </dgm:prSet>
      <dgm:spPr/>
      <dgm:t>
        <a:bodyPr/>
        <a:lstStyle/>
        <a:p>
          <a:endParaRPr lang="en-US"/>
        </a:p>
      </dgm:t>
    </dgm:pt>
    <dgm:pt modelId="{1308FCB3-AD17-455F-86F6-FDC4224E59CA}" type="pres">
      <dgm:prSet presAssocID="{A79B3645-5374-4AD3-A106-70E4CCD0120C}" presName="rect3" presStyleLbl="node1" presStyleIdx="2" presStyleCnt="4">
        <dgm:presLayoutVars>
          <dgm:chMax val="0"/>
          <dgm:chPref val="0"/>
          <dgm:bulletEnabled val="1"/>
        </dgm:presLayoutVars>
      </dgm:prSet>
      <dgm:spPr/>
      <dgm:t>
        <a:bodyPr/>
        <a:lstStyle/>
        <a:p>
          <a:endParaRPr lang="en-US"/>
        </a:p>
      </dgm:t>
    </dgm:pt>
    <dgm:pt modelId="{2D11F7C5-4F1A-4F84-8A2B-EE970C326CBF}" type="pres">
      <dgm:prSet presAssocID="{A79B3645-5374-4AD3-A106-70E4CCD0120C}" presName="rect4" presStyleLbl="node1" presStyleIdx="3" presStyleCnt="4">
        <dgm:presLayoutVars>
          <dgm:chMax val="0"/>
          <dgm:chPref val="0"/>
          <dgm:bulletEnabled val="1"/>
        </dgm:presLayoutVars>
      </dgm:prSet>
      <dgm:spPr/>
      <dgm:t>
        <a:bodyPr/>
        <a:lstStyle/>
        <a:p>
          <a:endParaRPr lang="en-US"/>
        </a:p>
      </dgm:t>
    </dgm:pt>
  </dgm:ptLst>
  <dgm:cxnLst>
    <dgm:cxn modelId="{25800A92-DBD3-4B7A-987D-94EBFB86F71E}" srcId="{A79B3645-5374-4AD3-A106-70E4CCD0120C}" destId="{6C85A5D5-06FC-4BA3-96F2-BB6295E2B645}" srcOrd="1" destOrd="0" parTransId="{4F129DEA-BBF4-41C2-B564-62581F711A82}" sibTransId="{258061A6-AE27-4603-9A13-8273552CD14C}"/>
    <dgm:cxn modelId="{B0EC4D63-343A-432E-A0F6-1DEFDB4D10E7}" srcId="{A79B3645-5374-4AD3-A106-70E4CCD0120C}" destId="{A2256C37-7E56-4FFA-8731-8391FF0C9F79}" srcOrd="0" destOrd="0" parTransId="{249FF46C-0D81-4886-AF2D-FF079648A4AE}" sibTransId="{3E2D31CA-A2F7-44E2-97F5-D88E1C591053}"/>
    <dgm:cxn modelId="{0FB798A9-A5EF-4F61-B3A6-0B960879E392}" srcId="{A79B3645-5374-4AD3-A106-70E4CCD0120C}" destId="{AF2A2142-D1E2-4BCB-AE77-9BFAA3B1DB45}" srcOrd="3" destOrd="0" parTransId="{C4FAF6C3-11F3-432F-B7BC-44AAD6A1F092}" sibTransId="{CD2E2867-F8B3-49A0-8E55-33113D7C1F95}"/>
    <dgm:cxn modelId="{BD168962-18AB-4436-8997-BD8943F63612}" type="presOf" srcId="{4A8C4F7A-DF8F-4646-96C2-3D2F9017ED86}" destId="{1308FCB3-AD17-455F-86F6-FDC4224E59CA}" srcOrd="0" destOrd="0" presId="urn:microsoft.com/office/officeart/2005/8/layout/matrix2"/>
    <dgm:cxn modelId="{1AD4D327-F6D0-4918-B28D-49337639D451}" type="presOf" srcId="{A79B3645-5374-4AD3-A106-70E4CCD0120C}" destId="{64899460-7BC4-42B5-855F-42B286014235}" srcOrd="0" destOrd="0" presId="urn:microsoft.com/office/officeart/2005/8/layout/matrix2"/>
    <dgm:cxn modelId="{8B7C9A47-ED7E-4255-B684-29B9A9CEF062}" type="presOf" srcId="{A2256C37-7E56-4FFA-8731-8391FF0C9F79}" destId="{9506B280-1137-43F2-9211-DF1FBDBFB920}" srcOrd="0" destOrd="0" presId="urn:microsoft.com/office/officeart/2005/8/layout/matrix2"/>
    <dgm:cxn modelId="{39446338-3A0C-4C0D-8DF4-9A08956FF907}" type="presOf" srcId="{AF2A2142-D1E2-4BCB-AE77-9BFAA3B1DB45}" destId="{2D11F7C5-4F1A-4F84-8A2B-EE970C326CBF}" srcOrd="0" destOrd="0" presId="urn:microsoft.com/office/officeart/2005/8/layout/matrix2"/>
    <dgm:cxn modelId="{CAEAE719-8BF7-4EE7-BA12-E93D5C52974F}" type="presOf" srcId="{6C85A5D5-06FC-4BA3-96F2-BB6295E2B645}" destId="{7674F804-ABB8-4C50-AB79-333F2F9D2AC6}" srcOrd="0" destOrd="0" presId="urn:microsoft.com/office/officeart/2005/8/layout/matrix2"/>
    <dgm:cxn modelId="{0C0EBBE6-F9A3-4C0B-94A1-ADE80ABCA988}" srcId="{A79B3645-5374-4AD3-A106-70E4CCD0120C}" destId="{4A8C4F7A-DF8F-4646-96C2-3D2F9017ED86}" srcOrd="2" destOrd="0" parTransId="{600E628A-E5D9-4C09-AF1D-D80D0F14EFF9}" sibTransId="{2CDBD3FC-F99C-4D02-B400-3F1B783E0022}"/>
    <dgm:cxn modelId="{8C114962-1E2B-42FB-B2F3-56C5CF7A3F49}" type="presParOf" srcId="{64899460-7BC4-42B5-855F-42B286014235}" destId="{71280446-CE9C-452E-BB7F-DA63BBBF15A0}" srcOrd="0" destOrd="0" presId="urn:microsoft.com/office/officeart/2005/8/layout/matrix2"/>
    <dgm:cxn modelId="{4A73440F-56C4-4D38-A269-47D7505B84C6}" type="presParOf" srcId="{64899460-7BC4-42B5-855F-42B286014235}" destId="{9506B280-1137-43F2-9211-DF1FBDBFB920}" srcOrd="1" destOrd="0" presId="urn:microsoft.com/office/officeart/2005/8/layout/matrix2"/>
    <dgm:cxn modelId="{D71AA4DB-6F8E-41AE-814B-6D838E63F882}" type="presParOf" srcId="{64899460-7BC4-42B5-855F-42B286014235}" destId="{7674F804-ABB8-4C50-AB79-333F2F9D2AC6}" srcOrd="2" destOrd="0" presId="urn:microsoft.com/office/officeart/2005/8/layout/matrix2"/>
    <dgm:cxn modelId="{7DAFC1A2-C289-4DDF-BB34-A4B57DDD09F0}" type="presParOf" srcId="{64899460-7BC4-42B5-855F-42B286014235}" destId="{1308FCB3-AD17-455F-86F6-FDC4224E59CA}" srcOrd="3" destOrd="0" presId="urn:microsoft.com/office/officeart/2005/8/layout/matrix2"/>
    <dgm:cxn modelId="{4064629F-1236-40A0-ACE0-91AFF312E073}" type="presParOf" srcId="{64899460-7BC4-42B5-855F-42B286014235}" destId="{2D11F7C5-4F1A-4F84-8A2B-EE970C326CBF}" srcOrd="4" destOrd="0" presId="urn:microsoft.com/office/officeart/2005/8/layout/matrix2"/>
  </dgm:cxnLst>
  <dgm:bg/>
  <dgm:whole/>
</dgm:dataModel>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AE8A5B-CB67-4959-BCA2-A7553F018E9D}" type="datetimeFigureOut">
              <a:rPr lang="en-US" smtClean="0"/>
              <a:pPr/>
              <a:t>5/13/2010</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EC20C2-B9F8-447B-B7E1-12B1BE6F081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1097183" rtl="0" eaLnBrk="1" latinLnBrk="0" hangingPunct="1">
      <a:defRPr sz="1400" kern="1200">
        <a:solidFill>
          <a:schemeClr val="tx1"/>
        </a:solidFill>
        <a:latin typeface="+mn-lt"/>
        <a:ea typeface="+mn-ea"/>
        <a:cs typeface="+mn-cs"/>
      </a:defRPr>
    </a:lvl1pPr>
    <a:lvl2pPr marL="548592" algn="l" defTabSz="1097183" rtl="0" eaLnBrk="1" latinLnBrk="0" hangingPunct="1">
      <a:defRPr sz="1400" kern="1200">
        <a:solidFill>
          <a:schemeClr val="tx1"/>
        </a:solidFill>
        <a:latin typeface="+mn-lt"/>
        <a:ea typeface="+mn-ea"/>
        <a:cs typeface="+mn-cs"/>
      </a:defRPr>
    </a:lvl2pPr>
    <a:lvl3pPr marL="1097183" algn="l" defTabSz="1097183" rtl="0" eaLnBrk="1" latinLnBrk="0" hangingPunct="1">
      <a:defRPr sz="1400" kern="1200">
        <a:solidFill>
          <a:schemeClr val="tx1"/>
        </a:solidFill>
        <a:latin typeface="+mn-lt"/>
        <a:ea typeface="+mn-ea"/>
        <a:cs typeface="+mn-cs"/>
      </a:defRPr>
    </a:lvl3pPr>
    <a:lvl4pPr marL="1645775" algn="l" defTabSz="1097183" rtl="0" eaLnBrk="1" latinLnBrk="0" hangingPunct="1">
      <a:defRPr sz="1400" kern="1200">
        <a:solidFill>
          <a:schemeClr val="tx1"/>
        </a:solidFill>
        <a:latin typeface="+mn-lt"/>
        <a:ea typeface="+mn-ea"/>
        <a:cs typeface="+mn-cs"/>
      </a:defRPr>
    </a:lvl4pPr>
    <a:lvl5pPr marL="2194366" algn="l" defTabSz="1097183" rtl="0" eaLnBrk="1" latinLnBrk="0" hangingPunct="1">
      <a:defRPr sz="1400" kern="1200">
        <a:solidFill>
          <a:schemeClr val="tx1"/>
        </a:solidFill>
        <a:latin typeface="+mn-lt"/>
        <a:ea typeface="+mn-ea"/>
        <a:cs typeface="+mn-cs"/>
      </a:defRPr>
    </a:lvl5pPr>
    <a:lvl6pPr marL="2742960" algn="l" defTabSz="1097183" rtl="0" eaLnBrk="1" latinLnBrk="0" hangingPunct="1">
      <a:defRPr sz="1400" kern="1200">
        <a:solidFill>
          <a:schemeClr val="tx1"/>
        </a:solidFill>
        <a:latin typeface="+mn-lt"/>
        <a:ea typeface="+mn-ea"/>
        <a:cs typeface="+mn-cs"/>
      </a:defRPr>
    </a:lvl6pPr>
    <a:lvl7pPr marL="3291552" algn="l" defTabSz="1097183" rtl="0" eaLnBrk="1" latinLnBrk="0" hangingPunct="1">
      <a:defRPr sz="1400" kern="1200">
        <a:solidFill>
          <a:schemeClr val="tx1"/>
        </a:solidFill>
        <a:latin typeface="+mn-lt"/>
        <a:ea typeface="+mn-ea"/>
        <a:cs typeface="+mn-cs"/>
      </a:defRPr>
    </a:lvl7pPr>
    <a:lvl8pPr marL="3840144" algn="l" defTabSz="1097183" rtl="0" eaLnBrk="1" latinLnBrk="0" hangingPunct="1">
      <a:defRPr sz="1400" kern="1200">
        <a:solidFill>
          <a:schemeClr val="tx1"/>
        </a:solidFill>
        <a:latin typeface="+mn-lt"/>
        <a:ea typeface="+mn-ea"/>
        <a:cs typeface="+mn-cs"/>
      </a:defRPr>
    </a:lvl8pPr>
    <a:lvl9pPr marL="4388735" algn="l" defTabSz="1097183"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2962" y="2130426"/>
            <a:ext cx="932688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645923" y="3886199"/>
            <a:ext cx="7680960" cy="1752600"/>
          </a:xfrm>
        </p:spPr>
        <p:txBody>
          <a:bodyPr/>
          <a:lstStyle>
            <a:lvl1pPr marL="0" indent="0" algn="ctr">
              <a:buNone/>
              <a:defRPr>
                <a:solidFill>
                  <a:schemeClr val="tx1">
                    <a:tint val="75000"/>
                  </a:schemeClr>
                </a:solidFill>
              </a:defRPr>
            </a:lvl1pPr>
            <a:lvl2pPr marL="548592" indent="0" algn="ctr">
              <a:buNone/>
              <a:defRPr>
                <a:solidFill>
                  <a:schemeClr val="tx1">
                    <a:tint val="75000"/>
                  </a:schemeClr>
                </a:solidFill>
              </a:defRPr>
            </a:lvl2pPr>
            <a:lvl3pPr marL="1097183" indent="0" algn="ctr">
              <a:buNone/>
              <a:defRPr>
                <a:solidFill>
                  <a:schemeClr val="tx1">
                    <a:tint val="75000"/>
                  </a:schemeClr>
                </a:solidFill>
              </a:defRPr>
            </a:lvl3pPr>
            <a:lvl4pPr marL="1645775" indent="0" algn="ctr">
              <a:buNone/>
              <a:defRPr>
                <a:solidFill>
                  <a:schemeClr val="tx1">
                    <a:tint val="75000"/>
                  </a:schemeClr>
                </a:solidFill>
              </a:defRPr>
            </a:lvl4pPr>
            <a:lvl5pPr marL="2194366" indent="0" algn="ctr">
              <a:buNone/>
              <a:defRPr>
                <a:solidFill>
                  <a:schemeClr val="tx1">
                    <a:tint val="75000"/>
                  </a:schemeClr>
                </a:solidFill>
              </a:defRPr>
            </a:lvl5pPr>
            <a:lvl6pPr marL="2742960" indent="0" algn="ctr">
              <a:buNone/>
              <a:defRPr>
                <a:solidFill>
                  <a:schemeClr val="tx1">
                    <a:tint val="75000"/>
                  </a:schemeClr>
                </a:solidFill>
              </a:defRPr>
            </a:lvl6pPr>
            <a:lvl7pPr marL="3291552" indent="0" algn="ctr">
              <a:buNone/>
              <a:defRPr>
                <a:solidFill>
                  <a:schemeClr val="tx1">
                    <a:tint val="75000"/>
                  </a:schemeClr>
                </a:solidFill>
              </a:defRPr>
            </a:lvl7pPr>
            <a:lvl8pPr marL="3840144" indent="0" algn="ctr">
              <a:buNone/>
              <a:defRPr>
                <a:solidFill>
                  <a:schemeClr val="tx1">
                    <a:tint val="75000"/>
                  </a:schemeClr>
                </a:solidFill>
              </a:defRPr>
            </a:lvl8pPr>
            <a:lvl9pPr marL="438873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7D9ACF-0356-4CFB-9C9E-BF34F8CC43DB}" type="datetimeFigureOut">
              <a:rPr lang="en-US" smtClean="0"/>
              <a:pPr/>
              <a:t>5/13/2010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D9ACF-0356-4CFB-9C9E-BF34F8CC43DB}" type="datetimeFigureOut">
              <a:rPr lang="en-US" smtClean="0"/>
              <a:pPr/>
              <a:t>5/13/2010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55281" y="206374"/>
            <a:ext cx="2468879" cy="4387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48642" y="206374"/>
            <a:ext cx="7223759" cy="438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D9ACF-0356-4CFB-9C9E-BF34F8CC43DB}" type="datetimeFigureOut">
              <a:rPr lang="en-US" smtClean="0"/>
              <a:pPr/>
              <a:t>5/13/2010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D9ACF-0356-4CFB-9C9E-BF34F8CC43DB}" type="datetimeFigureOut">
              <a:rPr lang="en-US" smtClean="0"/>
              <a:pPr/>
              <a:t>5/13/2010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778" y="4406900"/>
            <a:ext cx="9326881" cy="1362075"/>
          </a:xfrm>
        </p:spPr>
        <p:txBody>
          <a:bodyPr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866778" y="2906714"/>
            <a:ext cx="9326881" cy="1500186"/>
          </a:xfrm>
        </p:spPr>
        <p:txBody>
          <a:bodyPr anchor="b"/>
          <a:lstStyle>
            <a:lvl1pPr marL="0" indent="0">
              <a:buNone/>
              <a:defRPr sz="2500">
                <a:solidFill>
                  <a:schemeClr val="tx1">
                    <a:tint val="75000"/>
                  </a:schemeClr>
                </a:solidFill>
              </a:defRPr>
            </a:lvl1pPr>
            <a:lvl2pPr marL="548592" indent="0">
              <a:buNone/>
              <a:defRPr sz="2200">
                <a:solidFill>
                  <a:schemeClr val="tx1">
                    <a:tint val="75000"/>
                  </a:schemeClr>
                </a:solidFill>
              </a:defRPr>
            </a:lvl2pPr>
            <a:lvl3pPr marL="1097183" indent="0">
              <a:buNone/>
              <a:defRPr sz="2000">
                <a:solidFill>
                  <a:schemeClr val="tx1">
                    <a:tint val="75000"/>
                  </a:schemeClr>
                </a:solidFill>
              </a:defRPr>
            </a:lvl3pPr>
            <a:lvl4pPr marL="1645775" indent="0">
              <a:buNone/>
              <a:defRPr sz="1700">
                <a:solidFill>
                  <a:schemeClr val="tx1">
                    <a:tint val="75000"/>
                  </a:schemeClr>
                </a:solidFill>
              </a:defRPr>
            </a:lvl4pPr>
            <a:lvl5pPr marL="2194366" indent="0">
              <a:buNone/>
              <a:defRPr sz="1700">
                <a:solidFill>
                  <a:schemeClr val="tx1">
                    <a:tint val="75000"/>
                  </a:schemeClr>
                </a:solidFill>
              </a:defRPr>
            </a:lvl5pPr>
            <a:lvl6pPr marL="2742960" indent="0">
              <a:buNone/>
              <a:defRPr sz="1700">
                <a:solidFill>
                  <a:schemeClr val="tx1">
                    <a:tint val="75000"/>
                  </a:schemeClr>
                </a:solidFill>
              </a:defRPr>
            </a:lvl6pPr>
            <a:lvl7pPr marL="3291552" indent="0">
              <a:buNone/>
              <a:defRPr sz="1700">
                <a:solidFill>
                  <a:schemeClr val="tx1">
                    <a:tint val="75000"/>
                  </a:schemeClr>
                </a:solidFill>
              </a:defRPr>
            </a:lvl7pPr>
            <a:lvl8pPr marL="3840144" indent="0">
              <a:buNone/>
              <a:defRPr sz="1700">
                <a:solidFill>
                  <a:schemeClr val="tx1">
                    <a:tint val="75000"/>
                  </a:schemeClr>
                </a:solidFill>
              </a:defRPr>
            </a:lvl8pPr>
            <a:lvl9pPr marL="4388735" indent="0">
              <a:buNone/>
              <a:defRPr sz="1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7D9ACF-0356-4CFB-9C9E-BF34F8CC43DB}" type="datetimeFigureOut">
              <a:rPr lang="en-US" smtClean="0"/>
              <a:pPr/>
              <a:t>5/13/2010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8640" y="1200148"/>
            <a:ext cx="4846321" cy="3394076"/>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77842" y="1200148"/>
            <a:ext cx="4846321" cy="3394076"/>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7D9ACF-0356-4CFB-9C9E-BF34F8CC43DB}" type="datetimeFigureOut">
              <a:rPr lang="en-US" smtClean="0"/>
              <a:pPr/>
              <a:t>5/13/2010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8643" y="274641"/>
            <a:ext cx="987552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48640" y="1535114"/>
            <a:ext cx="4848226" cy="639764"/>
          </a:xfrm>
        </p:spPr>
        <p:txBody>
          <a:bodyPr anchor="b"/>
          <a:lstStyle>
            <a:lvl1pPr marL="0" indent="0">
              <a:buNone/>
              <a:defRPr sz="2800" b="1"/>
            </a:lvl1pPr>
            <a:lvl2pPr marL="548592" indent="0">
              <a:buNone/>
              <a:defRPr sz="2500" b="1"/>
            </a:lvl2pPr>
            <a:lvl3pPr marL="1097183" indent="0">
              <a:buNone/>
              <a:defRPr sz="2200" b="1"/>
            </a:lvl3pPr>
            <a:lvl4pPr marL="1645775" indent="0">
              <a:buNone/>
              <a:defRPr sz="2000" b="1"/>
            </a:lvl4pPr>
            <a:lvl5pPr marL="2194366" indent="0">
              <a:buNone/>
              <a:defRPr sz="2000" b="1"/>
            </a:lvl5pPr>
            <a:lvl6pPr marL="2742960" indent="0">
              <a:buNone/>
              <a:defRPr sz="2000" b="1"/>
            </a:lvl6pPr>
            <a:lvl7pPr marL="3291552" indent="0">
              <a:buNone/>
              <a:defRPr sz="2000" b="1"/>
            </a:lvl7pPr>
            <a:lvl8pPr marL="3840144" indent="0">
              <a:buNone/>
              <a:defRPr sz="2000" b="1"/>
            </a:lvl8pPr>
            <a:lvl9pPr marL="4388735"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548640" y="2174876"/>
            <a:ext cx="4848226" cy="3951289"/>
          </a:xfrm>
        </p:spPr>
        <p:txBody>
          <a:bodyPr/>
          <a:lstStyle>
            <a:lvl1pPr>
              <a:defRPr sz="28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574035" y="1535114"/>
            <a:ext cx="4850131" cy="639764"/>
          </a:xfrm>
        </p:spPr>
        <p:txBody>
          <a:bodyPr anchor="b"/>
          <a:lstStyle>
            <a:lvl1pPr marL="0" indent="0">
              <a:buNone/>
              <a:defRPr sz="2800" b="1"/>
            </a:lvl1pPr>
            <a:lvl2pPr marL="548592" indent="0">
              <a:buNone/>
              <a:defRPr sz="2500" b="1"/>
            </a:lvl2pPr>
            <a:lvl3pPr marL="1097183" indent="0">
              <a:buNone/>
              <a:defRPr sz="2200" b="1"/>
            </a:lvl3pPr>
            <a:lvl4pPr marL="1645775" indent="0">
              <a:buNone/>
              <a:defRPr sz="2000" b="1"/>
            </a:lvl4pPr>
            <a:lvl5pPr marL="2194366" indent="0">
              <a:buNone/>
              <a:defRPr sz="2000" b="1"/>
            </a:lvl5pPr>
            <a:lvl6pPr marL="2742960" indent="0">
              <a:buNone/>
              <a:defRPr sz="2000" b="1"/>
            </a:lvl6pPr>
            <a:lvl7pPr marL="3291552" indent="0">
              <a:buNone/>
              <a:defRPr sz="2000" b="1"/>
            </a:lvl7pPr>
            <a:lvl8pPr marL="3840144" indent="0">
              <a:buNone/>
              <a:defRPr sz="2000" b="1"/>
            </a:lvl8pPr>
            <a:lvl9pPr marL="4388735" indent="0">
              <a:buNone/>
              <a:defRPr sz="2000" b="1"/>
            </a:lvl9pPr>
          </a:lstStyle>
          <a:p>
            <a:pPr lvl="0"/>
            <a:r>
              <a:rPr lang="en-US" smtClean="0"/>
              <a:t>Click to edit Master text styles</a:t>
            </a:r>
          </a:p>
        </p:txBody>
      </p:sp>
      <p:sp>
        <p:nvSpPr>
          <p:cNvPr id="6" name="Content Placeholder 5"/>
          <p:cNvSpPr>
            <a:spLocks noGrp="1"/>
          </p:cNvSpPr>
          <p:nvPr>
            <p:ph sz="quarter" idx="4"/>
          </p:nvPr>
        </p:nvSpPr>
        <p:spPr>
          <a:xfrm>
            <a:off x="5574035" y="2174876"/>
            <a:ext cx="4850131" cy="3951289"/>
          </a:xfrm>
        </p:spPr>
        <p:txBody>
          <a:bodyPr/>
          <a:lstStyle>
            <a:lvl1pPr>
              <a:defRPr sz="2800"/>
            </a:lvl1pPr>
            <a:lvl2pPr>
              <a:defRPr sz="25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7D9ACF-0356-4CFB-9C9E-BF34F8CC43DB}" type="datetimeFigureOut">
              <a:rPr lang="en-US" smtClean="0"/>
              <a:pPr/>
              <a:t>5/13/2010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7D9ACF-0356-4CFB-9C9E-BF34F8CC43DB}" type="datetimeFigureOut">
              <a:rPr lang="en-US" smtClean="0"/>
              <a:pPr/>
              <a:t>5/13/2010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7D9ACF-0356-4CFB-9C9E-BF34F8CC43DB}" type="datetimeFigureOut">
              <a:rPr lang="en-US" smtClean="0"/>
              <a:pPr/>
              <a:t>5/13/2010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8644" y="273048"/>
            <a:ext cx="3609975" cy="1162052"/>
          </a:xfrm>
        </p:spPr>
        <p:txBody>
          <a:bodyPr anchor="b"/>
          <a:lstStyle>
            <a:lvl1pPr algn="l">
              <a:defRPr sz="2500" b="1"/>
            </a:lvl1pPr>
          </a:lstStyle>
          <a:p>
            <a:r>
              <a:rPr lang="en-US" smtClean="0"/>
              <a:t>Click to edit Master title style</a:t>
            </a:r>
            <a:endParaRPr lang="en-US"/>
          </a:p>
        </p:txBody>
      </p:sp>
      <p:sp>
        <p:nvSpPr>
          <p:cNvPr id="3" name="Content Placeholder 2"/>
          <p:cNvSpPr>
            <a:spLocks noGrp="1"/>
          </p:cNvSpPr>
          <p:nvPr>
            <p:ph idx="1"/>
          </p:nvPr>
        </p:nvSpPr>
        <p:spPr>
          <a:xfrm>
            <a:off x="4290061" y="273052"/>
            <a:ext cx="6134099" cy="5853114"/>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48644" y="1435104"/>
            <a:ext cx="3609975" cy="4691062"/>
          </a:xfrm>
        </p:spPr>
        <p:txBody>
          <a:bodyPr/>
          <a:lstStyle>
            <a:lvl1pPr marL="0" indent="0">
              <a:buNone/>
              <a:defRPr sz="1700"/>
            </a:lvl1pPr>
            <a:lvl2pPr marL="548592" indent="0">
              <a:buNone/>
              <a:defRPr sz="1400"/>
            </a:lvl2pPr>
            <a:lvl3pPr marL="1097183" indent="0">
              <a:buNone/>
              <a:defRPr sz="1100"/>
            </a:lvl3pPr>
            <a:lvl4pPr marL="1645775" indent="0">
              <a:buNone/>
              <a:defRPr sz="1100"/>
            </a:lvl4pPr>
            <a:lvl5pPr marL="2194366" indent="0">
              <a:buNone/>
              <a:defRPr sz="1100"/>
            </a:lvl5pPr>
            <a:lvl6pPr marL="2742960" indent="0">
              <a:buNone/>
              <a:defRPr sz="1100"/>
            </a:lvl6pPr>
            <a:lvl7pPr marL="3291552" indent="0">
              <a:buNone/>
              <a:defRPr sz="1100"/>
            </a:lvl7pPr>
            <a:lvl8pPr marL="3840144" indent="0">
              <a:buNone/>
              <a:defRPr sz="1100"/>
            </a:lvl8pPr>
            <a:lvl9pPr marL="4388735"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D9ACF-0356-4CFB-9C9E-BF34F8CC43DB}" type="datetimeFigureOut">
              <a:rPr lang="en-US" smtClean="0"/>
              <a:pPr/>
              <a:t>5/13/2010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0745" y="4800603"/>
            <a:ext cx="6583680" cy="566737"/>
          </a:xfrm>
        </p:spPr>
        <p:txBody>
          <a:bodyPr anchor="b"/>
          <a:lstStyle>
            <a:lvl1pPr algn="l">
              <a:defRPr sz="2500" b="1"/>
            </a:lvl1pPr>
          </a:lstStyle>
          <a:p>
            <a:r>
              <a:rPr lang="en-US" smtClean="0"/>
              <a:t>Click to edit Master title style</a:t>
            </a:r>
            <a:endParaRPr lang="en-US"/>
          </a:p>
        </p:txBody>
      </p:sp>
      <p:sp>
        <p:nvSpPr>
          <p:cNvPr id="3" name="Picture Placeholder 2"/>
          <p:cNvSpPr>
            <a:spLocks noGrp="1"/>
          </p:cNvSpPr>
          <p:nvPr>
            <p:ph type="pic" idx="1"/>
          </p:nvPr>
        </p:nvSpPr>
        <p:spPr>
          <a:xfrm>
            <a:off x="2150745" y="612776"/>
            <a:ext cx="6583680" cy="4114800"/>
          </a:xfrm>
        </p:spPr>
        <p:txBody>
          <a:bodyPr/>
          <a:lstStyle>
            <a:lvl1pPr marL="0" indent="0">
              <a:buNone/>
              <a:defRPr sz="3900"/>
            </a:lvl1pPr>
            <a:lvl2pPr marL="548592" indent="0">
              <a:buNone/>
              <a:defRPr sz="3400"/>
            </a:lvl2pPr>
            <a:lvl3pPr marL="1097183" indent="0">
              <a:buNone/>
              <a:defRPr sz="2800"/>
            </a:lvl3pPr>
            <a:lvl4pPr marL="1645775" indent="0">
              <a:buNone/>
              <a:defRPr sz="2500"/>
            </a:lvl4pPr>
            <a:lvl5pPr marL="2194366" indent="0">
              <a:buNone/>
              <a:defRPr sz="2500"/>
            </a:lvl5pPr>
            <a:lvl6pPr marL="2742960" indent="0">
              <a:buNone/>
              <a:defRPr sz="2500"/>
            </a:lvl6pPr>
            <a:lvl7pPr marL="3291552" indent="0">
              <a:buNone/>
              <a:defRPr sz="2500"/>
            </a:lvl7pPr>
            <a:lvl8pPr marL="3840144" indent="0">
              <a:buNone/>
              <a:defRPr sz="2500"/>
            </a:lvl8pPr>
            <a:lvl9pPr marL="4388735" indent="0">
              <a:buNone/>
              <a:defRPr sz="2500"/>
            </a:lvl9pPr>
          </a:lstStyle>
          <a:p>
            <a:endParaRPr lang="en-US"/>
          </a:p>
        </p:txBody>
      </p:sp>
      <p:sp>
        <p:nvSpPr>
          <p:cNvPr id="4" name="Text Placeholder 3"/>
          <p:cNvSpPr>
            <a:spLocks noGrp="1"/>
          </p:cNvSpPr>
          <p:nvPr>
            <p:ph type="body" sz="half" idx="2"/>
          </p:nvPr>
        </p:nvSpPr>
        <p:spPr>
          <a:xfrm>
            <a:off x="2150745" y="5367339"/>
            <a:ext cx="6583680" cy="804863"/>
          </a:xfrm>
        </p:spPr>
        <p:txBody>
          <a:bodyPr/>
          <a:lstStyle>
            <a:lvl1pPr marL="0" indent="0">
              <a:buNone/>
              <a:defRPr sz="1700"/>
            </a:lvl1pPr>
            <a:lvl2pPr marL="548592" indent="0">
              <a:buNone/>
              <a:defRPr sz="1400"/>
            </a:lvl2pPr>
            <a:lvl3pPr marL="1097183" indent="0">
              <a:buNone/>
              <a:defRPr sz="1100"/>
            </a:lvl3pPr>
            <a:lvl4pPr marL="1645775" indent="0">
              <a:buNone/>
              <a:defRPr sz="1100"/>
            </a:lvl4pPr>
            <a:lvl5pPr marL="2194366" indent="0">
              <a:buNone/>
              <a:defRPr sz="1100"/>
            </a:lvl5pPr>
            <a:lvl6pPr marL="2742960" indent="0">
              <a:buNone/>
              <a:defRPr sz="1100"/>
            </a:lvl6pPr>
            <a:lvl7pPr marL="3291552" indent="0">
              <a:buNone/>
              <a:defRPr sz="1100"/>
            </a:lvl7pPr>
            <a:lvl8pPr marL="3840144" indent="0">
              <a:buNone/>
              <a:defRPr sz="1100"/>
            </a:lvl8pPr>
            <a:lvl9pPr marL="4388735"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D9ACF-0356-4CFB-9C9E-BF34F8CC43DB}" type="datetimeFigureOut">
              <a:rPr lang="en-US" smtClean="0"/>
              <a:pPr/>
              <a:t>5/13/2010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F72887-C6FB-4ED8-8A00-BC248483C92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8643" y="274641"/>
            <a:ext cx="9875520" cy="1143000"/>
          </a:xfrm>
          <a:prstGeom prst="rect">
            <a:avLst/>
          </a:prstGeom>
        </p:spPr>
        <p:txBody>
          <a:bodyPr vert="horz" lIns="109718" tIns="54859" rIns="109718" bIns="5485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48643" y="1600202"/>
            <a:ext cx="9875520" cy="4525964"/>
          </a:xfrm>
          <a:prstGeom prst="rect">
            <a:avLst/>
          </a:prstGeom>
        </p:spPr>
        <p:txBody>
          <a:bodyPr vert="horz" lIns="109718" tIns="54859" rIns="109718" bIns="5485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48643" y="6356353"/>
            <a:ext cx="2560320" cy="365124"/>
          </a:xfrm>
          <a:prstGeom prst="rect">
            <a:avLst/>
          </a:prstGeom>
        </p:spPr>
        <p:txBody>
          <a:bodyPr vert="horz" lIns="109718" tIns="54859" rIns="109718" bIns="54859" rtlCol="0" anchor="ctr"/>
          <a:lstStyle>
            <a:lvl1pPr algn="l">
              <a:defRPr sz="1400">
                <a:solidFill>
                  <a:schemeClr val="tx1">
                    <a:tint val="75000"/>
                  </a:schemeClr>
                </a:solidFill>
              </a:defRPr>
            </a:lvl1pPr>
          </a:lstStyle>
          <a:p>
            <a:fld id="{487D9ACF-0356-4CFB-9C9E-BF34F8CC43DB}" type="datetimeFigureOut">
              <a:rPr lang="en-US" smtClean="0"/>
              <a:pPr/>
              <a:t>5/13/2010</a:t>
            </a:fld>
            <a:endParaRPr lang="en-US"/>
          </a:p>
        </p:txBody>
      </p:sp>
      <p:sp>
        <p:nvSpPr>
          <p:cNvPr id="5" name="Footer Placeholder 4"/>
          <p:cNvSpPr>
            <a:spLocks noGrp="1"/>
          </p:cNvSpPr>
          <p:nvPr>
            <p:ph type="ftr" sz="quarter" idx="3"/>
          </p:nvPr>
        </p:nvSpPr>
        <p:spPr>
          <a:xfrm>
            <a:off x="3749042" y="6356353"/>
            <a:ext cx="3474721" cy="365124"/>
          </a:xfrm>
          <a:prstGeom prst="rect">
            <a:avLst/>
          </a:prstGeom>
        </p:spPr>
        <p:txBody>
          <a:bodyPr vert="horz" lIns="109718" tIns="54859" rIns="109718" bIns="54859" rtlCol="0" anchor="ctr"/>
          <a:lstStyle>
            <a:lvl1pPr algn="ctr">
              <a:defRPr sz="1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863843" y="6356353"/>
            <a:ext cx="2560320" cy="365124"/>
          </a:xfrm>
          <a:prstGeom prst="rect">
            <a:avLst/>
          </a:prstGeom>
        </p:spPr>
        <p:txBody>
          <a:bodyPr vert="horz" lIns="109718" tIns="54859" rIns="109718" bIns="54859" rtlCol="0" anchor="ctr"/>
          <a:lstStyle>
            <a:lvl1pPr algn="r">
              <a:defRPr sz="1400">
                <a:solidFill>
                  <a:schemeClr val="tx1">
                    <a:tint val="75000"/>
                  </a:schemeClr>
                </a:solidFill>
              </a:defRPr>
            </a:lvl1pPr>
          </a:lstStyle>
          <a:p>
            <a:fld id="{7AF72887-C6FB-4ED8-8A00-BC248483C92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97183" rtl="0" eaLnBrk="1" latinLnBrk="0" hangingPunct="1">
        <a:spcBef>
          <a:spcPct val="0"/>
        </a:spcBef>
        <a:buNone/>
        <a:defRPr sz="5300" kern="1200">
          <a:solidFill>
            <a:schemeClr val="tx1"/>
          </a:solidFill>
          <a:latin typeface="+mj-lt"/>
          <a:ea typeface="+mj-ea"/>
          <a:cs typeface="+mj-cs"/>
        </a:defRPr>
      </a:lvl1pPr>
    </p:titleStyle>
    <p:bodyStyle>
      <a:lvl1pPr marL="411445" indent="-411445" algn="l" defTabSz="1097183" rtl="0" eaLnBrk="1" latinLnBrk="0" hangingPunct="1">
        <a:spcBef>
          <a:spcPct val="20000"/>
        </a:spcBef>
        <a:buFont typeface="Arial" pitchFamily="34" charset="0"/>
        <a:buChar char="•"/>
        <a:defRPr sz="3900" kern="1200">
          <a:solidFill>
            <a:schemeClr val="tx1"/>
          </a:solidFill>
          <a:latin typeface="+mn-lt"/>
          <a:ea typeface="+mn-ea"/>
          <a:cs typeface="+mn-cs"/>
        </a:defRPr>
      </a:lvl1pPr>
      <a:lvl2pPr marL="891462" indent="-342870" algn="l" defTabSz="1097183" rtl="0" eaLnBrk="1" latinLnBrk="0" hangingPunct="1">
        <a:spcBef>
          <a:spcPct val="20000"/>
        </a:spcBef>
        <a:buFont typeface="Arial" pitchFamily="34" charset="0"/>
        <a:buChar char="–"/>
        <a:defRPr sz="3400" kern="1200">
          <a:solidFill>
            <a:schemeClr val="tx1"/>
          </a:solidFill>
          <a:latin typeface="+mn-lt"/>
          <a:ea typeface="+mn-ea"/>
          <a:cs typeface="+mn-cs"/>
        </a:defRPr>
      </a:lvl2pPr>
      <a:lvl3pPr marL="1371479" indent="-274296" algn="l" defTabSz="1097183"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920070" indent="-274296" algn="l" defTabSz="1097183"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468665" indent="-274296" algn="l" defTabSz="1097183"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017256" indent="-274296" algn="l" defTabSz="1097183"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565848" indent="-274296" algn="l" defTabSz="1097183"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114439" indent="-274296" algn="l" defTabSz="1097183"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663031" indent="-274296" algn="l" defTabSz="1097183"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en-US"/>
      </a:defPPr>
      <a:lvl1pPr marL="0" algn="l" defTabSz="1097183" rtl="0" eaLnBrk="1" latinLnBrk="0" hangingPunct="1">
        <a:defRPr sz="2200" kern="1200">
          <a:solidFill>
            <a:schemeClr val="tx1"/>
          </a:solidFill>
          <a:latin typeface="+mn-lt"/>
          <a:ea typeface="+mn-ea"/>
          <a:cs typeface="+mn-cs"/>
        </a:defRPr>
      </a:lvl1pPr>
      <a:lvl2pPr marL="548592" algn="l" defTabSz="1097183" rtl="0" eaLnBrk="1" latinLnBrk="0" hangingPunct="1">
        <a:defRPr sz="2200" kern="1200">
          <a:solidFill>
            <a:schemeClr val="tx1"/>
          </a:solidFill>
          <a:latin typeface="+mn-lt"/>
          <a:ea typeface="+mn-ea"/>
          <a:cs typeface="+mn-cs"/>
        </a:defRPr>
      </a:lvl2pPr>
      <a:lvl3pPr marL="1097183" algn="l" defTabSz="1097183" rtl="0" eaLnBrk="1" latinLnBrk="0" hangingPunct="1">
        <a:defRPr sz="2200" kern="1200">
          <a:solidFill>
            <a:schemeClr val="tx1"/>
          </a:solidFill>
          <a:latin typeface="+mn-lt"/>
          <a:ea typeface="+mn-ea"/>
          <a:cs typeface="+mn-cs"/>
        </a:defRPr>
      </a:lvl3pPr>
      <a:lvl4pPr marL="1645775" algn="l" defTabSz="1097183" rtl="0" eaLnBrk="1" latinLnBrk="0" hangingPunct="1">
        <a:defRPr sz="2200" kern="1200">
          <a:solidFill>
            <a:schemeClr val="tx1"/>
          </a:solidFill>
          <a:latin typeface="+mn-lt"/>
          <a:ea typeface="+mn-ea"/>
          <a:cs typeface="+mn-cs"/>
        </a:defRPr>
      </a:lvl4pPr>
      <a:lvl5pPr marL="2194366" algn="l" defTabSz="1097183" rtl="0" eaLnBrk="1" latinLnBrk="0" hangingPunct="1">
        <a:defRPr sz="2200" kern="1200">
          <a:solidFill>
            <a:schemeClr val="tx1"/>
          </a:solidFill>
          <a:latin typeface="+mn-lt"/>
          <a:ea typeface="+mn-ea"/>
          <a:cs typeface="+mn-cs"/>
        </a:defRPr>
      </a:lvl5pPr>
      <a:lvl6pPr marL="2742960" algn="l" defTabSz="1097183" rtl="0" eaLnBrk="1" latinLnBrk="0" hangingPunct="1">
        <a:defRPr sz="2200" kern="1200">
          <a:solidFill>
            <a:schemeClr val="tx1"/>
          </a:solidFill>
          <a:latin typeface="+mn-lt"/>
          <a:ea typeface="+mn-ea"/>
          <a:cs typeface="+mn-cs"/>
        </a:defRPr>
      </a:lvl6pPr>
      <a:lvl7pPr marL="3291552" algn="l" defTabSz="1097183" rtl="0" eaLnBrk="1" latinLnBrk="0" hangingPunct="1">
        <a:defRPr sz="2200" kern="1200">
          <a:solidFill>
            <a:schemeClr val="tx1"/>
          </a:solidFill>
          <a:latin typeface="+mn-lt"/>
          <a:ea typeface="+mn-ea"/>
          <a:cs typeface="+mn-cs"/>
        </a:defRPr>
      </a:lvl7pPr>
      <a:lvl8pPr marL="3840144" algn="l" defTabSz="1097183" rtl="0" eaLnBrk="1" latinLnBrk="0" hangingPunct="1">
        <a:defRPr sz="2200" kern="1200">
          <a:solidFill>
            <a:schemeClr val="tx1"/>
          </a:solidFill>
          <a:latin typeface="+mn-lt"/>
          <a:ea typeface="+mn-ea"/>
          <a:cs typeface="+mn-cs"/>
        </a:defRPr>
      </a:lvl8pPr>
      <a:lvl9pPr marL="4388735" algn="l" defTabSz="1097183"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kau.or.id/content/view/168/2/" TargetMode="External"/><Relationship Id="rId2" Type="http://schemas.openxmlformats.org/officeDocument/2006/relationships/hyperlink" Target="http://www.bps.go.id/tab_sub/view.php?tabel=1&amp;daftar=1&amp;id_subyek=28&amp;notab=1"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4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4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biotis.co.id/felix" TargetMode="External"/><Relationship Id="rId2" Type="http://schemas.openxmlformats.org/officeDocument/2006/relationships/image" Target="../media/image7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Felix Siauw\My Documents\Upload\sistem pendidikan.jpg"/>
          <p:cNvPicPr>
            <a:picLocks noChangeAspect="1" noChangeArrowheads="1"/>
          </p:cNvPicPr>
          <p:nvPr/>
        </p:nvPicPr>
        <p:blipFill>
          <a:blip r:embed="rId2" cstate="email"/>
          <a:srcRect/>
          <a:stretch>
            <a:fillRect/>
          </a:stretch>
        </p:blipFill>
        <p:spPr bwMode="auto">
          <a:xfrm>
            <a:off x="0" y="0"/>
            <a:ext cx="10972800" cy="6858000"/>
          </a:xfrm>
          <a:prstGeom prst="rect">
            <a:avLst/>
          </a:prstGeom>
          <a:noFill/>
        </p:spPr>
      </p:pic>
      <p:sp>
        <p:nvSpPr>
          <p:cNvPr id="5" name="Title 1"/>
          <p:cNvSpPr>
            <a:spLocks noGrp="1"/>
          </p:cNvSpPr>
          <p:nvPr>
            <p:ph type="ctrTitle"/>
          </p:nvPr>
        </p:nvSpPr>
        <p:spPr>
          <a:xfrm>
            <a:off x="3581400" y="533400"/>
            <a:ext cx="6781800" cy="914400"/>
          </a:xfrm>
          <a:noFill/>
        </p:spPr>
        <p:txBody>
          <a:bodyPr>
            <a:noAutofit/>
          </a:bodyPr>
          <a:lstStyle/>
          <a:p>
            <a:pPr algn="r"/>
            <a:r>
              <a:rPr lang="en-US" sz="6000" smtClean="0">
                <a:solidFill>
                  <a:schemeClr val="bg1"/>
                </a:solidFill>
                <a:latin typeface="Franchise" pitchFamily="2" charset="0"/>
                <a:ea typeface="Franchise" pitchFamily="2" charset="0"/>
              </a:rPr>
              <a:t>Sistem Pendidikan Islam</a:t>
            </a:r>
            <a:endParaRPr lang="en-US" sz="6000">
              <a:solidFill>
                <a:schemeClr val="bg1"/>
              </a:solidFill>
              <a:latin typeface="Franchise" pitchFamily="2" charset="0"/>
              <a:ea typeface="Franchise" pitchFamily="2" charset="0"/>
            </a:endParaRPr>
          </a:p>
        </p:txBody>
      </p:sp>
      <p:sp>
        <p:nvSpPr>
          <p:cNvPr id="6" name="Title 1"/>
          <p:cNvSpPr txBox="1">
            <a:spLocks/>
          </p:cNvSpPr>
          <p:nvPr/>
        </p:nvSpPr>
        <p:spPr>
          <a:xfrm>
            <a:off x="5029200" y="1143000"/>
            <a:ext cx="5257800" cy="914400"/>
          </a:xfrm>
          <a:prstGeom prst="rect">
            <a:avLst/>
          </a:prstGeom>
          <a:noFill/>
        </p:spPr>
        <p:txBody>
          <a:bodyPr vert="horz" lIns="109718" tIns="54859" rIns="109718" bIns="54859" rtlCol="0" anchor="ctr">
            <a:normAutofit/>
          </a:bodyPr>
          <a:lstStyle/>
          <a:p>
            <a:pPr marL="0" marR="0" lvl="0" indent="0" algn="r" defTabSz="1097183"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smtClean="0">
                <a:ln>
                  <a:noFill/>
                </a:ln>
                <a:solidFill>
                  <a:schemeClr val="bg1"/>
                </a:solidFill>
                <a:effectLst/>
                <a:uLnTx/>
                <a:uFillTx/>
                <a:latin typeface="+mj-lt"/>
                <a:ea typeface="+mj-ea"/>
                <a:cs typeface="+mj-cs"/>
              </a:rPr>
              <a:t>pendidikan untuk semua</a:t>
            </a:r>
            <a:endParaRPr kumimoji="0" lang="en-US" sz="2400" b="0" i="0" u="none" strike="noStrike" kern="1200" cap="none" spc="0" normalizeH="0" baseline="0" noProof="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25936" y="1524000"/>
            <a:ext cx="8633217" cy="3200400"/>
            <a:chOff x="1325936" y="1600200"/>
            <a:chExt cx="8427664" cy="3124200"/>
          </a:xfrm>
        </p:grpSpPr>
        <p:pic>
          <p:nvPicPr>
            <p:cNvPr id="3074" name="Picture 2" descr="C:\Documents and Settings\Felix Siauw\My Documents\My Pictures\Pendidikan\63221_banjir_rendam_sekolah.jpg"/>
            <p:cNvPicPr>
              <a:picLocks noChangeAspect="1" noChangeArrowheads="1"/>
            </p:cNvPicPr>
            <p:nvPr/>
          </p:nvPicPr>
          <p:blipFill>
            <a:blip r:embed="rId2" cstate="email"/>
            <a:srcRect/>
            <a:stretch>
              <a:fillRect/>
            </a:stretch>
          </p:blipFill>
          <p:spPr bwMode="auto">
            <a:xfrm>
              <a:off x="1325936" y="1600200"/>
              <a:ext cx="4114800" cy="3086100"/>
            </a:xfrm>
            <a:prstGeom prst="rect">
              <a:avLst/>
            </a:prstGeom>
            <a:noFill/>
          </p:spPr>
        </p:pic>
        <p:pic>
          <p:nvPicPr>
            <p:cNvPr id="3075" name="Picture 3" descr="C:\Documents and Settings\Felix Siauw\My Documents\My Pictures\Pendidikan\FVOI2002458.jpg"/>
            <p:cNvPicPr>
              <a:picLocks noChangeAspect="1" noChangeArrowheads="1"/>
            </p:cNvPicPr>
            <p:nvPr/>
          </p:nvPicPr>
          <p:blipFill>
            <a:blip r:embed="rId3" cstate="email"/>
            <a:srcRect/>
            <a:stretch>
              <a:fillRect/>
            </a:stretch>
          </p:blipFill>
          <p:spPr bwMode="auto">
            <a:xfrm>
              <a:off x="5593135" y="1600200"/>
              <a:ext cx="4160465" cy="3124200"/>
            </a:xfrm>
            <a:prstGeom prst="rect">
              <a:avLst/>
            </a:prstGeom>
            <a:noFill/>
          </p:spPr>
        </p:pic>
      </p:grpSp>
      <p:sp>
        <p:nvSpPr>
          <p:cNvPr id="4" name="Text Box 3"/>
          <p:cNvSpPr txBox="1">
            <a:spLocks noChangeArrowheads="1"/>
          </p:cNvSpPr>
          <p:nvPr/>
        </p:nvSpPr>
        <p:spPr bwMode="auto">
          <a:xfrm>
            <a:off x="609600" y="4797674"/>
            <a:ext cx="9753600" cy="460126"/>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sym typeface="Wingdings" pitchFamily="2" charset="2"/>
              </a:rPr>
              <a:t>nasib jadi orang Indonesia</a:t>
            </a:r>
            <a:endParaRPr lang="en-US" sz="2000" b="1"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5302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wajah buruk pendidikan</a:t>
            </a:r>
          </a:p>
        </p:txBody>
      </p:sp>
      <p:sp>
        <p:nvSpPr>
          <p:cNvPr id="6" name="Text Box 3"/>
          <p:cNvSpPr txBox="1">
            <a:spLocks noChangeArrowheads="1"/>
          </p:cNvSpPr>
          <p:nvPr/>
        </p:nvSpPr>
        <p:spPr bwMode="auto">
          <a:xfrm>
            <a:off x="609600" y="4765119"/>
            <a:ext cx="9753600" cy="460126"/>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sym typeface="Wingdings" pitchFamily="2" charset="2"/>
              </a:rPr>
              <a:t>Kualitas Bangunan Sekolah Indonesia 60% rusak berat</a:t>
            </a:r>
            <a:endParaRPr lang="en-US" sz="2000" b="1" smtClean="0">
              <a:solidFill>
                <a:schemeClr val="bg1"/>
              </a:solidFill>
            </a:endParaRPr>
          </a:p>
        </p:txBody>
      </p:sp>
      <p:grpSp>
        <p:nvGrpSpPr>
          <p:cNvPr id="7" name="Group 6"/>
          <p:cNvGrpSpPr/>
          <p:nvPr/>
        </p:nvGrpSpPr>
        <p:grpSpPr>
          <a:xfrm>
            <a:off x="533400" y="1371600"/>
            <a:ext cx="9829798" cy="3219450"/>
            <a:chOff x="533400" y="1371600"/>
            <a:chExt cx="9829800" cy="3219450"/>
          </a:xfrm>
        </p:grpSpPr>
        <p:pic>
          <p:nvPicPr>
            <p:cNvPr id="2050" name="Picture 2"/>
            <p:cNvPicPr>
              <a:picLocks noChangeAspect="1" noChangeArrowheads="1"/>
            </p:cNvPicPr>
            <p:nvPr/>
          </p:nvPicPr>
          <p:blipFill>
            <a:blip r:embed="rId2" cstate="email"/>
            <a:srcRect/>
            <a:stretch>
              <a:fillRect/>
            </a:stretch>
          </p:blipFill>
          <p:spPr bwMode="auto">
            <a:xfrm>
              <a:off x="533400" y="1371600"/>
              <a:ext cx="4286250" cy="32194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email"/>
            <a:srcRect/>
            <a:stretch>
              <a:fillRect/>
            </a:stretch>
          </p:blipFill>
          <p:spPr bwMode="auto">
            <a:xfrm>
              <a:off x="5029200" y="1371600"/>
              <a:ext cx="2400300" cy="32004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email"/>
            <a:srcRect/>
            <a:stretch>
              <a:fillRect/>
            </a:stretch>
          </p:blipFill>
          <p:spPr bwMode="auto">
            <a:xfrm>
              <a:off x="7620000" y="1371600"/>
              <a:ext cx="2743200" cy="3200400"/>
            </a:xfrm>
            <a:prstGeom prst="rect">
              <a:avLst/>
            </a:prstGeom>
            <a:noFill/>
            <a:ln w="9525">
              <a:noFill/>
              <a:miter lim="800000"/>
              <a:headEnd/>
              <a:tailEnd/>
            </a:ln>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Private\My Pictures\Presentation Material\Sistem Pendidikan Islam\Satukan_hati_cerdaskan_bangsa_by_Agizz.jpg"/>
          <p:cNvPicPr>
            <a:picLocks noChangeAspect="1" noChangeArrowheads="1"/>
          </p:cNvPicPr>
          <p:nvPr/>
        </p:nvPicPr>
        <p:blipFill>
          <a:blip r:embed="rId2" cstate="email"/>
          <a:srcRect/>
          <a:stretch>
            <a:fillRect/>
          </a:stretch>
        </p:blipFill>
        <p:spPr bwMode="auto">
          <a:xfrm>
            <a:off x="1000504" y="1371600"/>
            <a:ext cx="3952496" cy="4876799"/>
          </a:xfrm>
          <a:prstGeom prst="rect">
            <a:avLst/>
          </a:prstGeom>
          <a:noFill/>
        </p:spPr>
      </p:pic>
      <p:graphicFrame>
        <p:nvGraphicFramePr>
          <p:cNvPr id="5" name="Diagram 4"/>
          <p:cNvGraphicFramePr/>
          <p:nvPr/>
        </p:nvGraphicFramePr>
        <p:xfrm>
          <a:off x="5334000" y="1828800"/>
          <a:ext cx="5105400" cy="381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457199" y="1447800"/>
            <a:ext cx="10109625" cy="3352799"/>
            <a:chOff x="457200" y="1447800"/>
            <a:chExt cx="7438621" cy="2466975"/>
          </a:xfrm>
        </p:grpSpPr>
        <p:pic>
          <p:nvPicPr>
            <p:cNvPr id="1027" name="Picture 3"/>
            <p:cNvPicPr>
              <a:picLocks noChangeAspect="1" noChangeArrowheads="1"/>
            </p:cNvPicPr>
            <p:nvPr/>
          </p:nvPicPr>
          <p:blipFill>
            <a:blip r:embed="rId2" cstate="email"/>
            <a:srcRect/>
            <a:stretch>
              <a:fillRect/>
            </a:stretch>
          </p:blipFill>
          <p:spPr bwMode="auto">
            <a:xfrm>
              <a:off x="457200" y="1447800"/>
              <a:ext cx="3657600" cy="24384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email"/>
            <a:srcRect/>
            <a:stretch>
              <a:fillRect/>
            </a:stretch>
          </p:blipFill>
          <p:spPr bwMode="auto">
            <a:xfrm>
              <a:off x="4191000" y="1447800"/>
              <a:ext cx="3704821" cy="2466975"/>
            </a:xfrm>
            <a:prstGeom prst="rect">
              <a:avLst/>
            </a:prstGeom>
            <a:noFill/>
            <a:ln w="9525">
              <a:noFill/>
              <a:miter lim="800000"/>
              <a:headEnd/>
              <a:tailEnd/>
            </a:ln>
            <a:effectLst/>
          </p:spPr>
        </p:pic>
      </p:grpSp>
      <p:sp>
        <p:nvSpPr>
          <p:cNvPr id="9" name="Text Box 3"/>
          <p:cNvSpPr txBox="1">
            <a:spLocks noChangeArrowheads="1"/>
          </p:cNvSpPr>
          <p:nvPr/>
        </p:nvSpPr>
        <p:spPr bwMode="auto">
          <a:xfrm>
            <a:off x="609600" y="4950074"/>
            <a:ext cx="9753600" cy="460126"/>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sym typeface="Wingdings" pitchFamily="2" charset="2"/>
              </a:rPr>
              <a:t>sementara yang punya duit, sekolahnya..</a:t>
            </a:r>
            <a:endParaRPr lang="en-US" sz="2000" b="1"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33400" y="1905000"/>
            <a:ext cx="9966979" cy="3352800"/>
            <a:chOff x="609600" y="1981200"/>
            <a:chExt cx="7701760" cy="2590800"/>
          </a:xfrm>
        </p:grpSpPr>
        <p:pic>
          <p:nvPicPr>
            <p:cNvPr id="1026" name="Picture 2"/>
            <p:cNvPicPr>
              <a:picLocks noChangeAspect="1" noChangeArrowheads="1"/>
            </p:cNvPicPr>
            <p:nvPr/>
          </p:nvPicPr>
          <p:blipFill>
            <a:blip r:embed="rId2" cstate="email"/>
            <a:srcRect/>
            <a:stretch>
              <a:fillRect/>
            </a:stretch>
          </p:blipFill>
          <p:spPr bwMode="auto">
            <a:xfrm>
              <a:off x="609600" y="1981200"/>
              <a:ext cx="3657600" cy="25908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cstate="email"/>
            <a:srcRect/>
            <a:stretch>
              <a:fillRect/>
            </a:stretch>
          </p:blipFill>
          <p:spPr bwMode="auto">
            <a:xfrm>
              <a:off x="4419600" y="1981200"/>
              <a:ext cx="3891760" cy="2590800"/>
            </a:xfrm>
            <a:prstGeom prst="rect">
              <a:avLst/>
            </a:prstGeom>
            <a:noFill/>
            <a:ln w="9525">
              <a:noFill/>
              <a:miter lim="800000"/>
              <a:headEnd/>
              <a:tailEnd/>
            </a:ln>
            <a:effectLst/>
          </p:spPr>
        </p:pic>
      </p:grpSp>
      <p:sp>
        <p:nvSpPr>
          <p:cNvPr id="7" name="Text Box 3"/>
          <p:cNvSpPr txBox="1">
            <a:spLocks noChangeArrowheads="1"/>
          </p:cNvSpPr>
          <p:nvPr/>
        </p:nvSpPr>
        <p:spPr bwMode="auto">
          <a:xfrm>
            <a:off x="609600" y="5483474"/>
            <a:ext cx="9753600" cy="460126"/>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sym typeface="Wingdings" pitchFamily="2" charset="2"/>
              </a:rPr>
              <a:t>dengan fasilitas dan perhatian memadai, wajar mereka lulus UN</a:t>
            </a:r>
            <a:endParaRPr lang="en-US" sz="2000" b="1"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82599" y="1524000"/>
            <a:ext cx="9961755" cy="3657599"/>
            <a:chOff x="482600" y="1497842"/>
            <a:chExt cx="10033000" cy="3683758"/>
          </a:xfrm>
        </p:grpSpPr>
        <p:pic>
          <p:nvPicPr>
            <p:cNvPr id="2050" name="Picture 2"/>
            <p:cNvPicPr>
              <a:picLocks noChangeAspect="1" noChangeArrowheads="1"/>
            </p:cNvPicPr>
            <p:nvPr/>
          </p:nvPicPr>
          <p:blipFill>
            <a:blip r:embed="rId2" cstate="email"/>
            <a:srcRect/>
            <a:stretch>
              <a:fillRect/>
            </a:stretch>
          </p:blipFill>
          <p:spPr bwMode="auto">
            <a:xfrm>
              <a:off x="482600" y="1497842"/>
              <a:ext cx="4911678" cy="3683758"/>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email"/>
            <a:srcRect/>
            <a:stretch>
              <a:fillRect/>
            </a:stretch>
          </p:blipFill>
          <p:spPr bwMode="auto">
            <a:xfrm>
              <a:off x="5603922" y="1524000"/>
              <a:ext cx="4911678" cy="3657600"/>
            </a:xfrm>
            <a:prstGeom prst="rect">
              <a:avLst/>
            </a:prstGeom>
            <a:noFill/>
            <a:ln w="9525">
              <a:noFill/>
              <a:miter lim="800000"/>
              <a:headEnd/>
              <a:tailEnd/>
            </a:ln>
            <a:effectLst/>
          </p:spPr>
        </p:pic>
      </p:grpSp>
      <p:sp>
        <p:nvSpPr>
          <p:cNvPr id="7" name="Text Box 3"/>
          <p:cNvSpPr txBox="1">
            <a:spLocks noChangeArrowheads="1"/>
          </p:cNvSpPr>
          <p:nvPr/>
        </p:nvSpPr>
        <p:spPr bwMode="auto">
          <a:xfrm>
            <a:off x="609600" y="5407274"/>
            <a:ext cx="9753600" cy="460126"/>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sym typeface="Wingdings" pitchFamily="2" charset="2"/>
              </a:rPr>
              <a:t>yang nggak punya duit silahkan sekolah di pendidikan “GRATIS” dan seadanya...</a:t>
            </a:r>
            <a:endParaRPr lang="en-US" sz="2000" b="1"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618938" y="1022514"/>
            <a:ext cx="7448862" cy="5225886"/>
            <a:chOff x="1618938" y="381000"/>
            <a:chExt cx="8363262" cy="5867400"/>
          </a:xfrm>
        </p:grpSpPr>
        <p:pic>
          <p:nvPicPr>
            <p:cNvPr id="3074" name="Picture 2" descr="D:\Private\My Pictures\Presentation Material\Sistem Pendidikan Islam\1218282705orang_miskin_dilarang_sekolah.jpg"/>
            <p:cNvPicPr>
              <a:picLocks noChangeAspect="1" noChangeArrowheads="1"/>
            </p:cNvPicPr>
            <p:nvPr/>
          </p:nvPicPr>
          <p:blipFill>
            <a:blip r:embed="rId2" cstate="email"/>
            <a:srcRect/>
            <a:stretch>
              <a:fillRect/>
            </a:stretch>
          </p:blipFill>
          <p:spPr bwMode="auto">
            <a:xfrm>
              <a:off x="1618938" y="381000"/>
              <a:ext cx="4171950" cy="5867400"/>
            </a:xfrm>
            <a:prstGeom prst="rect">
              <a:avLst/>
            </a:prstGeom>
            <a:noFill/>
          </p:spPr>
        </p:pic>
        <p:pic>
          <p:nvPicPr>
            <p:cNvPr id="3075" name="Picture 3" descr="D:\Private\My Pictures\Presentation Material\Sistem Pendidikan Islam\fikri_ingin_sekolah_by_amirphotography.jpg"/>
            <p:cNvPicPr>
              <a:picLocks noChangeAspect="1" noChangeArrowheads="1"/>
            </p:cNvPicPr>
            <p:nvPr/>
          </p:nvPicPr>
          <p:blipFill>
            <a:blip r:embed="rId3" cstate="email"/>
            <a:srcRect/>
            <a:stretch>
              <a:fillRect/>
            </a:stretch>
          </p:blipFill>
          <p:spPr bwMode="auto">
            <a:xfrm>
              <a:off x="6038538" y="381000"/>
              <a:ext cx="3943662" cy="5867400"/>
            </a:xfrm>
            <a:prstGeom prst="rect">
              <a:avLst/>
            </a:prstGeom>
            <a:noFill/>
          </p:spPr>
        </p:pic>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4957008" y="1171171"/>
            <a:ext cx="5943600" cy="2292935"/>
          </a:xfrm>
          <a:prstGeom prst="rect">
            <a:avLst/>
          </a:prstGeom>
          <a:noFill/>
          <a:ln w="9525">
            <a:noFill/>
            <a:miter lim="800000"/>
            <a:headEnd/>
            <a:tailEnd/>
          </a:ln>
        </p:spPr>
        <p:txBody>
          <a:bodyPr wrap="square">
            <a:spAutoFit/>
          </a:bodyPr>
          <a:lstStyle/>
          <a:p>
            <a:pPr algn="ctr">
              <a:lnSpc>
                <a:spcPct val="130000"/>
              </a:lnSpc>
            </a:pPr>
            <a:r>
              <a:rPr lang="en-US" smtClean="0">
                <a:solidFill>
                  <a:schemeClr val="bg1"/>
                </a:solidFill>
                <a:latin typeface="+mj-lt"/>
              </a:rPr>
              <a:t>52,3% angkatan kerja setingkat SD,</a:t>
            </a:r>
          </a:p>
          <a:p>
            <a:pPr algn="ctr">
              <a:lnSpc>
                <a:spcPct val="130000"/>
              </a:lnSpc>
            </a:pPr>
            <a:r>
              <a:rPr lang="en-US" smtClean="0">
                <a:solidFill>
                  <a:schemeClr val="bg1"/>
                </a:solidFill>
                <a:latin typeface="+mj-lt"/>
              </a:rPr>
              <a:t>S19,91% setingkat SMP,</a:t>
            </a:r>
          </a:p>
          <a:p>
            <a:pPr algn="ctr">
              <a:lnSpc>
                <a:spcPct val="130000"/>
              </a:lnSpc>
            </a:pPr>
            <a:r>
              <a:rPr lang="en-US" smtClean="0">
                <a:solidFill>
                  <a:schemeClr val="bg1"/>
                </a:solidFill>
                <a:latin typeface="+mj-lt"/>
              </a:rPr>
              <a:t>20,7% setingkat SMA,</a:t>
            </a:r>
          </a:p>
          <a:p>
            <a:pPr algn="ctr">
              <a:lnSpc>
                <a:spcPct val="130000"/>
              </a:lnSpc>
            </a:pPr>
            <a:r>
              <a:rPr lang="en-US" smtClean="0">
                <a:solidFill>
                  <a:schemeClr val="bg1"/>
                </a:solidFill>
                <a:latin typeface="+mj-lt"/>
              </a:rPr>
              <a:t>dan hanya 5,05% PT.</a:t>
            </a:r>
          </a:p>
          <a:p>
            <a:pPr algn="ctr">
              <a:lnSpc>
                <a:spcPct val="130000"/>
              </a:lnSpc>
            </a:pPr>
            <a:r>
              <a:rPr lang="en-US" b="1" smtClean="0">
                <a:solidFill>
                  <a:schemeClr val="bg1"/>
                </a:solidFill>
                <a:latin typeface="+mj-lt"/>
              </a:rPr>
              <a:t>(Lembaga Demografi UI)</a:t>
            </a:r>
          </a:p>
        </p:txBody>
      </p:sp>
      <p:pic>
        <p:nvPicPr>
          <p:cNvPr id="3074" name="Picture 2" descr="D:\Private\My Pictures\Presentation Material\Sistem Pendidikan Islam\potret_pendidikan_indonesia_by_MusiKeras.jpg"/>
          <p:cNvPicPr>
            <a:picLocks noChangeAspect="1" noChangeArrowheads="1"/>
          </p:cNvPicPr>
          <p:nvPr/>
        </p:nvPicPr>
        <p:blipFill>
          <a:blip r:embed="rId2" cstate="email"/>
          <a:srcRect/>
          <a:stretch>
            <a:fillRect/>
          </a:stretch>
        </p:blipFill>
        <p:spPr bwMode="auto">
          <a:xfrm>
            <a:off x="0" y="0"/>
            <a:ext cx="4915914" cy="6858002"/>
          </a:xfrm>
          <a:prstGeom prst="rect">
            <a:avLst/>
          </a:prstGeom>
          <a:noFill/>
        </p:spPr>
      </p:pic>
      <p:sp>
        <p:nvSpPr>
          <p:cNvPr id="5" name="Text Box 3"/>
          <p:cNvSpPr txBox="1">
            <a:spLocks noChangeArrowheads="1"/>
          </p:cNvSpPr>
          <p:nvPr/>
        </p:nvSpPr>
        <p:spPr bwMode="auto">
          <a:xfrm>
            <a:off x="4953000" y="3921306"/>
            <a:ext cx="5943600" cy="1412694"/>
          </a:xfrm>
          <a:prstGeom prst="rect">
            <a:avLst/>
          </a:prstGeom>
          <a:noFill/>
          <a:ln w="9525">
            <a:noFill/>
            <a:miter lim="800000"/>
            <a:headEnd/>
            <a:tailEnd/>
          </a:ln>
        </p:spPr>
        <p:txBody>
          <a:bodyPr wrap="square">
            <a:spAutoFit/>
          </a:bodyPr>
          <a:lstStyle/>
          <a:p>
            <a:pPr algn="ctr">
              <a:lnSpc>
                <a:spcPct val="130000"/>
              </a:lnSpc>
            </a:pPr>
            <a:r>
              <a:rPr lang="en-US" smtClean="0">
                <a:solidFill>
                  <a:schemeClr val="bg1"/>
                </a:solidFill>
                <a:latin typeface="+mj-lt"/>
              </a:rPr>
              <a:t>Hanya 46,8% yang mampu</a:t>
            </a:r>
          </a:p>
          <a:p>
            <a:pPr algn="ctr">
              <a:lnSpc>
                <a:spcPct val="130000"/>
              </a:lnSpc>
            </a:pPr>
            <a:r>
              <a:rPr lang="en-US" smtClean="0">
                <a:solidFill>
                  <a:schemeClr val="bg1"/>
                </a:solidFill>
                <a:latin typeface="+mj-lt"/>
              </a:rPr>
              <a:t>menyelesaikan wajib pendidikan 9 tahun</a:t>
            </a:r>
          </a:p>
          <a:p>
            <a:pPr algn="ctr">
              <a:lnSpc>
                <a:spcPct val="130000"/>
              </a:lnSpc>
            </a:pPr>
            <a:r>
              <a:rPr lang="en-US" b="1" smtClean="0">
                <a:solidFill>
                  <a:schemeClr val="bg1"/>
                </a:solidFill>
                <a:latin typeface="+mj-lt"/>
              </a:rPr>
              <a:t>(www.adb.org/statistics)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fltVal val="0"/>
                                          </p:val>
                                        </p:tav>
                                        <p:tav tm="100000">
                                          <p:val>
                                            <p:strVal val="#ppt_h"/>
                                          </p:val>
                                        </p:tav>
                                      </p:tavLst>
                                    </p:anim>
                                    <p:animEffect transition="in" filter="fade">
                                      <p:cBhvr>
                                        <p:cTn id="9" dur="500"/>
                                        <p:tgtEl>
                                          <p:spTgt spid="307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09600" y="1676400"/>
            <a:ext cx="2057400" cy="990600"/>
          </a:xfrm>
          <a:prstGeom prst="round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Ekonomi Kapitalis</a:t>
            </a:r>
            <a:endParaRPr lang="en-US" b="1"/>
          </a:p>
        </p:txBody>
      </p:sp>
      <p:sp>
        <p:nvSpPr>
          <p:cNvPr id="7" name="TextBox 6"/>
          <p:cNvSpPr txBox="1"/>
          <p:nvPr/>
        </p:nvSpPr>
        <p:spPr>
          <a:xfrm>
            <a:off x="2895600" y="1657290"/>
            <a:ext cx="3281091" cy="400110"/>
          </a:xfrm>
          <a:prstGeom prst="rect">
            <a:avLst/>
          </a:prstGeom>
          <a:noFill/>
        </p:spPr>
        <p:txBody>
          <a:bodyPr wrap="none" rtlCol="0">
            <a:spAutoFit/>
          </a:bodyPr>
          <a:lstStyle/>
          <a:p>
            <a:r>
              <a:rPr lang="en-US" sz="2000" b="1" smtClean="0">
                <a:solidFill>
                  <a:schemeClr val="bg1"/>
                </a:solidFill>
              </a:rPr>
              <a:t>pendapatan hanya dari pajak</a:t>
            </a:r>
            <a:endParaRPr lang="en-US" sz="2000" b="1">
              <a:solidFill>
                <a:schemeClr val="bg1"/>
              </a:solidFill>
            </a:endParaRPr>
          </a:p>
        </p:txBody>
      </p:sp>
      <p:sp>
        <p:nvSpPr>
          <p:cNvPr id="9" name="TextBox 8"/>
          <p:cNvSpPr txBox="1"/>
          <p:nvPr/>
        </p:nvSpPr>
        <p:spPr>
          <a:xfrm>
            <a:off x="2895600" y="2190690"/>
            <a:ext cx="2532232" cy="400110"/>
          </a:xfrm>
          <a:prstGeom prst="rect">
            <a:avLst/>
          </a:prstGeom>
          <a:noFill/>
        </p:spPr>
        <p:txBody>
          <a:bodyPr wrap="none" rtlCol="0">
            <a:spAutoFit/>
          </a:bodyPr>
          <a:lstStyle/>
          <a:p>
            <a:r>
              <a:rPr lang="en-US" sz="2000" b="1" smtClean="0">
                <a:solidFill>
                  <a:schemeClr val="bg1"/>
                </a:solidFill>
              </a:rPr>
              <a:t>hutang terus menerus</a:t>
            </a:r>
            <a:endParaRPr lang="en-US" sz="2000" b="1">
              <a:solidFill>
                <a:schemeClr val="bg1"/>
              </a:solidFill>
            </a:endParaRPr>
          </a:p>
        </p:txBody>
      </p:sp>
      <p:sp>
        <p:nvSpPr>
          <p:cNvPr id="11" name="Rounded Rectangle 10"/>
          <p:cNvSpPr/>
          <p:nvPr/>
        </p:nvSpPr>
        <p:spPr>
          <a:xfrm>
            <a:off x="7620000" y="1676400"/>
            <a:ext cx="2590800" cy="990600"/>
          </a:xfrm>
          <a:prstGeom prst="round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Anggaran Pendidikan Rendah</a:t>
            </a:r>
            <a:endParaRPr lang="en-US" b="1"/>
          </a:p>
        </p:txBody>
      </p:sp>
      <p:sp>
        <p:nvSpPr>
          <p:cNvPr id="12" name="Rounded Rectangle 11"/>
          <p:cNvSpPr/>
          <p:nvPr/>
        </p:nvSpPr>
        <p:spPr>
          <a:xfrm>
            <a:off x="7633252" y="4800600"/>
            <a:ext cx="2590800" cy="990600"/>
          </a:xfrm>
          <a:prstGeom prst="round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Realisasi Rendah</a:t>
            </a:r>
            <a:endParaRPr lang="en-US" b="1"/>
          </a:p>
        </p:txBody>
      </p:sp>
      <p:sp>
        <p:nvSpPr>
          <p:cNvPr id="13" name="TextBox 12"/>
          <p:cNvSpPr txBox="1"/>
          <p:nvPr/>
        </p:nvSpPr>
        <p:spPr>
          <a:xfrm>
            <a:off x="6574176" y="3276600"/>
            <a:ext cx="2188824" cy="400110"/>
          </a:xfrm>
          <a:prstGeom prst="rect">
            <a:avLst/>
          </a:prstGeom>
          <a:noFill/>
        </p:spPr>
        <p:txBody>
          <a:bodyPr wrap="square" rtlCol="0">
            <a:spAutoFit/>
          </a:bodyPr>
          <a:lstStyle/>
          <a:p>
            <a:pPr algn="r"/>
            <a:r>
              <a:rPr lang="en-US" sz="2000" b="1" smtClean="0">
                <a:solidFill>
                  <a:schemeClr val="bg1"/>
                </a:solidFill>
              </a:rPr>
              <a:t>korupsi – kolusi</a:t>
            </a:r>
            <a:endParaRPr lang="en-US" sz="2000" b="1">
              <a:solidFill>
                <a:schemeClr val="bg1"/>
              </a:solidFill>
            </a:endParaRPr>
          </a:p>
        </p:txBody>
      </p:sp>
      <p:sp>
        <p:nvSpPr>
          <p:cNvPr id="14" name="TextBox 13"/>
          <p:cNvSpPr txBox="1"/>
          <p:nvPr/>
        </p:nvSpPr>
        <p:spPr>
          <a:xfrm>
            <a:off x="6574176" y="3638490"/>
            <a:ext cx="2188824" cy="400110"/>
          </a:xfrm>
          <a:prstGeom prst="rect">
            <a:avLst/>
          </a:prstGeom>
          <a:noFill/>
        </p:spPr>
        <p:txBody>
          <a:bodyPr wrap="square" rtlCol="0">
            <a:spAutoFit/>
          </a:bodyPr>
          <a:lstStyle/>
          <a:p>
            <a:pPr algn="r"/>
            <a:r>
              <a:rPr lang="en-US" sz="2000" b="1" smtClean="0">
                <a:solidFill>
                  <a:schemeClr val="bg1"/>
                </a:solidFill>
              </a:rPr>
              <a:t>korupsi</a:t>
            </a:r>
            <a:endParaRPr lang="en-US" sz="2000" b="1">
              <a:solidFill>
                <a:schemeClr val="bg1"/>
              </a:solidFill>
            </a:endParaRPr>
          </a:p>
        </p:txBody>
      </p:sp>
      <p:sp>
        <p:nvSpPr>
          <p:cNvPr id="15" name="Rounded Rectangle 14"/>
          <p:cNvSpPr/>
          <p:nvPr/>
        </p:nvSpPr>
        <p:spPr>
          <a:xfrm>
            <a:off x="609600" y="4800600"/>
            <a:ext cx="2057400" cy="990600"/>
          </a:xfrm>
          <a:prstGeom prst="round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Pendidikan Mahal</a:t>
            </a:r>
            <a:endParaRPr lang="en-US" b="1"/>
          </a:p>
        </p:txBody>
      </p:sp>
      <p:sp>
        <p:nvSpPr>
          <p:cNvPr id="17" name="TextBox 16"/>
          <p:cNvSpPr txBox="1"/>
          <p:nvPr/>
        </p:nvSpPr>
        <p:spPr>
          <a:xfrm>
            <a:off x="3048000" y="4857690"/>
            <a:ext cx="2925032" cy="400110"/>
          </a:xfrm>
          <a:prstGeom prst="rect">
            <a:avLst/>
          </a:prstGeom>
          <a:noFill/>
        </p:spPr>
        <p:txBody>
          <a:bodyPr wrap="none" rtlCol="0">
            <a:spAutoFit/>
          </a:bodyPr>
          <a:lstStyle/>
          <a:p>
            <a:r>
              <a:rPr lang="en-US" sz="2000" b="1" smtClean="0">
                <a:solidFill>
                  <a:schemeClr val="bg1"/>
                </a:solidFill>
              </a:rPr>
              <a:t>Badan Hukum Pendidikan</a:t>
            </a:r>
            <a:endParaRPr lang="en-US" sz="2000" b="1">
              <a:solidFill>
                <a:schemeClr val="bg1"/>
              </a:solidFill>
            </a:endParaRPr>
          </a:p>
        </p:txBody>
      </p:sp>
      <p:cxnSp>
        <p:nvCxnSpPr>
          <p:cNvPr id="21" name="Straight Arrow Connector 20"/>
          <p:cNvCxnSpPr>
            <a:stCxn id="5" idx="3"/>
            <a:endCxn id="11" idx="1"/>
          </p:cNvCxnSpPr>
          <p:nvPr/>
        </p:nvCxnSpPr>
        <p:spPr>
          <a:xfrm>
            <a:off x="2667000" y="2171700"/>
            <a:ext cx="4953000" cy="1588"/>
          </a:xfrm>
          <a:prstGeom prst="straightConnector1">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1" idx="2"/>
            <a:endCxn id="12" idx="0"/>
          </p:cNvCxnSpPr>
          <p:nvPr/>
        </p:nvCxnSpPr>
        <p:spPr>
          <a:xfrm rot="16200000" flipH="1">
            <a:off x="7855226" y="3727174"/>
            <a:ext cx="2133600" cy="13252"/>
          </a:xfrm>
          <a:prstGeom prst="straightConnector1">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2" idx="1"/>
            <a:endCxn id="15" idx="3"/>
          </p:cNvCxnSpPr>
          <p:nvPr/>
        </p:nvCxnSpPr>
        <p:spPr>
          <a:xfrm rot="10800000">
            <a:off x="2667000" y="5295900"/>
            <a:ext cx="4966252" cy="1588"/>
          </a:xfrm>
          <a:prstGeom prst="straightConnector1">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sp>
        <p:nvSpPr>
          <p:cNvPr id="30" name="Rectangle 2"/>
          <p:cNvSpPr txBox="1">
            <a:spLocks noChangeArrowheads="1"/>
          </p:cNvSpPr>
          <p:nvPr/>
        </p:nvSpPr>
        <p:spPr>
          <a:xfrm>
            <a:off x="0" y="3778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mengapa pendidikan</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mahal?</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514600"/>
            <a:ext cx="10972800" cy="1569660"/>
          </a:xfrm>
          <a:prstGeom prst="rect">
            <a:avLst/>
          </a:prstGeom>
          <a:noFill/>
        </p:spPr>
        <p:txBody>
          <a:bodyPr wrap="square" rtlCol="0">
            <a:spAutoFit/>
          </a:bodyPr>
          <a:lstStyle/>
          <a:p>
            <a:pPr algn="ctr"/>
            <a:r>
              <a:rPr lang="en-US" sz="4800" smtClean="0">
                <a:solidFill>
                  <a:srgbClr val="FFC000"/>
                </a:solidFill>
                <a:latin typeface="Fire ttnorm" pitchFamily="2" charset="0"/>
              </a:rPr>
              <a:t>apakah hanya karena</a:t>
            </a:r>
          </a:p>
          <a:p>
            <a:pPr algn="ctr"/>
            <a:r>
              <a:rPr lang="en-US" sz="4800" smtClean="0">
                <a:solidFill>
                  <a:srgbClr val="FFC000"/>
                </a:solidFill>
                <a:latin typeface="Fire ttnorm" pitchFamily="2" charset="0"/>
              </a:rPr>
              <a:t>anggaran pendidikan yang rendah?</a:t>
            </a:r>
            <a:endParaRPr lang="en-US" sz="4800">
              <a:solidFill>
                <a:srgbClr val="FFC000"/>
              </a:solidFill>
              <a:latin typeface="Fire ttnorm" pitchFamily="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0" y="5012829"/>
            <a:ext cx="10972800" cy="1692771"/>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rPr>
              <a:t>Tahun 2006, Peringkat ke-108 diantara 177 Negara</a:t>
            </a:r>
          </a:p>
          <a:p>
            <a:pPr algn="ctr">
              <a:lnSpc>
                <a:spcPct val="130000"/>
              </a:lnSpc>
            </a:pPr>
            <a:r>
              <a:rPr lang="en-US" sz="2000" smtClean="0">
                <a:solidFill>
                  <a:schemeClr val="bg1"/>
                </a:solidFill>
              </a:rPr>
              <a:t>Tahun 2007, Peringkat ke-107 diantara 179 Negara</a:t>
            </a:r>
          </a:p>
          <a:p>
            <a:pPr algn="ctr">
              <a:lnSpc>
                <a:spcPct val="130000"/>
              </a:lnSpc>
            </a:pPr>
            <a:r>
              <a:rPr lang="en-US" sz="2000" smtClean="0">
                <a:solidFill>
                  <a:schemeClr val="bg1"/>
                </a:solidFill>
              </a:rPr>
              <a:t>Tahun 2008, Peringkat ke-109 diantara 179 negara</a:t>
            </a:r>
          </a:p>
          <a:p>
            <a:pPr algn="ctr">
              <a:lnSpc>
                <a:spcPct val="130000"/>
              </a:lnSpc>
            </a:pPr>
            <a:r>
              <a:rPr lang="en-US" sz="2000" smtClean="0">
                <a:solidFill>
                  <a:schemeClr val="bg1"/>
                </a:solidFill>
              </a:rPr>
              <a:t>Tahun 2009, Peringkat ke-111 diantara 182 Negara</a:t>
            </a:r>
          </a:p>
        </p:txBody>
      </p:sp>
      <p:pic>
        <p:nvPicPr>
          <p:cNvPr id="4098" name="Picture 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1371600" y="1219200"/>
            <a:ext cx="8146473" cy="3733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0" y="1219200"/>
          <a:ext cx="10972800" cy="548640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2"/>
          <p:cNvSpPr txBox="1">
            <a:spLocks noChangeArrowheads="1"/>
          </p:cNvSpPr>
          <p:nvPr/>
        </p:nvSpPr>
        <p:spPr>
          <a:xfrm>
            <a:off x="0" y="3778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angka partisipasi murni</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62000" y="1219200"/>
          <a:ext cx="9753601" cy="4756785"/>
        </p:xfrm>
        <a:graphic>
          <a:graphicData uri="http://schemas.openxmlformats.org/drawingml/2006/table">
            <a:tbl>
              <a:tblPr>
                <a:tableStyleId>{2D5ABB26-0587-4C30-8999-92F81FD0307C}</a:tableStyleId>
              </a:tblPr>
              <a:tblGrid>
                <a:gridCol w="3673435"/>
                <a:gridCol w="1013361"/>
                <a:gridCol w="1013361"/>
                <a:gridCol w="1013361"/>
                <a:gridCol w="1013361"/>
                <a:gridCol w="1013361"/>
                <a:gridCol w="1013361"/>
              </a:tblGrid>
              <a:tr h="432435">
                <a:tc>
                  <a:txBody>
                    <a:bodyPr/>
                    <a:lstStyle/>
                    <a:p>
                      <a:pPr algn="ctr" fontAlgn="b"/>
                      <a:r>
                        <a:rPr lang="en-US" sz="2000" b="1" u="none" strike="noStrike">
                          <a:solidFill>
                            <a:srgbClr val="00B0F0"/>
                          </a:solidFill>
                        </a:rPr>
                        <a:t>Indikator (%)</a:t>
                      </a:r>
                      <a:endParaRPr lang="en-US" sz="2000" b="1" i="0" u="none" strike="noStrike">
                        <a:solidFill>
                          <a:srgbClr val="00B0F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2000" b="1" u="none" strike="noStrike">
                          <a:solidFill>
                            <a:srgbClr val="00B0F0"/>
                          </a:solidFill>
                        </a:rPr>
                        <a:t>2005</a:t>
                      </a:r>
                      <a:endParaRPr lang="en-US" sz="2000" b="1" i="0" u="none" strike="noStrike">
                        <a:solidFill>
                          <a:srgbClr val="00B0F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2000" b="1" u="none" strike="noStrike">
                          <a:solidFill>
                            <a:srgbClr val="00B0F0"/>
                          </a:solidFill>
                        </a:rPr>
                        <a:t>2006</a:t>
                      </a:r>
                      <a:endParaRPr lang="en-US" sz="2000" b="1" i="0" u="none" strike="noStrike">
                        <a:solidFill>
                          <a:srgbClr val="00B0F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2000" b="1" u="none" strike="noStrike">
                          <a:solidFill>
                            <a:srgbClr val="00B0F0"/>
                          </a:solidFill>
                        </a:rPr>
                        <a:t>2007</a:t>
                      </a:r>
                      <a:endParaRPr lang="en-US" sz="2000" b="1" i="0" u="none" strike="noStrike">
                        <a:solidFill>
                          <a:srgbClr val="00B0F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2000" b="1" u="none" strike="noStrike">
                          <a:solidFill>
                            <a:srgbClr val="00B0F0"/>
                          </a:solidFill>
                        </a:rPr>
                        <a:t>2008</a:t>
                      </a:r>
                      <a:endParaRPr lang="en-US" sz="2000" b="1" i="0" u="none" strike="noStrike">
                        <a:solidFill>
                          <a:srgbClr val="00B0F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2000" b="1" u="none" strike="noStrike">
                          <a:solidFill>
                            <a:srgbClr val="00B0F0"/>
                          </a:solidFill>
                        </a:rPr>
                        <a:t>2009</a:t>
                      </a:r>
                      <a:endParaRPr lang="en-US" sz="2000" b="1" i="0" u="none" strike="noStrike">
                        <a:solidFill>
                          <a:srgbClr val="00B0F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2000" b="1" u="none" strike="noStrike">
                          <a:solidFill>
                            <a:srgbClr val="00B0F0"/>
                          </a:solidFill>
                        </a:rPr>
                        <a:t>2010</a:t>
                      </a:r>
                      <a:endParaRPr lang="en-US" sz="2000" b="1" i="0" u="none" strike="noStrike">
                        <a:solidFill>
                          <a:srgbClr val="00B0F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r>
              <a:tr h="432435">
                <a:tc>
                  <a:txBody>
                    <a:bodyPr/>
                    <a:lstStyle/>
                    <a:p>
                      <a:pPr algn="l" fontAlgn="b"/>
                      <a:r>
                        <a:rPr lang="en-US" sz="1800" u="none" strike="noStrike" smtClean="0">
                          <a:solidFill>
                            <a:schemeClr val="bg1"/>
                          </a:solidFill>
                        </a:rPr>
                        <a:t>(APM)</a:t>
                      </a:r>
                      <a:r>
                        <a:rPr lang="en-US" sz="1800" u="none" strike="noStrike" baseline="0" smtClean="0">
                          <a:solidFill>
                            <a:schemeClr val="bg1"/>
                          </a:solidFill>
                        </a:rPr>
                        <a:t> </a:t>
                      </a:r>
                      <a:r>
                        <a:rPr lang="en-US" sz="1800" u="none" strike="noStrike" smtClean="0">
                          <a:solidFill>
                            <a:schemeClr val="bg1"/>
                          </a:solidFill>
                        </a:rPr>
                        <a:t>SD  </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93.25</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93.54</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93.75</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93.99</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94.36</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rgbClr val="FFCC00"/>
                          </a:solidFill>
                        </a:rPr>
                        <a:t>94.58</a:t>
                      </a:r>
                      <a:endParaRPr lang="en-US" sz="1800" b="0" i="0" u="none" strike="noStrike">
                        <a:solidFill>
                          <a:srgbClr val="FFCC0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r>
              <a:tr h="432435">
                <a:tc>
                  <a:txBody>
                    <a:bodyPr/>
                    <a:lstStyle/>
                    <a:p>
                      <a:pPr algn="l" fontAlgn="b"/>
                      <a:r>
                        <a:rPr lang="en-US" sz="1800" u="none" strike="noStrike" smtClean="0">
                          <a:solidFill>
                            <a:schemeClr val="bg1"/>
                          </a:solidFill>
                        </a:rPr>
                        <a:t>(APM) SMP </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65.37</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66.52</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66.64</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66.98</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67.40</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rgbClr val="FFCC00"/>
                          </a:solidFill>
                        </a:rPr>
                        <a:t>67.93</a:t>
                      </a:r>
                      <a:endParaRPr lang="en-US" sz="1800" b="0" i="0" u="none" strike="noStrike">
                        <a:solidFill>
                          <a:srgbClr val="FFCC0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r>
              <a:tr h="432435">
                <a:tc>
                  <a:txBody>
                    <a:bodyPr/>
                    <a:lstStyle/>
                    <a:p>
                      <a:pPr algn="l" fontAlgn="b"/>
                      <a:r>
                        <a:rPr lang="en-US" sz="1800" u="none" strike="noStrike" smtClean="0">
                          <a:solidFill>
                            <a:schemeClr val="bg1"/>
                          </a:solidFill>
                        </a:rPr>
                        <a:t>(APM) SMA</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43.50</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43.77</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44.56</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44.75</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45.09</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rgbClr val="FFCC00"/>
                          </a:solidFill>
                        </a:rPr>
                        <a:t>45.41</a:t>
                      </a:r>
                      <a:endParaRPr lang="en-US" sz="1800" b="0" i="0" u="none" strike="noStrike">
                        <a:solidFill>
                          <a:srgbClr val="FFCC0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r>
              <a:tr h="432435">
                <a:tc>
                  <a:txBody>
                    <a:bodyPr/>
                    <a:lstStyle/>
                    <a:p>
                      <a:pPr algn="l" fontAlgn="b"/>
                      <a:r>
                        <a:rPr lang="en-US" sz="1800" u="none" strike="noStrike" smtClean="0">
                          <a:solidFill>
                            <a:schemeClr val="bg1"/>
                          </a:solidFill>
                        </a:rPr>
                        <a:t>(APM) PT </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8.71</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8.87</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9.64</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10.07</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chemeClr val="bg1"/>
                          </a:solidFill>
                        </a:rPr>
                        <a:t>10.34</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ctr" fontAlgn="b"/>
                      <a:r>
                        <a:rPr lang="en-US" sz="1800" u="none" strike="noStrike">
                          <a:solidFill>
                            <a:srgbClr val="FFCC00"/>
                          </a:solidFill>
                        </a:rPr>
                        <a:t>10.67</a:t>
                      </a:r>
                      <a:endParaRPr lang="en-US" sz="1800" b="0" i="0" u="none" strike="noStrike">
                        <a:solidFill>
                          <a:srgbClr val="FFCC00"/>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r>
              <a:tr h="432435">
                <a:tc gridSpan="7">
                  <a:txBody>
                    <a:bodyPr/>
                    <a:lstStyle/>
                    <a:p>
                      <a:pPr algn="ctr" fontAlgn="b"/>
                      <a:r>
                        <a:rPr lang="en-US" sz="1600" b="0" i="1" u="sng" strike="noStrike" smtClean="0">
                          <a:solidFill>
                            <a:srgbClr val="2C61D8"/>
                          </a:solidFill>
                          <a:latin typeface="+mn-lt"/>
                          <a:hlinkClick r:id="rId2"/>
                        </a:rPr>
                        <a:t>http://www.bps.go.id/tab_sub/view.php?tabel=1&amp;daftar=1&amp;id_subyek=28&amp;notab=1</a:t>
                      </a:r>
                      <a:endParaRPr lang="en-US" sz="1600" b="0" i="1" u="sng" strike="noStrike" smtClean="0">
                        <a:solidFill>
                          <a:srgbClr val="2C61D8"/>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r>
              <a:tr h="432435">
                <a:tc>
                  <a:txBody>
                    <a:bodyPr/>
                    <a:lstStyle/>
                    <a:p>
                      <a:pPr algn="l" fontAlgn="b"/>
                      <a:r>
                        <a:rPr lang="en-US" sz="1800" u="none" strike="noStrike">
                          <a:solidFill>
                            <a:schemeClr val="bg1"/>
                          </a:solidFill>
                        </a:rPr>
                        <a:t>Anggaran (%)</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8.1</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10.1</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10.5</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18.5</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20</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20</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r>
              <a:tr h="432435">
                <a:tc>
                  <a:txBody>
                    <a:bodyPr/>
                    <a:lstStyle/>
                    <a:p>
                      <a:pPr algn="l" fontAlgn="b"/>
                      <a:r>
                        <a:rPr lang="en-US" sz="1800" u="none" strike="noStrike" smtClean="0">
                          <a:solidFill>
                            <a:schemeClr val="bg1"/>
                          </a:solidFill>
                        </a:rPr>
                        <a:t>Pendidikan </a:t>
                      </a:r>
                      <a:r>
                        <a:rPr lang="en-US" sz="1800" u="none" strike="noStrike">
                          <a:solidFill>
                            <a:schemeClr val="bg1"/>
                          </a:solidFill>
                        </a:rPr>
                        <a:t>(Trilliun)</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33.40</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44.11</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53.07</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158.52</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207.41</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209.54</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r>
              <a:tr h="432435">
                <a:tc gridSpan="7">
                  <a:txBody>
                    <a:bodyPr/>
                    <a:lstStyle/>
                    <a:p>
                      <a:pPr algn="ctr" fontAlgn="b"/>
                      <a:r>
                        <a:rPr lang="en-US" sz="1600" b="0" i="1" u="none" strike="noStrike" smtClean="0">
                          <a:solidFill>
                            <a:schemeClr val="bg1"/>
                          </a:solidFill>
                          <a:latin typeface="+mn-lt"/>
                          <a:hlinkClick r:id="rId3"/>
                        </a:rPr>
                        <a:t>http://kau.or.id/content/view/168/2/</a:t>
                      </a:r>
                      <a:endParaRPr lang="en-US" sz="1600" b="0" i="1" u="none" strike="noStrike">
                        <a:solidFill>
                          <a:schemeClr val="bg1"/>
                        </a:solidFill>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c hMerge="1">
                  <a:txBody>
                    <a:bodyPr/>
                    <a:lstStyle/>
                    <a:p>
                      <a:pPr algn="l" fontAlgn="b"/>
                      <a:endParaRPr lang="en-US" sz="1800" b="0" i="0" u="none" strike="noStrike">
                        <a:solidFill>
                          <a:schemeClr val="bg1"/>
                        </a:solidFill>
                        <a:latin typeface="Calibri"/>
                      </a:endParaRPr>
                    </a:p>
                  </a:txBody>
                  <a:tcPr marL="9525" marR="9525" marT="9525" marB="0" anchor="b"/>
                </a:tc>
              </a:tr>
              <a:tr h="432435">
                <a:tc>
                  <a:txBody>
                    <a:bodyPr/>
                    <a:lstStyle/>
                    <a:p>
                      <a:pPr algn="l" fontAlgn="b"/>
                      <a:r>
                        <a:rPr lang="en-US" sz="1800" u="none" strike="noStrike">
                          <a:solidFill>
                            <a:schemeClr val="bg1"/>
                          </a:solidFill>
                        </a:rPr>
                        <a:t>Bayar Hutang (Trilliun)</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61.91</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77.74</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117.61</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103.76</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127.61</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u="none" strike="noStrike">
                          <a:solidFill>
                            <a:schemeClr val="bg1"/>
                          </a:solidFill>
                        </a:rPr>
                        <a:t>168.50</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r>
              <a:tr h="432435">
                <a:tc>
                  <a:txBody>
                    <a:bodyPr/>
                    <a:lstStyle/>
                    <a:p>
                      <a:pPr algn="l" fontAlgn="b"/>
                      <a:r>
                        <a:rPr lang="en-US" sz="1800" b="0" i="0" u="none" strike="noStrike" smtClean="0">
                          <a:solidFill>
                            <a:schemeClr val="bg1"/>
                          </a:solidFill>
                          <a:latin typeface="Calibri"/>
                        </a:rPr>
                        <a:t>Human</a:t>
                      </a:r>
                      <a:r>
                        <a:rPr lang="en-US" sz="1800" b="0" i="0" u="none" strike="noStrike" baseline="0" smtClean="0">
                          <a:solidFill>
                            <a:schemeClr val="bg1"/>
                          </a:solidFill>
                          <a:latin typeface="Calibri"/>
                        </a:rPr>
                        <a:t> Development Index</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b="1" i="0" u="none" strike="noStrike" smtClean="0">
                          <a:solidFill>
                            <a:schemeClr val="bg1"/>
                          </a:solidFill>
                          <a:latin typeface="Calibri"/>
                        </a:rPr>
                        <a:t>107</a:t>
                      </a:r>
                      <a:r>
                        <a:rPr lang="en-US" sz="1800" b="0" i="0" u="none" strike="noStrike" baseline="0" smtClean="0">
                          <a:solidFill>
                            <a:schemeClr val="bg1"/>
                          </a:solidFill>
                          <a:latin typeface="Calibri"/>
                        </a:rPr>
                        <a:t> (159)</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b="1" i="0" u="none" strike="noStrike" smtClean="0">
                          <a:solidFill>
                            <a:schemeClr val="bg1"/>
                          </a:solidFill>
                          <a:latin typeface="Calibri"/>
                        </a:rPr>
                        <a:t>108</a:t>
                      </a:r>
                      <a:r>
                        <a:rPr lang="en-US" sz="1800" b="0" i="0" u="none" strike="noStrike" smtClean="0">
                          <a:solidFill>
                            <a:schemeClr val="bg1"/>
                          </a:solidFill>
                          <a:latin typeface="Calibri"/>
                        </a:rPr>
                        <a:t> (177)</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b="1" i="0" u="none" strike="noStrike" smtClean="0">
                          <a:solidFill>
                            <a:schemeClr val="bg1"/>
                          </a:solidFill>
                          <a:latin typeface="Calibri"/>
                        </a:rPr>
                        <a:t>107</a:t>
                      </a:r>
                      <a:r>
                        <a:rPr lang="en-US" sz="1800" b="0" i="0" u="none" strike="noStrike" smtClean="0">
                          <a:solidFill>
                            <a:schemeClr val="bg1"/>
                          </a:solidFill>
                          <a:latin typeface="Calibri"/>
                        </a:rPr>
                        <a:t> (179)</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b="1" i="0" u="none" strike="noStrike" smtClean="0">
                          <a:solidFill>
                            <a:schemeClr val="bg1"/>
                          </a:solidFill>
                          <a:latin typeface="Calibri"/>
                        </a:rPr>
                        <a:t>109</a:t>
                      </a:r>
                      <a:r>
                        <a:rPr lang="en-US" sz="1800" b="0" i="0" u="none" strike="noStrike" smtClean="0">
                          <a:solidFill>
                            <a:schemeClr val="bg1"/>
                          </a:solidFill>
                          <a:latin typeface="Calibri"/>
                        </a:rPr>
                        <a:t> (179</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b="1" i="0" u="none" strike="noStrike" smtClean="0">
                          <a:solidFill>
                            <a:schemeClr val="bg1"/>
                          </a:solidFill>
                          <a:latin typeface="Calibri"/>
                        </a:rPr>
                        <a:t>111 </a:t>
                      </a:r>
                      <a:r>
                        <a:rPr lang="en-US" sz="1800" b="0" i="0" u="none" strike="noStrike" smtClean="0">
                          <a:solidFill>
                            <a:schemeClr val="bg1"/>
                          </a:solidFill>
                          <a:latin typeface="Calibri"/>
                        </a:rPr>
                        <a:t>(182)</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c>
                  <a:txBody>
                    <a:bodyPr/>
                    <a:lstStyle/>
                    <a:p>
                      <a:pPr algn="r" fontAlgn="b"/>
                      <a:r>
                        <a:rPr lang="en-US" sz="1800" b="0" i="0" u="none" strike="noStrike" smtClean="0">
                          <a:solidFill>
                            <a:schemeClr val="bg1"/>
                          </a:solidFill>
                          <a:latin typeface="Calibri"/>
                        </a:rPr>
                        <a:t>?</a:t>
                      </a:r>
                      <a:endParaRPr lang="en-US" sz="1800" b="0" i="0" u="none" strike="noStrike">
                        <a:solidFill>
                          <a:schemeClr val="bg1"/>
                        </a:solidFill>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262626">
                        <a:alpha val="50196"/>
                      </a:srgbClr>
                    </a:solidFill>
                  </a:tcPr>
                </a:tc>
              </a:tr>
            </a:tbl>
          </a:graphicData>
        </a:graphic>
      </p:graphicFrame>
      <p:sp>
        <p:nvSpPr>
          <p:cNvPr id="5" name="Rectangle 2"/>
          <p:cNvSpPr txBox="1">
            <a:spLocks noChangeArrowheads="1"/>
          </p:cNvSpPr>
          <p:nvPr/>
        </p:nvSpPr>
        <p:spPr>
          <a:xfrm>
            <a:off x="0" y="3778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tabel</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anggaran dan % apm</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514600"/>
            <a:ext cx="10972800" cy="1569660"/>
          </a:xfrm>
          <a:prstGeom prst="rect">
            <a:avLst/>
          </a:prstGeom>
          <a:noFill/>
        </p:spPr>
        <p:txBody>
          <a:bodyPr wrap="square" rtlCol="0">
            <a:spAutoFit/>
          </a:bodyPr>
          <a:lstStyle/>
          <a:p>
            <a:pPr algn="ctr"/>
            <a:r>
              <a:rPr lang="en-US" sz="4800" smtClean="0">
                <a:solidFill>
                  <a:srgbClr val="FFC000"/>
                </a:solidFill>
                <a:latin typeface="Fire ttnorm" pitchFamily="2" charset="0"/>
              </a:rPr>
              <a:t>sekolah diluar negeri aja!</a:t>
            </a:r>
          </a:p>
          <a:p>
            <a:pPr algn="ctr"/>
            <a:r>
              <a:rPr lang="en-US" sz="4800" smtClean="0">
                <a:solidFill>
                  <a:srgbClr val="FFC000"/>
                </a:solidFill>
                <a:latin typeface="Fire ttnorm" pitchFamily="2" charset="0"/>
              </a:rPr>
              <a:t>paling nggak RSBI atau SBI!</a:t>
            </a:r>
            <a:endParaRPr lang="en-US" sz="4800">
              <a:solidFill>
                <a:srgbClr val="FFC000"/>
              </a:solidFill>
              <a:latin typeface="Fire ttnorm" pitchFamily="2"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676400" y="228600"/>
          <a:ext cx="3429000" cy="6463665"/>
        </p:xfrm>
        <a:graphic>
          <a:graphicData uri="http://schemas.openxmlformats.org/drawingml/2006/table">
            <a:tbl>
              <a:tblPr>
                <a:tableStyleId>{616DA210-FB5B-4158-B5E0-FEB733F419BA}</a:tableStyleId>
              </a:tblPr>
              <a:tblGrid>
                <a:gridCol w="1246542"/>
                <a:gridCol w="484095"/>
                <a:gridCol w="568811"/>
                <a:gridCol w="516367"/>
                <a:gridCol w="613185"/>
              </a:tblGrid>
              <a:tr h="161925">
                <a:tc>
                  <a:txBody>
                    <a:bodyPr/>
                    <a:lstStyle/>
                    <a:p>
                      <a:pPr algn="l" fontAlgn="b"/>
                      <a:r>
                        <a:rPr lang="en-US" sz="1400" b="1" u="none" strike="noStrike">
                          <a:solidFill>
                            <a:schemeClr val="bg1"/>
                          </a:solidFill>
                        </a:rPr>
                        <a:t>Amerika Serikat</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62</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254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103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1,000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Inggris</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30</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213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106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732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Jerman</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17</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141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228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Australia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14</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223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123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418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Perancis</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8</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191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125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316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Belanda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8</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153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107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188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Canada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7</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194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114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364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Jepang</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6</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238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120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482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Cina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5</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183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105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392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Swedia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5</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135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117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150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Hongkong</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4</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191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250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New Zealand</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3</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160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146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184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Austria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3</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121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175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Denmark</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3</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129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189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Korea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3</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129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121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144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Swiss</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2</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422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289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554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Singapura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2</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302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217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386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Belgia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2</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209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205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213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Malaysia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2</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158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150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166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Israel</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2</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143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161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Norwegia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2</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134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110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159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Finlandia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2</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127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115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139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Italia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2</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116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110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India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1</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242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242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242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Irlandia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1</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167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167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167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Rusia</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1</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162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162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162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Taiwan</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1</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158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158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158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Spanyol</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1</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124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r h="161925">
                <a:tc>
                  <a:txBody>
                    <a:bodyPr/>
                    <a:lstStyle/>
                    <a:p>
                      <a:pPr algn="l" fontAlgn="b"/>
                      <a:r>
                        <a:rPr lang="en-US" sz="1400" b="1" u="none" strike="noStrike">
                          <a:solidFill>
                            <a:schemeClr val="bg1"/>
                          </a:solidFill>
                        </a:rPr>
                        <a:t>Mexico</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1</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105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105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u="none" strike="noStrike">
                          <a:solidFill>
                            <a:schemeClr val="bg1"/>
                          </a:solidFill>
                        </a:rPr>
                        <a:t>     105 </a:t>
                      </a:r>
                      <a:endParaRPr lang="en-US" sz="1400" b="1" i="0" u="none" strike="noStrike">
                        <a:solidFill>
                          <a:schemeClr val="bg1"/>
                        </a:solidFill>
                        <a:latin typeface="+mj-lt"/>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 name="Table 2"/>
          <p:cNvGraphicFramePr>
            <a:graphicFrameLocks noGrp="1"/>
          </p:cNvGraphicFramePr>
          <p:nvPr/>
        </p:nvGraphicFramePr>
        <p:xfrm>
          <a:off x="5715000" y="1463040"/>
          <a:ext cx="4343400" cy="1584960"/>
        </p:xfrm>
        <a:graphic>
          <a:graphicData uri="http://schemas.openxmlformats.org/drawingml/2006/table">
            <a:tbl>
              <a:tblPr firstRow="1" bandRow="1">
                <a:tableStyleId>{5C22544A-7EE6-4342-B048-85BDC9FD1C3A}</a:tableStyleId>
              </a:tblPr>
              <a:tblGrid>
                <a:gridCol w="1828800"/>
                <a:gridCol w="838200"/>
                <a:gridCol w="838200"/>
                <a:gridCol w="838200"/>
              </a:tblGrid>
              <a:tr h="370840">
                <a:tc>
                  <a:txBody>
                    <a:bodyPr/>
                    <a:lstStyle/>
                    <a:p>
                      <a:endParaRPr lang="en-US" sz="2000" b="1">
                        <a:solidFill>
                          <a:schemeClr val="tx1"/>
                        </a:solidFill>
                        <a:latin typeface="Candara" pitchFamily="34" charset="0"/>
                      </a:endParaRPr>
                    </a:p>
                  </a:txBody>
                  <a:tcPr>
                    <a:solidFill>
                      <a:srgbClr val="FFCC00"/>
                    </a:solidFill>
                  </a:tcPr>
                </a:tc>
                <a:tc>
                  <a:txBody>
                    <a:bodyPr/>
                    <a:lstStyle/>
                    <a:p>
                      <a:r>
                        <a:rPr lang="en-US" sz="2000" b="1" smtClean="0">
                          <a:solidFill>
                            <a:schemeClr val="tx1"/>
                          </a:solidFill>
                          <a:latin typeface="Candara" pitchFamily="34" charset="0"/>
                        </a:rPr>
                        <a:t>1914</a:t>
                      </a:r>
                      <a:endParaRPr lang="en-US" sz="2000" b="1">
                        <a:solidFill>
                          <a:schemeClr val="tx1"/>
                        </a:solidFill>
                        <a:latin typeface="Candara" pitchFamily="34" charset="0"/>
                      </a:endParaRPr>
                    </a:p>
                  </a:txBody>
                  <a:tcPr>
                    <a:solidFill>
                      <a:srgbClr val="FFCC00"/>
                    </a:solidFill>
                  </a:tcPr>
                </a:tc>
                <a:tc>
                  <a:txBody>
                    <a:bodyPr/>
                    <a:lstStyle/>
                    <a:p>
                      <a:r>
                        <a:rPr lang="en-US" sz="2000" b="1" smtClean="0">
                          <a:solidFill>
                            <a:schemeClr val="tx1"/>
                          </a:solidFill>
                          <a:latin typeface="Candara" pitchFamily="34" charset="0"/>
                        </a:rPr>
                        <a:t>1933</a:t>
                      </a:r>
                      <a:endParaRPr lang="en-US" sz="2000" b="1">
                        <a:solidFill>
                          <a:schemeClr val="tx1"/>
                        </a:solidFill>
                        <a:latin typeface="Candara" pitchFamily="34" charset="0"/>
                      </a:endParaRPr>
                    </a:p>
                  </a:txBody>
                  <a:tcPr>
                    <a:solidFill>
                      <a:srgbClr val="FFCC00"/>
                    </a:solidFill>
                  </a:tcPr>
                </a:tc>
                <a:tc>
                  <a:txBody>
                    <a:bodyPr/>
                    <a:lstStyle/>
                    <a:p>
                      <a:r>
                        <a:rPr lang="en-US" sz="2000" b="1" smtClean="0">
                          <a:solidFill>
                            <a:schemeClr val="tx1"/>
                          </a:solidFill>
                          <a:latin typeface="Candara" pitchFamily="34" charset="0"/>
                        </a:rPr>
                        <a:t>1998</a:t>
                      </a:r>
                      <a:endParaRPr lang="en-US" sz="2000" b="1">
                        <a:solidFill>
                          <a:schemeClr val="tx1"/>
                        </a:solidFill>
                        <a:latin typeface="Candara" pitchFamily="34" charset="0"/>
                      </a:endParaRPr>
                    </a:p>
                  </a:txBody>
                  <a:tcPr>
                    <a:solidFill>
                      <a:srgbClr val="FFCC00"/>
                    </a:solidFill>
                  </a:tcPr>
                </a:tc>
              </a:tr>
              <a:tr h="370840">
                <a:tc>
                  <a:txBody>
                    <a:bodyPr/>
                    <a:lstStyle/>
                    <a:p>
                      <a:r>
                        <a:rPr lang="en-US" sz="2000" b="1" smtClean="0">
                          <a:solidFill>
                            <a:schemeClr val="bg1"/>
                          </a:solidFill>
                          <a:latin typeface="Candara" pitchFamily="34" charset="0"/>
                        </a:rPr>
                        <a:t>Percaya</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27,5%</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15,0%</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7,0%</a:t>
                      </a:r>
                      <a:endParaRPr lang="en-US" sz="2000" b="1">
                        <a:solidFill>
                          <a:schemeClr val="bg1"/>
                        </a:solidFill>
                        <a:latin typeface="Candara" pitchFamily="34" charset="0"/>
                      </a:endParaRPr>
                    </a:p>
                  </a:txBody>
                  <a:tcPr>
                    <a:noFill/>
                  </a:tcPr>
                </a:tc>
              </a:tr>
              <a:tr h="370840">
                <a:tc>
                  <a:txBody>
                    <a:bodyPr/>
                    <a:lstStyle/>
                    <a:p>
                      <a:r>
                        <a:rPr lang="en-US" sz="2000" b="1" smtClean="0">
                          <a:solidFill>
                            <a:schemeClr val="bg1"/>
                          </a:solidFill>
                          <a:latin typeface="Candara" pitchFamily="34" charset="0"/>
                        </a:rPr>
                        <a:t>Tidak Percaya</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52,7%</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68,0%</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72,2%</a:t>
                      </a:r>
                      <a:endParaRPr lang="en-US" sz="2000" b="1">
                        <a:solidFill>
                          <a:schemeClr val="bg1"/>
                        </a:solidFill>
                        <a:latin typeface="Candara" pitchFamily="34" charset="0"/>
                      </a:endParaRPr>
                    </a:p>
                  </a:txBody>
                  <a:tcPr>
                    <a:noFill/>
                  </a:tcPr>
                </a:tc>
              </a:tr>
              <a:tr h="370840">
                <a:tc>
                  <a:txBody>
                    <a:bodyPr/>
                    <a:lstStyle/>
                    <a:p>
                      <a:r>
                        <a:rPr lang="en-US" sz="2000" b="1" smtClean="0">
                          <a:solidFill>
                            <a:schemeClr val="bg1"/>
                          </a:solidFill>
                          <a:latin typeface="Candara" pitchFamily="34" charset="0"/>
                        </a:rPr>
                        <a:t>Ragu-ragu</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20,9%</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17,0%</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20,8%</a:t>
                      </a:r>
                      <a:endParaRPr lang="en-US" sz="2000" b="1">
                        <a:solidFill>
                          <a:schemeClr val="bg1"/>
                        </a:solidFill>
                        <a:latin typeface="Candara" pitchFamily="34" charset="0"/>
                      </a:endParaRPr>
                    </a:p>
                  </a:txBody>
                  <a:tcPr>
                    <a:noFill/>
                  </a:tcPr>
                </a:tc>
              </a:tr>
            </a:tbl>
          </a:graphicData>
        </a:graphic>
      </p:graphicFrame>
      <p:graphicFrame>
        <p:nvGraphicFramePr>
          <p:cNvPr id="6" name="Table 5"/>
          <p:cNvGraphicFramePr>
            <a:graphicFrameLocks noGrp="1"/>
          </p:cNvGraphicFramePr>
          <p:nvPr/>
        </p:nvGraphicFramePr>
        <p:xfrm>
          <a:off x="5715000" y="4053840"/>
          <a:ext cx="4343400" cy="1584960"/>
        </p:xfrm>
        <a:graphic>
          <a:graphicData uri="http://schemas.openxmlformats.org/drawingml/2006/table">
            <a:tbl>
              <a:tblPr firstRow="1" bandRow="1">
                <a:tableStyleId>{5C22544A-7EE6-4342-B048-85BDC9FD1C3A}</a:tableStyleId>
              </a:tblPr>
              <a:tblGrid>
                <a:gridCol w="1828800"/>
                <a:gridCol w="838200"/>
                <a:gridCol w="838200"/>
                <a:gridCol w="838200"/>
              </a:tblGrid>
              <a:tr h="370840">
                <a:tc>
                  <a:txBody>
                    <a:bodyPr/>
                    <a:lstStyle/>
                    <a:p>
                      <a:endParaRPr lang="en-US" sz="2000" b="1">
                        <a:solidFill>
                          <a:schemeClr val="tx1"/>
                        </a:solidFill>
                        <a:latin typeface="Candara" pitchFamily="34" charset="0"/>
                      </a:endParaRPr>
                    </a:p>
                  </a:txBody>
                  <a:tcPr>
                    <a:solidFill>
                      <a:srgbClr val="FFCC00"/>
                    </a:solidFill>
                  </a:tcPr>
                </a:tc>
                <a:tc>
                  <a:txBody>
                    <a:bodyPr/>
                    <a:lstStyle/>
                    <a:p>
                      <a:r>
                        <a:rPr lang="en-US" sz="2000" b="1" smtClean="0">
                          <a:solidFill>
                            <a:schemeClr val="tx1"/>
                          </a:solidFill>
                          <a:latin typeface="Candara" pitchFamily="34" charset="0"/>
                        </a:rPr>
                        <a:t>1914</a:t>
                      </a:r>
                      <a:endParaRPr lang="en-US" sz="2000" b="1">
                        <a:solidFill>
                          <a:schemeClr val="tx1"/>
                        </a:solidFill>
                        <a:latin typeface="Candara" pitchFamily="34" charset="0"/>
                      </a:endParaRPr>
                    </a:p>
                  </a:txBody>
                  <a:tcPr>
                    <a:solidFill>
                      <a:srgbClr val="FFCC00"/>
                    </a:solidFill>
                  </a:tcPr>
                </a:tc>
                <a:tc>
                  <a:txBody>
                    <a:bodyPr/>
                    <a:lstStyle/>
                    <a:p>
                      <a:r>
                        <a:rPr lang="en-US" sz="2000" b="1" smtClean="0">
                          <a:solidFill>
                            <a:schemeClr val="tx1"/>
                          </a:solidFill>
                          <a:latin typeface="Candara" pitchFamily="34" charset="0"/>
                        </a:rPr>
                        <a:t>1933</a:t>
                      </a:r>
                      <a:endParaRPr lang="en-US" sz="2000" b="1">
                        <a:solidFill>
                          <a:schemeClr val="tx1"/>
                        </a:solidFill>
                        <a:latin typeface="Candara" pitchFamily="34" charset="0"/>
                      </a:endParaRPr>
                    </a:p>
                  </a:txBody>
                  <a:tcPr>
                    <a:solidFill>
                      <a:srgbClr val="FFCC00"/>
                    </a:solidFill>
                  </a:tcPr>
                </a:tc>
                <a:tc>
                  <a:txBody>
                    <a:bodyPr/>
                    <a:lstStyle/>
                    <a:p>
                      <a:r>
                        <a:rPr lang="en-US" sz="2000" b="1" smtClean="0">
                          <a:solidFill>
                            <a:schemeClr val="tx1"/>
                          </a:solidFill>
                          <a:latin typeface="Candara" pitchFamily="34" charset="0"/>
                        </a:rPr>
                        <a:t>1998</a:t>
                      </a:r>
                      <a:endParaRPr lang="en-US" sz="2000" b="1">
                        <a:solidFill>
                          <a:schemeClr val="tx1"/>
                        </a:solidFill>
                        <a:latin typeface="Candara" pitchFamily="34" charset="0"/>
                      </a:endParaRPr>
                    </a:p>
                  </a:txBody>
                  <a:tcPr>
                    <a:solidFill>
                      <a:srgbClr val="FFCC00"/>
                    </a:solidFill>
                  </a:tcPr>
                </a:tc>
              </a:tr>
              <a:tr h="370840">
                <a:tc>
                  <a:txBody>
                    <a:bodyPr/>
                    <a:lstStyle/>
                    <a:p>
                      <a:r>
                        <a:rPr lang="en-US" sz="2000" b="1" smtClean="0">
                          <a:solidFill>
                            <a:schemeClr val="bg1"/>
                          </a:solidFill>
                          <a:latin typeface="Candara" pitchFamily="34" charset="0"/>
                        </a:rPr>
                        <a:t>Percaya</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35,2%</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180%</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7,9%</a:t>
                      </a:r>
                      <a:endParaRPr lang="en-US" sz="2000" b="1">
                        <a:solidFill>
                          <a:schemeClr val="bg1"/>
                        </a:solidFill>
                        <a:latin typeface="Candara" pitchFamily="34" charset="0"/>
                      </a:endParaRPr>
                    </a:p>
                  </a:txBody>
                  <a:tcPr>
                    <a:noFill/>
                  </a:tcPr>
                </a:tc>
              </a:tr>
              <a:tr h="370840">
                <a:tc>
                  <a:txBody>
                    <a:bodyPr/>
                    <a:lstStyle/>
                    <a:p>
                      <a:r>
                        <a:rPr lang="en-US" sz="2000" b="1" smtClean="0">
                          <a:solidFill>
                            <a:schemeClr val="bg1"/>
                          </a:solidFill>
                          <a:latin typeface="Candara" pitchFamily="34" charset="0"/>
                        </a:rPr>
                        <a:t>Tidak Percaya</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25,4%</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53,0%</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76,7%</a:t>
                      </a:r>
                      <a:endParaRPr lang="en-US" sz="2000" b="1">
                        <a:solidFill>
                          <a:schemeClr val="bg1"/>
                        </a:solidFill>
                        <a:latin typeface="Candara" pitchFamily="34" charset="0"/>
                      </a:endParaRPr>
                    </a:p>
                  </a:txBody>
                  <a:tcPr>
                    <a:noFill/>
                  </a:tcPr>
                </a:tc>
              </a:tr>
              <a:tr h="370840">
                <a:tc>
                  <a:txBody>
                    <a:bodyPr/>
                    <a:lstStyle/>
                    <a:p>
                      <a:r>
                        <a:rPr lang="en-US" sz="2000" b="1" smtClean="0">
                          <a:solidFill>
                            <a:schemeClr val="bg1"/>
                          </a:solidFill>
                          <a:latin typeface="Candara" pitchFamily="34" charset="0"/>
                        </a:rPr>
                        <a:t>Ragu-ragu</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43,7%</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29,0%</a:t>
                      </a:r>
                      <a:endParaRPr lang="en-US" sz="2000" b="1">
                        <a:solidFill>
                          <a:schemeClr val="bg1"/>
                        </a:solidFill>
                        <a:latin typeface="Candara" pitchFamily="34" charset="0"/>
                      </a:endParaRPr>
                    </a:p>
                  </a:txBody>
                  <a:tcPr>
                    <a:noFill/>
                  </a:tcPr>
                </a:tc>
                <a:tc>
                  <a:txBody>
                    <a:bodyPr/>
                    <a:lstStyle/>
                    <a:p>
                      <a:r>
                        <a:rPr lang="en-US" sz="2000" b="1" smtClean="0">
                          <a:solidFill>
                            <a:schemeClr val="bg1"/>
                          </a:solidFill>
                          <a:latin typeface="Candara" pitchFamily="34" charset="0"/>
                        </a:rPr>
                        <a:t>23,3%</a:t>
                      </a:r>
                      <a:endParaRPr lang="en-US" sz="2000" b="1">
                        <a:solidFill>
                          <a:schemeClr val="bg1"/>
                        </a:solidFill>
                        <a:latin typeface="Candara" pitchFamily="34" charset="0"/>
                      </a:endParaRPr>
                    </a:p>
                  </a:txBody>
                  <a:tcPr>
                    <a:noFill/>
                  </a:tcPr>
                </a:tc>
              </a:tr>
            </a:tbl>
          </a:graphicData>
        </a:graphic>
      </p:graphicFrame>
      <p:sp>
        <p:nvSpPr>
          <p:cNvPr id="7" name="Rectangle 2"/>
          <p:cNvSpPr txBox="1">
            <a:spLocks noChangeArrowheads="1"/>
          </p:cNvSpPr>
          <p:nvPr/>
        </p:nvSpPr>
        <p:spPr>
          <a:xfrm>
            <a:off x="5638800" y="762000"/>
            <a:ext cx="4495800" cy="688975"/>
          </a:xfrm>
          <a:prstGeom prst="rect">
            <a:avLst/>
          </a:prstGeom>
          <a:noFill/>
        </p:spPr>
        <p:txBody>
          <a:bodyPr vert="horz" lIns="109718" tIns="54859" rIns="109718" bIns="54859" rtlCol="0" anchor="ctr">
            <a:normAutofit/>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smtClean="0">
                <a:ln>
                  <a:noFill/>
                </a:ln>
                <a:solidFill>
                  <a:schemeClr val="bg1"/>
                </a:solidFill>
                <a:effectLst/>
                <a:uLnTx/>
                <a:uFillTx/>
                <a:latin typeface="+mj-lt"/>
                <a:ea typeface="+mj-ea"/>
                <a:cs typeface="+mj-cs"/>
              </a:rPr>
              <a:t>Percaya “dengan Tuhan”?</a:t>
            </a:r>
          </a:p>
        </p:txBody>
      </p:sp>
      <p:sp>
        <p:nvSpPr>
          <p:cNvPr id="8" name="Rectangle 2"/>
          <p:cNvSpPr txBox="1">
            <a:spLocks noChangeArrowheads="1"/>
          </p:cNvSpPr>
          <p:nvPr/>
        </p:nvSpPr>
        <p:spPr>
          <a:xfrm>
            <a:off x="5638800" y="3352800"/>
            <a:ext cx="4495800" cy="688975"/>
          </a:xfrm>
          <a:prstGeom prst="rect">
            <a:avLst/>
          </a:prstGeom>
          <a:noFill/>
        </p:spPr>
        <p:txBody>
          <a:bodyPr vert="horz" lIns="109718" tIns="54859" rIns="109718" bIns="54859" rtlCol="0" anchor="ctr">
            <a:normAutofit/>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smtClean="0">
                <a:ln>
                  <a:noFill/>
                </a:ln>
                <a:solidFill>
                  <a:schemeClr val="bg1"/>
                </a:solidFill>
                <a:effectLst/>
                <a:uLnTx/>
                <a:uFillTx/>
                <a:latin typeface="+mj-lt"/>
                <a:ea typeface="+mj-ea"/>
                <a:cs typeface="+mj-cs"/>
              </a:rPr>
              <a:t>Percaya</a:t>
            </a:r>
            <a:r>
              <a:rPr kumimoji="0" lang="en-US" sz="2400" b="1" i="0" u="none" strike="noStrike" kern="1200" cap="none" spc="0" normalizeH="0" noProof="0" smtClean="0">
                <a:ln>
                  <a:noFill/>
                </a:ln>
                <a:solidFill>
                  <a:schemeClr val="bg1"/>
                </a:solidFill>
                <a:effectLst/>
                <a:uLnTx/>
                <a:uFillTx/>
                <a:latin typeface="+mj-lt"/>
                <a:ea typeface="+mj-ea"/>
                <a:cs typeface="+mj-cs"/>
              </a:rPr>
              <a:t> “hidup setelah mati”?</a:t>
            </a:r>
            <a:endParaRPr kumimoji="0" lang="en-US" sz="2400" b="1" i="0" u="none" strike="noStrike" kern="1200" cap="none" spc="0" normalizeH="0" baseline="0" noProof="0" smtClean="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2438400"/>
          <a:ext cx="10363200" cy="2133600"/>
        </p:xfrm>
        <a:graphic>
          <a:graphicData uri="http://schemas.openxmlformats.org/drawingml/2006/table">
            <a:tbl>
              <a:tblPr firstRow="1" bandRow="1">
                <a:tableStyleId>{073A0DAA-6AF3-43AB-8588-CEC1D06C72B9}</a:tableStyleId>
              </a:tblPr>
              <a:tblGrid>
                <a:gridCol w="1727200"/>
                <a:gridCol w="1727200"/>
                <a:gridCol w="1727200"/>
                <a:gridCol w="1727200"/>
                <a:gridCol w="1727200"/>
                <a:gridCol w="1727200"/>
              </a:tblGrid>
              <a:tr h="370840">
                <a:tc>
                  <a:txBody>
                    <a:bodyPr/>
                    <a:lstStyle/>
                    <a:p>
                      <a:pPr algn="ctr"/>
                      <a:r>
                        <a:rPr lang="en-US" sz="2000" smtClean="0">
                          <a:solidFill>
                            <a:schemeClr val="tx1"/>
                          </a:solidFill>
                        </a:rPr>
                        <a:t>Jenis Sekolah</a:t>
                      </a:r>
                      <a:endParaRPr lang="en-US" sz="2000">
                        <a:solidFill>
                          <a:schemeClr val="tx1"/>
                        </a:solidFill>
                      </a:endParaRPr>
                    </a:p>
                  </a:txBody>
                  <a:tcPr>
                    <a:solidFill>
                      <a:srgbClr val="FFCC00"/>
                    </a:solidFill>
                  </a:tcPr>
                </a:tc>
                <a:tc>
                  <a:txBody>
                    <a:bodyPr/>
                    <a:lstStyle/>
                    <a:p>
                      <a:pPr algn="ctr"/>
                      <a:r>
                        <a:rPr lang="en-US" smtClean="0">
                          <a:solidFill>
                            <a:schemeClr val="tx1"/>
                          </a:solidFill>
                        </a:rPr>
                        <a:t>Madrasah</a:t>
                      </a:r>
                      <a:endParaRPr lang="en-US">
                        <a:solidFill>
                          <a:schemeClr val="tx1"/>
                        </a:solidFill>
                      </a:endParaRPr>
                    </a:p>
                  </a:txBody>
                  <a:tcPr>
                    <a:solidFill>
                      <a:srgbClr val="FFCC00"/>
                    </a:solidFill>
                  </a:tcPr>
                </a:tc>
                <a:tc>
                  <a:txBody>
                    <a:bodyPr/>
                    <a:lstStyle/>
                    <a:p>
                      <a:pPr algn="ctr"/>
                      <a:r>
                        <a:rPr lang="en-US" sz="2000" smtClean="0">
                          <a:solidFill>
                            <a:schemeClr val="tx1"/>
                          </a:solidFill>
                        </a:rPr>
                        <a:t>Negeri</a:t>
                      </a:r>
                      <a:endParaRPr lang="en-US" sz="2000">
                        <a:solidFill>
                          <a:schemeClr val="tx1"/>
                        </a:solidFill>
                      </a:endParaRPr>
                    </a:p>
                  </a:txBody>
                  <a:tcPr>
                    <a:solidFill>
                      <a:srgbClr val="FFCC00"/>
                    </a:solidFill>
                  </a:tcPr>
                </a:tc>
                <a:tc>
                  <a:txBody>
                    <a:bodyPr/>
                    <a:lstStyle/>
                    <a:p>
                      <a:pPr algn="ctr"/>
                      <a:r>
                        <a:rPr lang="en-US" sz="2000" smtClean="0">
                          <a:solidFill>
                            <a:schemeClr val="tx1"/>
                          </a:solidFill>
                        </a:rPr>
                        <a:t>Swasta</a:t>
                      </a:r>
                      <a:endParaRPr lang="en-US" sz="2000">
                        <a:solidFill>
                          <a:schemeClr val="tx1"/>
                        </a:solidFill>
                      </a:endParaRPr>
                    </a:p>
                  </a:txBody>
                  <a:tcPr>
                    <a:solidFill>
                      <a:srgbClr val="FFCC00"/>
                    </a:solidFill>
                  </a:tcPr>
                </a:tc>
                <a:tc>
                  <a:txBody>
                    <a:bodyPr/>
                    <a:lstStyle/>
                    <a:p>
                      <a:pPr algn="ctr"/>
                      <a:r>
                        <a:rPr lang="en-US" sz="2000" smtClean="0">
                          <a:solidFill>
                            <a:schemeClr val="tx1"/>
                          </a:solidFill>
                        </a:rPr>
                        <a:t>Internasional</a:t>
                      </a:r>
                      <a:endParaRPr lang="en-US" sz="2000">
                        <a:solidFill>
                          <a:schemeClr val="tx1"/>
                        </a:solidFill>
                      </a:endParaRPr>
                    </a:p>
                  </a:txBody>
                  <a:tcPr>
                    <a:solidFill>
                      <a:srgbClr val="FFCC00"/>
                    </a:solidFill>
                  </a:tcPr>
                </a:tc>
                <a:tc>
                  <a:txBody>
                    <a:bodyPr/>
                    <a:lstStyle/>
                    <a:p>
                      <a:pPr algn="ctr"/>
                      <a:r>
                        <a:rPr lang="en-US" sz="2000" smtClean="0">
                          <a:solidFill>
                            <a:schemeClr val="tx1"/>
                          </a:solidFill>
                        </a:rPr>
                        <a:t>Luar Negeri</a:t>
                      </a:r>
                      <a:endParaRPr lang="en-US" sz="2000">
                        <a:solidFill>
                          <a:schemeClr val="tx1"/>
                        </a:solidFill>
                      </a:endParaRPr>
                    </a:p>
                  </a:txBody>
                  <a:tcPr>
                    <a:solidFill>
                      <a:srgbClr val="FFCC00"/>
                    </a:solidFill>
                  </a:tcPr>
                </a:tc>
              </a:tr>
              <a:tr h="370840">
                <a:tc>
                  <a:txBody>
                    <a:bodyPr/>
                    <a:lstStyle/>
                    <a:p>
                      <a:r>
                        <a:rPr lang="en-US" sz="2000" b="1" smtClean="0">
                          <a:solidFill>
                            <a:schemeClr val="bg1"/>
                          </a:solidFill>
                        </a:rPr>
                        <a:t>Biaya Banyak</a:t>
                      </a:r>
                      <a:endParaRPr lang="en-US" sz="2000" b="1">
                        <a:solidFill>
                          <a:schemeClr val="bg1"/>
                        </a:solidFill>
                      </a:endParaRPr>
                    </a:p>
                  </a:txBody>
                  <a:tcPr>
                    <a:noFill/>
                  </a:tcPr>
                </a:tc>
                <a:tc>
                  <a:txBody>
                    <a:bodyPr/>
                    <a:lstStyle/>
                    <a:p>
                      <a:r>
                        <a:rPr lang="en-US" smtClean="0">
                          <a:solidFill>
                            <a:schemeClr val="bg1"/>
                          </a:solidFill>
                        </a:rPr>
                        <a:t>o</a:t>
                      </a:r>
                      <a:endParaRPr lang="en-US">
                        <a:solidFill>
                          <a:schemeClr val="bg1"/>
                        </a:solidFill>
                      </a:endParaRPr>
                    </a:p>
                  </a:txBody>
                  <a:tcPr>
                    <a:noFill/>
                  </a:tcPr>
                </a:tc>
                <a:tc>
                  <a:txBody>
                    <a:bodyPr/>
                    <a:lstStyle/>
                    <a:p>
                      <a:r>
                        <a:rPr lang="en-US" smtClean="0">
                          <a:solidFill>
                            <a:schemeClr val="bg1"/>
                          </a:solidFill>
                        </a:rPr>
                        <a:t>o</a:t>
                      </a:r>
                      <a:endParaRPr lang="en-US">
                        <a:solidFill>
                          <a:schemeClr val="bg1"/>
                        </a:solidFill>
                      </a:endParaRPr>
                    </a:p>
                  </a:txBody>
                  <a:tcPr>
                    <a:noFill/>
                  </a:tcPr>
                </a:tc>
                <a:tc>
                  <a:txBody>
                    <a:bodyPr/>
                    <a:lstStyle/>
                    <a:p>
                      <a:r>
                        <a:rPr lang="en-US" smtClean="0">
                          <a:solidFill>
                            <a:schemeClr val="bg1"/>
                          </a:solidFill>
                        </a:rPr>
                        <a:t>oo</a:t>
                      </a:r>
                      <a:endParaRPr lang="en-US">
                        <a:solidFill>
                          <a:schemeClr val="bg1"/>
                        </a:solidFill>
                      </a:endParaRPr>
                    </a:p>
                  </a:txBody>
                  <a:tcPr>
                    <a:noFill/>
                  </a:tcPr>
                </a:tc>
                <a:tc>
                  <a:txBody>
                    <a:bodyPr/>
                    <a:lstStyle/>
                    <a:p>
                      <a:r>
                        <a:rPr lang="en-US" smtClean="0">
                          <a:solidFill>
                            <a:schemeClr val="bg1"/>
                          </a:solidFill>
                        </a:rPr>
                        <a:t>ooo</a:t>
                      </a:r>
                      <a:endParaRPr lang="en-US">
                        <a:solidFill>
                          <a:schemeClr val="bg1"/>
                        </a:solidFill>
                      </a:endParaRPr>
                    </a:p>
                  </a:txBody>
                  <a:tcPr>
                    <a:noFill/>
                  </a:tcPr>
                </a:tc>
                <a:tc>
                  <a:txBody>
                    <a:bodyPr/>
                    <a:lstStyle/>
                    <a:p>
                      <a:r>
                        <a:rPr lang="en-US" smtClean="0">
                          <a:solidFill>
                            <a:schemeClr val="bg1"/>
                          </a:solidFill>
                        </a:rPr>
                        <a:t>oooo</a:t>
                      </a:r>
                      <a:endParaRPr lang="en-US">
                        <a:solidFill>
                          <a:schemeClr val="bg1"/>
                        </a:solidFill>
                      </a:endParaRPr>
                    </a:p>
                  </a:txBody>
                  <a:tcPr>
                    <a:noFill/>
                  </a:tcPr>
                </a:tc>
              </a:tr>
              <a:tr h="370840">
                <a:tc>
                  <a:txBody>
                    <a:bodyPr/>
                    <a:lstStyle/>
                    <a:p>
                      <a:r>
                        <a:rPr lang="en-US" sz="2000" b="1" smtClean="0">
                          <a:solidFill>
                            <a:schemeClr val="bg1"/>
                          </a:solidFill>
                        </a:rPr>
                        <a:t>Sains</a:t>
                      </a:r>
                      <a:endParaRPr lang="en-US" sz="2000" b="1">
                        <a:solidFill>
                          <a:schemeClr val="bg1"/>
                        </a:solidFill>
                      </a:endParaRPr>
                    </a:p>
                  </a:txBody>
                  <a:tcPr>
                    <a:noFill/>
                  </a:tcPr>
                </a:tc>
                <a:tc>
                  <a:txBody>
                    <a:bodyPr/>
                    <a:lstStyle/>
                    <a:p>
                      <a:r>
                        <a:rPr lang="en-US" smtClean="0">
                          <a:solidFill>
                            <a:schemeClr val="bg1"/>
                          </a:solidFill>
                        </a:rPr>
                        <a:t>o</a:t>
                      </a:r>
                      <a:endParaRPr lang="en-US">
                        <a:solidFill>
                          <a:schemeClr val="bg1"/>
                        </a:solidFill>
                      </a:endParaRPr>
                    </a:p>
                  </a:txBody>
                  <a:tcPr>
                    <a:noFill/>
                  </a:tcPr>
                </a:tc>
                <a:tc>
                  <a:txBody>
                    <a:bodyPr/>
                    <a:lstStyle/>
                    <a:p>
                      <a:r>
                        <a:rPr lang="en-US" smtClean="0">
                          <a:solidFill>
                            <a:schemeClr val="bg1"/>
                          </a:solidFill>
                        </a:rPr>
                        <a:t>oo</a:t>
                      </a:r>
                      <a:endParaRPr lang="en-US">
                        <a:solidFill>
                          <a:schemeClr val="bg1"/>
                        </a:solidFill>
                      </a:endParaRPr>
                    </a:p>
                  </a:txBody>
                  <a:tcPr>
                    <a:noFill/>
                  </a:tcPr>
                </a:tc>
                <a:tc>
                  <a:txBody>
                    <a:bodyPr/>
                    <a:lstStyle/>
                    <a:p>
                      <a:r>
                        <a:rPr lang="en-US" smtClean="0">
                          <a:solidFill>
                            <a:schemeClr val="bg1"/>
                          </a:solidFill>
                        </a:rPr>
                        <a:t>ooo</a:t>
                      </a:r>
                      <a:endParaRPr lang="en-US">
                        <a:solidFill>
                          <a:schemeClr val="bg1"/>
                        </a:solidFill>
                      </a:endParaRPr>
                    </a:p>
                  </a:txBody>
                  <a:tcPr>
                    <a:noFill/>
                  </a:tcPr>
                </a:tc>
                <a:tc>
                  <a:txBody>
                    <a:bodyPr/>
                    <a:lstStyle/>
                    <a:p>
                      <a:r>
                        <a:rPr lang="en-US" smtClean="0">
                          <a:solidFill>
                            <a:schemeClr val="bg1"/>
                          </a:solidFill>
                        </a:rPr>
                        <a:t>oooo</a:t>
                      </a:r>
                      <a:endParaRPr lang="en-US">
                        <a:solidFill>
                          <a:schemeClr val="bg1"/>
                        </a:solidFill>
                      </a:endParaRPr>
                    </a:p>
                  </a:txBody>
                  <a:tcPr>
                    <a:noFill/>
                  </a:tcPr>
                </a:tc>
                <a:tc>
                  <a:txBody>
                    <a:bodyPr/>
                    <a:lstStyle/>
                    <a:p>
                      <a:r>
                        <a:rPr lang="en-US" smtClean="0">
                          <a:solidFill>
                            <a:schemeClr val="bg1"/>
                          </a:solidFill>
                        </a:rPr>
                        <a:t>oooo</a:t>
                      </a:r>
                      <a:endParaRPr lang="en-US">
                        <a:solidFill>
                          <a:schemeClr val="bg1"/>
                        </a:solidFill>
                      </a:endParaRPr>
                    </a:p>
                  </a:txBody>
                  <a:tcPr>
                    <a:noFill/>
                  </a:tcPr>
                </a:tc>
              </a:tr>
              <a:tr h="370840">
                <a:tc>
                  <a:txBody>
                    <a:bodyPr/>
                    <a:lstStyle/>
                    <a:p>
                      <a:r>
                        <a:rPr lang="en-US" sz="2000" b="1" smtClean="0">
                          <a:solidFill>
                            <a:schemeClr val="bg1"/>
                          </a:solidFill>
                        </a:rPr>
                        <a:t>Tsaqafah</a:t>
                      </a:r>
                      <a:endParaRPr lang="en-US" sz="2000" b="1">
                        <a:solidFill>
                          <a:schemeClr val="bg1"/>
                        </a:solidFill>
                      </a:endParaRPr>
                    </a:p>
                  </a:txBody>
                  <a:tcPr>
                    <a:noFill/>
                  </a:tcPr>
                </a:tc>
                <a:tc>
                  <a:txBody>
                    <a:bodyPr/>
                    <a:lstStyle/>
                    <a:p>
                      <a:r>
                        <a:rPr lang="en-US" smtClean="0">
                          <a:solidFill>
                            <a:schemeClr val="bg1"/>
                          </a:solidFill>
                        </a:rPr>
                        <a:t>ooo</a:t>
                      </a:r>
                      <a:endParaRPr lang="en-US">
                        <a:solidFill>
                          <a:schemeClr val="bg1"/>
                        </a:solidFill>
                      </a:endParaRPr>
                    </a:p>
                  </a:txBody>
                  <a:tcPr>
                    <a:noFill/>
                  </a:tcPr>
                </a:tc>
                <a:tc>
                  <a:txBody>
                    <a:bodyPr/>
                    <a:lstStyle/>
                    <a:p>
                      <a:r>
                        <a:rPr lang="en-US" smtClean="0">
                          <a:solidFill>
                            <a:schemeClr val="bg1"/>
                          </a:solidFill>
                        </a:rPr>
                        <a:t>o</a:t>
                      </a:r>
                      <a:endParaRPr lang="en-US">
                        <a:solidFill>
                          <a:schemeClr val="bg1"/>
                        </a:solidFill>
                      </a:endParaRPr>
                    </a:p>
                  </a:txBody>
                  <a:tcPr>
                    <a:noFill/>
                  </a:tcPr>
                </a:tc>
                <a:tc>
                  <a:txBody>
                    <a:bodyPr/>
                    <a:lstStyle/>
                    <a:p>
                      <a:r>
                        <a:rPr lang="en-US" smtClean="0">
                          <a:solidFill>
                            <a:schemeClr val="bg1"/>
                          </a:solidFill>
                        </a:rPr>
                        <a:t>o</a:t>
                      </a:r>
                      <a:endParaRPr lang="en-US">
                        <a:solidFill>
                          <a:schemeClr val="bg1"/>
                        </a:solidFill>
                      </a:endParaRPr>
                    </a:p>
                  </a:txBody>
                  <a:tcPr>
                    <a:noFill/>
                  </a:tcPr>
                </a:tc>
                <a:tc>
                  <a:txBody>
                    <a:bodyPr/>
                    <a:lstStyle/>
                    <a:p>
                      <a:r>
                        <a:rPr lang="en-US" smtClean="0">
                          <a:solidFill>
                            <a:schemeClr val="bg1"/>
                          </a:solidFill>
                        </a:rPr>
                        <a:t>o</a:t>
                      </a:r>
                      <a:endParaRPr lang="en-US">
                        <a:solidFill>
                          <a:schemeClr val="bg1"/>
                        </a:solidFill>
                      </a:endParaRPr>
                    </a:p>
                  </a:txBody>
                  <a:tcPr>
                    <a:noFill/>
                  </a:tcPr>
                </a:tc>
                <a:tc>
                  <a:txBody>
                    <a:bodyPr/>
                    <a:lstStyle/>
                    <a:p>
                      <a:r>
                        <a:rPr lang="en-US" smtClean="0">
                          <a:solidFill>
                            <a:schemeClr val="bg1"/>
                          </a:solidFill>
                        </a:rPr>
                        <a:t>o</a:t>
                      </a:r>
                      <a:endParaRPr lang="en-US">
                        <a:solidFill>
                          <a:schemeClr val="bg1"/>
                        </a:solidFill>
                      </a:endParaRPr>
                    </a:p>
                  </a:txBody>
                  <a:tcPr>
                    <a:noFill/>
                  </a:tcPr>
                </a:tc>
              </a:tr>
              <a:tr h="370840">
                <a:tc>
                  <a:txBody>
                    <a:bodyPr/>
                    <a:lstStyle/>
                    <a:p>
                      <a:r>
                        <a:rPr lang="en-US" sz="2000" b="1" smtClean="0">
                          <a:solidFill>
                            <a:schemeClr val="bg1"/>
                          </a:solidFill>
                        </a:rPr>
                        <a:t>Sekuler</a:t>
                      </a:r>
                      <a:endParaRPr lang="en-US" sz="2000" b="1">
                        <a:solidFill>
                          <a:schemeClr val="bg1"/>
                        </a:solidFill>
                      </a:endParaRPr>
                    </a:p>
                  </a:txBody>
                  <a:tcPr>
                    <a:noFill/>
                  </a:tcPr>
                </a:tc>
                <a:tc>
                  <a:txBody>
                    <a:bodyPr/>
                    <a:lstStyle/>
                    <a:p>
                      <a:r>
                        <a:rPr lang="en-US" smtClean="0">
                          <a:solidFill>
                            <a:schemeClr val="bg1"/>
                          </a:solidFill>
                        </a:rPr>
                        <a:t>oo</a:t>
                      </a:r>
                      <a:endParaRPr lang="en-US">
                        <a:solidFill>
                          <a:schemeClr val="bg1"/>
                        </a:solidFill>
                      </a:endParaRPr>
                    </a:p>
                  </a:txBody>
                  <a:tcPr>
                    <a:noFill/>
                  </a:tcPr>
                </a:tc>
                <a:tc>
                  <a:txBody>
                    <a:bodyPr/>
                    <a:lstStyle/>
                    <a:p>
                      <a:r>
                        <a:rPr lang="en-US" smtClean="0">
                          <a:solidFill>
                            <a:schemeClr val="bg1"/>
                          </a:solidFill>
                        </a:rPr>
                        <a:t>ooo</a:t>
                      </a:r>
                      <a:endParaRPr lang="en-US">
                        <a:solidFill>
                          <a:schemeClr val="bg1"/>
                        </a:solidFill>
                      </a:endParaRPr>
                    </a:p>
                  </a:txBody>
                  <a:tcPr>
                    <a:noFill/>
                  </a:tcPr>
                </a:tc>
                <a:tc>
                  <a:txBody>
                    <a:bodyPr/>
                    <a:lstStyle/>
                    <a:p>
                      <a:r>
                        <a:rPr lang="en-US" smtClean="0">
                          <a:solidFill>
                            <a:schemeClr val="bg1"/>
                          </a:solidFill>
                        </a:rPr>
                        <a:t>ooo</a:t>
                      </a:r>
                      <a:endParaRPr lang="en-US">
                        <a:solidFill>
                          <a:schemeClr val="bg1"/>
                        </a:solidFill>
                      </a:endParaRPr>
                    </a:p>
                  </a:txBody>
                  <a:tcPr>
                    <a:noFill/>
                  </a:tcPr>
                </a:tc>
                <a:tc>
                  <a:txBody>
                    <a:bodyPr/>
                    <a:lstStyle/>
                    <a:p>
                      <a:r>
                        <a:rPr lang="en-US" smtClean="0">
                          <a:solidFill>
                            <a:schemeClr val="bg1"/>
                          </a:solidFill>
                        </a:rPr>
                        <a:t>ooo</a:t>
                      </a:r>
                      <a:endParaRPr lang="en-US">
                        <a:solidFill>
                          <a:schemeClr val="bg1"/>
                        </a:solidFill>
                      </a:endParaRPr>
                    </a:p>
                  </a:txBody>
                  <a:tcPr>
                    <a:noFill/>
                  </a:tcPr>
                </a:tc>
                <a:tc>
                  <a:txBody>
                    <a:bodyPr/>
                    <a:lstStyle/>
                    <a:p>
                      <a:r>
                        <a:rPr lang="en-US" smtClean="0">
                          <a:solidFill>
                            <a:schemeClr val="bg1"/>
                          </a:solidFill>
                        </a:rPr>
                        <a:t>oooo</a:t>
                      </a:r>
                      <a:endParaRPr lang="en-US">
                        <a:solidFill>
                          <a:schemeClr val="bg1"/>
                        </a:solidFill>
                      </a:endParaRPr>
                    </a:p>
                  </a:txBody>
                  <a:tcPr>
                    <a:noFill/>
                  </a:tcPr>
                </a:tc>
              </a:tr>
            </a:tbl>
          </a:graphicData>
        </a:graphic>
      </p:graphicFrame>
      <p:sp>
        <p:nvSpPr>
          <p:cNvPr id="5" name="Rectangle 2"/>
          <p:cNvSpPr txBox="1">
            <a:spLocks noChangeArrowheads="1"/>
          </p:cNvSpPr>
          <p:nvPr/>
        </p:nvSpPr>
        <p:spPr>
          <a:xfrm>
            <a:off x="0" y="15970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tabel perbandingan jenis pendidikan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410201"/>
            <a:ext cx="10972800" cy="1292662"/>
          </a:xfrm>
          <a:prstGeom prst="rect">
            <a:avLst/>
          </a:prstGeom>
        </p:spPr>
        <p:txBody>
          <a:bodyPr wrap="square">
            <a:spAutoFit/>
          </a:bodyPr>
          <a:lstStyle/>
          <a:p>
            <a:pPr algn="ctr">
              <a:lnSpc>
                <a:spcPct val="130000"/>
              </a:lnSpc>
            </a:pPr>
            <a:r>
              <a:rPr lang="en-US" sz="2000" smtClean="0">
                <a:solidFill>
                  <a:schemeClr val="bg1"/>
                </a:solidFill>
              </a:rPr>
              <a:t>pembunuhan terjadi setiap 22 menit, perkosaan terjadi setiap 5 menit,</a:t>
            </a:r>
          </a:p>
          <a:p>
            <a:pPr algn="ctr">
              <a:lnSpc>
                <a:spcPct val="130000"/>
              </a:lnSpc>
            </a:pPr>
            <a:r>
              <a:rPr lang="en-US" sz="2000" smtClean="0">
                <a:solidFill>
                  <a:schemeClr val="bg1"/>
                </a:solidFill>
              </a:rPr>
              <a:t>perampokan terjadi setiap 49 detik, pencurian terjadi setiap 10 detik,</a:t>
            </a:r>
          </a:p>
          <a:p>
            <a:pPr algn="ctr">
              <a:lnSpc>
                <a:spcPct val="130000"/>
              </a:lnSpc>
            </a:pPr>
            <a:r>
              <a:rPr lang="en-US" sz="2000" smtClean="0">
                <a:solidFill>
                  <a:schemeClr val="bg1"/>
                </a:solidFill>
              </a:rPr>
              <a:t>dan menghabiskan US$674.000.000.000/tahun untuk menangani kriminalitas</a:t>
            </a:r>
            <a:endParaRPr lang="en-US" sz="2000">
              <a:solidFill>
                <a:schemeClr val="bg1"/>
              </a:solidFill>
            </a:endParaRPr>
          </a:p>
        </p:txBody>
      </p:sp>
      <p:grpSp>
        <p:nvGrpSpPr>
          <p:cNvPr id="13" name="Group 12"/>
          <p:cNvGrpSpPr/>
          <p:nvPr/>
        </p:nvGrpSpPr>
        <p:grpSpPr>
          <a:xfrm>
            <a:off x="666749" y="1295400"/>
            <a:ext cx="9805247" cy="4038601"/>
            <a:chOff x="666750" y="1371600"/>
            <a:chExt cx="9620250" cy="3962402"/>
          </a:xfrm>
        </p:grpSpPr>
        <p:pic>
          <p:nvPicPr>
            <p:cNvPr id="5" name="Picture 2"/>
            <p:cNvPicPr>
              <a:picLocks noChangeAspect="1" noChangeArrowheads="1"/>
            </p:cNvPicPr>
            <p:nvPr/>
          </p:nvPicPr>
          <p:blipFill>
            <a:blip r:embed="rId2" cstate="email"/>
            <a:srcRect/>
            <a:stretch>
              <a:fillRect/>
            </a:stretch>
          </p:blipFill>
          <p:spPr bwMode="auto">
            <a:xfrm>
              <a:off x="666750" y="1371601"/>
              <a:ext cx="1524000" cy="3962400"/>
            </a:xfrm>
            <a:prstGeom prst="rect">
              <a:avLst/>
            </a:prstGeom>
            <a:noFill/>
            <a:ln w="9525">
              <a:noFill/>
              <a:miter lim="800000"/>
              <a:headEnd/>
              <a:tailEnd/>
            </a:ln>
            <a:effectLst/>
          </p:spPr>
        </p:pic>
        <p:pic>
          <p:nvPicPr>
            <p:cNvPr id="6" name="Picture 3"/>
            <p:cNvPicPr>
              <a:picLocks noChangeAspect="1" noChangeArrowheads="1"/>
            </p:cNvPicPr>
            <p:nvPr/>
          </p:nvPicPr>
          <p:blipFill>
            <a:blip r:embed="rId3" cstate="email"/>
            <a:srcRect/>
            <a:stretch>
              <a:fillRect/>
            </a:stretch>
          </p:blipFill>
          <p:spPr bwMode="auto">
            <a:xfrm>
              <a:off x="2266949" y="1371600"/>
              <a:ext cx="1295401" cy="3962401"/>
            </a:xfrm>
            <a:prstGeom prst="rect">
              <a:avLst/>
            </a:prstGeom>
            <a:noFill/>
            <a:ln w="9525">
              <a:noFill/>
              <a:miter lim="800000"/>
              <a:headEnd/>
              <a:tailEnd/>
            </a:ln>
            <a:effectLst/>
          </p:spPr>
        </p:pic>
        <p:pic>
          <p:nvPicPr>
            <p:cNvPr id="7" name="Picture 4"/>
            <p:cNvPicPr>
              <a:picLocks noChangeAspect="1" noChangeArrowheads="1"/>
            </p:cNvPicPr>
            <p:nvPr/>
          </p:nvPicPr>
          <p:blipFill>
            <a:blip r:embed="rId4" cstate="email"/>
            <a:srcRect/>
            <a:stretch>
              <a:fillRect/>
            </a:stretch>
          </p:blipFill>
          <p:spPr bwMode="auto">
            <a:xfrm>
              <a:off x="3638550" y="1371601"/>
              <a:ext cx="1447800" cy="3962400"/>
            </a:xfrm>
            <a:prstGeom prst="rect">
              <a:avLst/>
            </a:prstGeom>
            <a:noFill/>
            <a:ln w="9525">
              <a:noFill/>
              <a:miter lim="800000"/>
              <a:headEnd/>
              <a:tailEnd/>
            </a:ln>
            <a:effectLst/>
          </p:spPr>
        </p:pic>
        <p:pic>
          <p:nvPicPr>
            <p:cNvPr id="8" name="Picture 5"/>
            <p:cNvPicPr>
              <a:picLocks noChangeAspect="1" noChangeArrowheads="1"/>
            </p:cNvPicPr>
            <p:nvPr/>
          </p:nvPicPr>
          <p:blipFill>
            <a:blip r:embed="rId5" cstate="email"/>
            <a:srcRect/>
            <a:stretch>
              <a:fillRect/>
            </a:stretch>
          </p:blipFill>
          <p:spPr bwMode="auto">
            <a:xfrm>
              <a:off x="5162550" y="1371601"/>
              <a:ext cx="1320800" cy="3962400"/>
            </a:xfrm>
            <a:prstGeom prst="rect">
              <a:avLst/>
            </a:prstGeom>
            <a:noFill/>
            <a:ln w="9525">
              <a:noFill/>
              <a:miter lim="800000"/>
              <a:headEnd/>
              <a:tailEnd/>
            </a:ln>
            <a:effectLst/>
          </p:spPr>
        </p:pic>
        <p:pic>
          <p:nvPicPr>
            <p:cNvPr id="9" name="Picture 6"/>
            <p:cNvPicPr>
              <a:picLocks noChangeAspect="1" noChangeArrowheads="1"/>
            </p:cNvPicPr>
            <p:nvPr/>
          </p:nvPicPr>
          <p:blipFill>
            <a:blip r:embed="rId6" cstate="email"/>
            <a:srcRect/>
            <a:stretch>
              <a:fillRect/>
            </a:stretch>
          </p:blipFill>
          <p:spPr bwMode="auto">
            <a:xfrm>
              <a:off x="6534150" y="1371602"/>
              <a:ext cx="1299739" cy="3962400"/>
            </a:xfrm>
            <a:prstGeom prst="rect">
              <a:avLst/>
            </a:prstGeom>
            <a:noFill/>
            <a:ln w="9525">
              <a:noFill/>
              <a:miter lim="800000"/>
              <a:headEnd/>
              <a:tailEnd/>
            </a:ln>
            <a:effectLst/>
          </p:spPr>
        </p:pic>
        <p:pic>
          <p:nvPicPr>
            <p:cNvPr id="10" name="Picture 7"/>
            <p:cNvPicPr>
              <a:picLocks noChangeAspect="1" noChangeArrowheads="1"/>
            </p:cNvPicPr>
            <p:nvPr/>
          </p:nvPicPr>
          <p:blipFill>
            <a:blip r:embed="rId7" cstate="email"/>
            <a:srcRect/>
            <a:stretch>
              <a:fillRect/>
            </a:stretch>
          </p:blipFill>
          <p:spPr bwMode="auto">
            <a:xfrm>
              <a:off x="7905749" y="1371601"/>
              <a:ext cx="1100667" cy="3962400"/>
            </a:xfrm>
            <a:prstGeom prst="rect">
              <a:avLst/>
            </a:prstGeom>
            <a:noFill/>
            <a:ln w="9525">
              <a:noFill/>
              <a:miter lim="800000"/>
              <a:headEnd/>
              <a:tailEnd/>
            </a:ln>
            <a:effectLst/>
          </p:spPr>
        </p:pic>
        <p:pic>
          <p:nvPicPr>
            <p:cNvPr id="11" name="Picture 8"/>
            <p:cNvPicPr>
              <a:picLocks noChangeAspect="1" noChangeArrowheads="1"/>
            </p:cNvPicPr>
            <p:nvPr/>
          </p:nvPicPr>
          <p:blipFill>
            <a:blip r:embed="rId8" cstate="email"/>
            <a:srcRect/>
            <a:stretch>
              <a:fillRect/>
            </a:stretch>
          </p:blipFill>
          <p:spPr bwMode="auto">
            <a:xfrm>
              <a:off x="9048750" y="1371601"/>
              <a:ext cx="1238250" cy="3962400"/>
            </a:xfrm>
            <a:prstGeom prst="rect">
              <a:avLst/>
            </a:prstGeom>
            <a:noFill/>
            <a:ln w="9525">
              <a:noFill/>
              <a:miter lim="800000"/>
              <a:headEnd/>
              <a:tailEnd/>
            </a:ln>
            <a:effectLst/>
          </p:spPr>
        </p:pic>
      </p:grpSp>
      <p:sp>
        <p:nvSpPr>
          <p:cNvPr id="12" name="Rectangle 2"/>
          <p:cNvSpPr txBox="1">
            <a:spLocks noChangeArrowheads="1"/>
          </p:cNvSpPr>
          <p:nvPr/>
        </p:nvSpPr>
        <p:spPr>
          <a:xfrm>
            <a:off x="0" y="457200"/>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lang="en-US" sz="4000" smtClean="0">
                <a:solidFill>
                  <a:schemeClr val="bg1"/>
                </a:solidFill>
                <a:latin typeface="Impact" pitchFamily="34" charset="0"/>
                <a:ea typeface="+mj-ea"/>
                <a:cs typeface="+mj-cs"/>
              </a:rPr>
              <a:t>ber-adab-kah?</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0" y="1447800"/>
            <a:ext cx="7162800" cy="2092881"/>
          </a:xfrm>
          <a:prstGeom prst="rect">
            <a:avLst/>
          </a:prstGeom>
        </p:spPr>
        <p:txBody>
          <a:bodyPr wrap="square">
            <a:spAutoFit/>
          </a:bodyPr>
          <a:lstStyle/>
          <a:p>
            <a:pPr algn="ctr">
              <a:lnSpc>
                <a:spcPct val="130000"/>
              </a:lnSpc>
            </a:pPr>
            <a:r>
              <a:rPr lang="en-US" sz="2000" smtClean="0">
                <a:solidFill>
                  <a:schemeClr val="bg1"/>
                </a:solidFill>
              </a:rPr>
              <a:t>Amerika mendapatkan 130.000.000.000.000 / tahun</a:t>
            </a:r>
          </a:p>
          <a:p>
            <a:pPr algn="ctr">
              <a:lnSpc>
                <a:spcPct val="130000"/>
              </a:lnSpc>
            </a:pPr>
            <a:r>
              <a:rPr lang="en-US" sz="2000" smtClean="0">
                <a:solidFill>
                  <a:schemeClr val="bg1"/>
                </a:solidFill>
              </a:rPr>
              <a:t>Jepang mendapatkan 452.000.000.000.000 / tahun</a:t>
            </a:r>
          </a:p>
          <a:p>
            <a:pPr algn="ctr">
              <a:lnSpc>
                <a:spcPct val="130000"/>
              </a:lnSpc>
            </a:pPr>
            <a:r>
              <a:rPr lang="en-US" sz="2000" smtClean="0">
                <a:solidFill>
                  <a:schemeClr val="bg1"/>
                </a:solidFill>
              </a:rPr>
              <a:t>industri sex menghasilkan lebih besar daripada gabungan omset perusahaan IT dunia seperti Microsoft, Google, Amazon, eBay, Yahoo!, Apple, Netflix, EarthLink.</a:t>
            </a:r>
            <a:endParaRPr lang="en-US" sz="2000">
              <a:solidFill>
                <a:schemeClr val="bg1"/>
              </a:solidFill>
            </a:endParaRPr>
          </a:p>
        </p:txBody>
      </p:sp>
      <p:sp>
        <p:nvSpPr>
          <p:cNvPr id="12" name="Rectangle 2"/>
          <p:cNvSpPr txBox="1">
            <a:spLocks noChangeArrowheads="1"/>
          </p:cNvSpPr>
          <p:nvPr/>
        </p:nvSpPr>
        <p:spPr>
          <a:xfrm>
            <a:off x="0" y="457200"/>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lang="en-US" sz="4000" smtClean="0">
                <a:solidFill>
                  <a:schemeClr val="bg1"/>
                </a:solidFill>
                <a:latin typeface="Impact" pitchFamily="34" charset="0"/>
                <a:ea typeface="+mj-ea"/>
                <a:cs typeface="+mj-cs"/>
              </a:rPr>
              <a:t>ber-adab-kah?</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pic>
        <p:nvPicPr>
          <p:cNvPr id="5122" name="Picture 2"/>
          <p:cNvPicPr>
            <a:picLocks noChangeAspect="1" noChangeArrowheads="1"/>
          </p:cNvPicPr>
          <p:nvPr/>
        </p:nvPicPr>
        <p:blipFill>
          <a:blip r:embed="rId2"/>
          <a:srcRect/>
          <a:stretch>
            <a:fillRect/>
          </a:stretch>
        </p:blipFill>
        <p:spPr bwMode="auto">
          <a:xfrm>
            <a:off x="0" y="1752600"/>
            <a:ext cx="3810000" cy="4419600"/>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4038600" y="3733800"/>
            <a:ext cx="2381250" cy="2447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email"/>
          <a:srcRect/>
          <a:stretch>
            <a:fillRect/>
          </a:stretch>
        </p:blipFill>
        <p:spPr bwMode="auto">
          <a:xfrm>
            <a:off x="1828800" y="1578239"/>
            <a:ext cx="7391400" cy="5279761"/>
          </a:xfrm>
          <a:prstGeom prst="rect">
            <a:avLst/>
          </a:prstGeom>
          <a:noFill/>
          <a:ln w="9525">
            <a:noFill/>
            <a:miter lim="800000"/>
            <a:headEnd/>
            <a:tailEnd/>
          </a:ln>
          <a:effectLst/>
        </p:spPr>
      </p:pic>
      <p:sp>
        <p:nvSpPr>
          <p:cNvPr id="5" name="Rectangle 2"/>
          <p:cNvSpPr txBox="1">
            <a:spLocks noChangeArrowheads="1"/>
          </p:cNvSpPr>
          <p:nvPr/>
        </p:nvSpPr>
        <p:spPr>
          <a:xfrm>
            <a:off x="0" y="457200"/>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lang="en-US" sz="4000" smtClean="0">
                <a:solidFill>
                  <a:schemeClr val="bg1"/>
                </a:solidFill>
                <a:latin typeface="Impact" pitchFamily="34" charset="0"/>
                <a:ea typeface="+mj-ea"/>
                <a:cs typeface="+mj-cs"/>
              </a:rPr>
              <a:t>ber-adab-kah?</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p:nvPr/>
        </p:nvGrpSpPr>
        <p:grpSpPr>
          <a:xfrm>
            <a:off x="1447800" y="1464673"/>
            <a:ext cx="8229600" cy="3107327"/>
            <a:chOff x="1447800" y="2362200"/>
            <a:chExt cx="6096000" cy="2301724"/>
          </a:xfrm>
        </p:grpSpPr>
        <p:pic>
          <p:nvPicPr>
            <p:cNvPr id="2050" name="Picture 2"/>
            <p:cNvPicPr>
              <a:picLocks noChangeAspect="1" noChangeArrowheads="1"/>
            </p:cNvPicPr>
            <p:nvPr/>
          </p:nvPicPr>
          <p:blipFill>
            <a:blip r:embed="rId2" cstate="email"/>
            <a:srcRect/>
            <a:stretch>
              <a:fillRect/>
            </a:stretch>
          </p:blipFill>
          <p:spPr bwMode="auto">
            <a:xfrm>
              <a:off x="1447800" y="2362200"/>
              <a:ext cx="3505200" cy="22860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email"/>
            <a:srcRect/>
            <a:stretch>
              <a:fillRect/>
            </a:stretch>
          </p:blipFill>
          <p:spPr bwMode="auto">
            <a:xfrm>
              <a:off x="5029200" y="2362200"/>
              <a:ext cx="2514600" cy="2301724"/>
            </a:xfrm>
            <a:prstGeom prst="rect">
              <a:avLst/>
            </a:prstGeom>
            <a:noFill/>
            <a:ln w="9525">
              <a:noFill/>
              <a:miter lim="800000"/>
              <a:headEnd/>
              <a:tailEnd/>
            </a:ln>
            <a:effectLst/>
          </p:spPr>
        </p:pic>
      </p:grpSp>
      <p:sp>
        <p:nvSpPr>
          <p:cNvPr id="6" name="Rectangle 5"/>
          <p:cNvSpPr/>
          <p:nvPr/>
        </p:nvSpPr>
        <p:spPr>
          <a:xfrm>
            <a:off x="0" y="4645274"/>
            <a:ext cx="10972800" cy="460126"/>
          </a:xfrm>
          <a:prstGeom prst="rect">
            <a:avLst/>
          </a:prstGeom>
        </p:spPr>
        <p:txBody>
          <a:bodyPr wrap="square">
            <a:spAutoFit/>
          </a:bodyPr>
          <a:lstStyle/>
          <a:p>
            <a:pPr algn="ctr">
              <a:lnSpc>
                <a:spcPct val="130000"/>
              </a:lnSpc>
            </a:pPr>
            <a:r>
              <a:rPr lang="en-US" sz="2000" smtClean="0">
                <a:solidFill>
                  <a:schemeClr val="bg1"/>
                </a:solidFill>
              </a:rPr>
              <a:t>di seluruh dunia tercatat 46 juta aborsi/tahun</a:t>
            </a:r>
            <a:endParaRPr lang="en-US" sz="200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email"/>
          <a:srcRect/>
          <a:stretch>
            <a:fillRect/>
          </a:stretch>
        </p:blipFill>
        <p:spPr bwMode="auto">
          <a:xfrm>
            <a:off x="1981199" y="23366"/>
            <a:ext cx="7315201" cy="68665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srcRect/>
          <a:stretch>
            <a:fillRect/>
          </a:stretch>
        </p:blipFill>
        <p:spPr bwMode="auto">
          <a:xfrm>
            <a:off x="304800" y="1714500"/>
            <a:ext cx="4114800" cy="3771900"/>
          </a:xfrm>
          <a:prstGeom prst="rect">
            <a:avLst/>
          </a:prstGeom>
          <a:noFill/>
          <a:ln w="9525">
            <a:noFill/>
            <a:miter lim="800000"/>
            <a:headEnd/>
            <a:tailEnd/>
          </a:ln>
          <a:effectLst/>
        </p:spPr>
      </p:pic>
      <p:sp>
        <p:nvSpPr>
          <p:cNvPr id="4" name="Rectangle 2"/>
          <p:cNvSpPr txBox="1">
            <a:spLocks noChangeArrowheads="1"/>
          </p:cNvSpPr>
          <p:nvPr/>
        </p:nvSpPr>
        <p:spPr>
          <a:xfrm>
            <a:off x="0" y="5302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ayooo</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sekolaaaah!</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pic>
        <p:nvPicPr>
          <p:cNvPr id="10" name="Picture 4" descr="C:\Documents and Settings\Felix Siauw\My Documents\My Pictures\Picture1.png"/>
          <p:cNvPicPr>
            <a:picLocks noChangeAspect="1" noChangeArrowheads="1"/>
          </p:cNvPicPr>
          <p:nvPr/>
        </p:nvPicPr>
        <p:blipFill>
          <a:blip r:embed="rId3" cstate="email"/>
          <a:srcRect/>
          <a:stretch>
            <a:fillRect/>
          </a:stretch>
        </p:blipFill>
        <p:spPr bwMode="auto">
          <a:xfrm>
            <a:off x="6705600" y="2113734"/>
            <a:ext cx="5236632" cy="6601812"/>
          </a:xfrm>
          <a:prstGeom prst="rect">
            <a:avLst/>
          </a:prstGeom>
          <a:noFill/>
        </p:spPr>
      </p:pic>
      <p:sp>
        <p:nvSpPr>
          <p:cNvPr id="11" name="Rounded Rectangular Callout 10"/>
          <p:cNvSpPr/>
          <p:nvPr/>
        </p:nvSpPr>
        <p:spPr>
          <a:xfrm>
            <a:off x="2819400" y="4495800"/>
            <a:ext cx="4648200" cy="2057400"/>
          </a:xfrm>
          <a:prstGeom prst="wedgeRoundRectCallout">
            <a:avLst>
              <a:gd name="adj1" fmla="val 70193"/>
              <a:gd name="adj2" fmla="val 5817"/>
              <a:gd name="adj3" fmla="val 16667"/>
            </a:avLst>
          </a:prstGeom>
          <a:solidFill>
            <a:schemeClr val="bg1"/>
          </a:solidFill>
          <a:ln w="762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mtClean="0">
                <a:solidFill>
                  <a:schemeClr val="tx1"/>
                </a:solidFill>
                <a:latin typeface="Comic Sans MS" pitchFamily="66" charset="0"/>
              </a:rPr>
              <a:t>sekolah dimanaaaa?!</a:t>
            </a:r>
            <a:endParaRPr lang="en-US" sz="4400" b="1">
              <a:solidFill>
                <a:schemeClr val="tx1"/>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email"/>
          <a:srcRect/>
          <a:stretch>
            <a:fillRect/>
          </a:stretch>
        </p:blipFill>
        <p:spPr bwMode="auto">
          <a:xfrm>
            <a:off x="1981200" y="576412"/>
            <a:ext cx="7239000" cy="5443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62000" y="3733800"/>
            <a:ext cx="4051156" cy="1295400"/>
            <a:chOff x="1552222" y="1266825"/>
            <a:chExt cx="8429978" cy="2695575"/>
          </a:xfrm>
        </p:grpSpPr>
        <p:pic>
          <p:nvPicPr>
            <p:cNvPr id="9218" name="Picture 2"/>
            <p:cNvPicPr>
              <a:picLocks noChangeAspect="1" noChangeArrowheads="1"/>
            </p:cNvPicPr>
            <p:nvPr/>
          </p:nvPicPr>
          <p:blipFill>
            <a:blip r:embed="rId2" cstate="email"/>
            <a:srcRect/>
            <a:stretch>
              <a:fillRect/>
            </a:stretch>
          </p:blipFill>
          <p:spPr bwMode="auto">
            <a:xfrm>
              <a:off x="1552222" y="1266825"/>
              <a:ext cx="3733800" cy="2695575"/>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cstate="email"/>
            <a:srcRect/>
            <a:stretch>
              <a:fillRect/>
            </a:stretch>
          </p:blipFill>
          <p:spPr bwMode="auto">
            <a:xfrm>
              <a:off x="5438422" y="1266825"/>
              <a:ext cx="4543778" cy="2667000"/>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Felix Siauw\My Documents\My Pictures\Picture1.png"/>
          <p:cNvPicPr>
            <a:picLocks noChangeAspect="1" noChangeArrowheads="1"/>
          </p:cNvPicPr>
          <p:nvPr/>
        </p:nvPicPr>
        <p:blipFill>
          <a:blip r:embed="rId2" cstate="email"/>
          <a:srcRect/>
          <a:stretch>
            <a:fillRect/>
          </a:stretch>
        </p:blipFill>
        <p:spPr bwMode="auto">
          <a:xfrm>
            <a:off x="6096000" y="1345215"/>
            <a:ext cx="5846231" cy="7370331"/>
          </a:xfrm>
          <a:prstGeom prst="rect">
            <a:avLst/>
          </a:prstGeom>
          <a:noFill/>
        </p:spPr>
      </p:pic>
      <p:sp>
        <p:nvSpPr>
          <p:cNvPr id="5" name="Rounded Rectangular Callout 4"/>
          <p:cNvSpPr/>
          <p:nvPr/>
        </p:nvSpPr>
        <p:spPr>
          <a:xfrm>
            <a:off x="1447800" y="914400"/>
            <a:ext cx="4648200" cy="3886200"/>
          </a:xfrm>
          <a:prstGeom prst="wedgeRoundRectCallout">
            <a:avLst>
              <a:gd name="adj1" fmla="val 90435"/>
              <a:gd name="adj2" fmla="val -3125"/>
              <a:gd name="adj3" fmla="val 16667"/>
            </a:avLst>
          </a:prstGeom>
          <a:solidFill>
            <a:schemeClr val="bg1"/>
          </a:solidFill>
          <a:ln w="762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mtClean="0">
                <a:solidFill>
                  <a:schemeClr val="tx1"/>
                </a:solidFill>
                <a:latin typeface="Comic Sans MS" pitchFamily="66" charset="0"/>
              </a:rPr>
              <a:t>mau peradaban yang kayak begini?!!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514600"/>
            <a:ext cx="10972800" cy="1569660"/>
          </a:xfrm>
          <a:prstGeom prst="rect">
            <a:avLst/>
          </a:prstGeom>
          <a:noFill/>
        </p:spPr>
        <p:txBody>
          <a:bodyPr wrap="square" rtlCol="0">
            <a:spAutoFit/>
          </a:bodyPr>
          <a:lstStyle/>
          <a:p>
            <a:pPr algn="ctr"/>
            <a:r>
              <a:rPr lang="en-US" sz="4800" smtClean="0">
                <a:solidFill>
                  <a:srgbClr val="FFC000"/>
                </a:solidFill>
                <a:latin typeface="Fire ttnorm" pitchFamily="2" charset="0"/>
              </a:rPr>
              <a:t>ingat! pendidikan untuk</a:t>
            </a:r>
          </a:p>
          <a:p>
            <a:pPr algn="ctr"/>
            <a:r>
              <a:rPr lang="en-US" sz="4800" smtClean="0">
                <a:solidFill>
                  <a:srgbClr val="FFC000"/>
                </a:solidFill>
                <a:latin typeface="Fire ttnorm" pitchFamily="2" charset="0"/>
              </a:rPr>
              <a:t>hidup bukan hanya di dunia</a:t>
            </a:r>
            <a:endParaRPr lang="en-US" sz="4800">
              <a:solidFill>
                <a:srgbClr val="FFC000"/>
              </a:solidFill>
              <a:latin typeface="Fire ttnorm" pitchFamily="2"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685800"/>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sistem</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pendidikan</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
        <p:nvSpPr>
          <p:cNvPr id="5" name="Rounded Rectangle 4"/>
          <p:cNvSpPr/>
          <p:nvPr/>
        </p:nvSpPr>
        <p:spPr>
          <a:xfrm>
            <a:off x="4495800" y="1796296"/>
            <a:ext cx="20574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SISTEM PENDIDIKAN</a:t>
            </a:r>
            <a:endParaRPr lang="en-US" b="1"/>
          </a:p>
        </p:txBody>
      </p:sp>
      <p:sp>
        <p:nvSpPr>
          <p:cNvPr id="8" name="Rounded Rectangle 7"/>
          <p:cNvSpPr/>
          <p:nvPr/>
        </p:nvSpPr>
        <p:spPr>
          <a:xfrm>
            <a:off x="6172200" y="3472696"/>
            <a:ext cx="25908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TEKNIS</a:t>
            </a:r>
          </a:p>
          <a:p>
            <a:pPr algn="ctr"/>
            <a:r>
              <a:rPr lang="en-US" b="1" smtClean="0"/>
              <a:t>(Metode)</a:t>
            </a:r>
            <a:endParaRPr lang="en-US" b="1"/>
          </a:p>
        </p:txBody>
      </p:sp>
      <p:sp>
        <p:nvSpPr>
          <p:cNvPr id="14" name="Rounded Rectangle 13"/>
          <p:cNvSpPr/>
          <p:nvPr/>
        </p:nvSpPr>
        <p:spPr>
          <a:xfrm>
            <a:off x="2362200" y="3472696"/>
            <a:ext cx="25908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PARADIGMA (Konsep)</a:t>
            </a:r>
            <a:endParaRPr lang="en-US" b="1"/>
          </a:p>
        </p:txBody>
      </p:sp>
      <p:cxnSp>
        <p:nvCxnSpPr>
          <p:cNvPr id="16" name="Elbow Connector 15"/>
          <p:cNvCxnSpPr>
            <a:stCxn id="5" idx="1"/>
            <a:endCxn id="14" idx="0"/>
          </p:cNvCxnSpPr>
          <p:nvPr/>
        </p:nvCxnSpPr>
        <p:spPr>
          <a:xfrm rot="10800000" flipV="1">
            <a:off x="3657600" y="2291596"/>
            <a:ext cx="838200" cy="1181100"/>
          </a:xfrm>
          <a:prstGeom prst="bentConnector2">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5"/>
          <p:cNvCxnSpPr>
            <a:stCxn id="5" idx="3"/>
            <a:endCxn id="8" idx="0"/>
          </p:cNvCxnSpPr>
          <p:nvPr/>
        </p:nvCxnSpPr>
        <p:spPr>
          <a:xfrm>
            <a:off x="6553200" y="2291596"/>
            <a:ext cx="914400" cy="1181100"/>
          </a:xfrm>
          <a:prstGeom prst="bentConnector2">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629400" y="4691896"/>
            <a:ext cx="1756250" cy="1785104"/>
          </a:xfrm>
          <a:prstGeom prst="rect">
            <a:avLst/>
          </a:prstGeom>
          <a:noFill/>
        </p:spPr>
        <p:txBody>
          <a:bodyPr wrap="none" rtlCol="0">
            <a:spAutoFit/>
          </a:bodyPr>
          <a:lstStyle/>
          <a:p>
            <a:r>
              <a:rPr lang="en-US" b="1" smtClean="0">
                <a:solidFill>
                  <a:schemeClr val="bg1"/>
                </a:solidFill>
              </a:rPr>
              <a:t>Teknis KBM</a:t>
            </a:r>
          </a:p>
          <a:p>
            <a:r>
              <a:rPr lang="en-US" b="1" smtClean="0">
                <a:solidFill>
                  <a:schemeClr val="bg1"/>
                </a:solidFill>
              </a:rPr>
              <a:t>Kurikulum</a:t>
            </a:r>
          </a:p>
          <a:p>
            <a:r>
              <a:rPr lang="en-US" b="1" smtClean="0">
                <a:solidFill>
                  <a:schemeClr val="bg1"/>
                </a:solidFill>
              </a:rPr>
              <a:t>Manajemen</a:t>
            </a:r>
          </a:p>
          <a:p>
            <a:r>
              <a:rPr lang="en-US" b="1" smtClean="0">
                <a:solidFill>
                  <a:schemeClr val="bg1"/>
                </a:solidFill>
              </a:rPr>
              <a:t>Fasilitas</a:t>
            </a:r>
          </a:p>
          <a:p>
            <a:r>
              <a:rPr lang="en-US" b="1" smtClean="0">
                <a:solidFill>
                  <a:schemeClr val="bg1"/>
                </a:solidFill>
              </a:rPr>
              <a:t>Kualitas Guru</a:t>
            </a:r>
          </a:p>
        </p:txBody>
      </p:sp>
      <p:sp>
        <p:nvSpPr>
          <p:cNvPr id="22" name="TextBox 21"/>
          <p:cNvSpPr txBox="1"/>
          <p:nvPr/>
        </p:nvSpPr>
        <p:spPr>
          <a:xfrm>
            <a:off x="2514600" y="4691896"/>
            <a:ext cx="2337435" cy="1446550"/>
          </a:xfrm>
          <a:prstGeom prst="rect">
            <a:avLst/>
          </a:prstGeom>
          <a:noFill/>
        </p:spPr>
        <p:txBody>
          <a:bodyPr wrap="none" rtlCol="0">
            <a:spAutoFit/>
          </a:bodyPr>
          <a:lstStyle/>
          <a:p>
            <a:r>
              <a:rPr lang="en-US" b="1" smtClean="0">
                <a:solidFill>
                  <a:schemeClr val="bg1"/>
                </a:solidFill>
              </a:rPr>
              <a:t>Tujuan Pendidikan</a:t>
            </a:r>
          </a:p>
          <a:p>
            <a:r>
              <a:rPr lang="en-US" b="1" smtClean="0">
                <a:solidFill>
                  <a:schemeClr val="bg1"/>
                </a:solidFill>
              </a:rPr>
              <a:t>Kebijakan Negara</a:t>
            </a:r>
          </a:p>
          <a:p>
            <a:r>
              <a:rPr lang="en-US" b="1" smtClean="0">
                <a:solidFill>
                  <a:schemeClr val="bg1"/>
                </a:solidFill>
              </a:rPr>
              <a:t>Politik Pendidikan</a:t>
            </a:r>
          </a:p>
          <a:p>
            <a:r>
              <a:rPr lang="en-US" b="1" smtClean="0">
                <a:solidFill>
                  <a:schemeClr val="bg1"/>
                </a:solidFill>
              </a:rPr>
              <a:t>Dasar Pendidikan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838200"/>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sistem</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pendidikan kapitalis</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
        <p:nvSpPr>
          <p:cNvPr id="5" name="Rounded Rectangle 4"/>
          <p:cNvSpPr/>
          <p:nvPr/>
        </p:nvSpPr>
        <p:spPr>
          <a:xfrm>
            <a:off x="4495800" y="1872496"/>
            <a:ext cx="20574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SISTEM</a:t>
            </a:r>
          </a:p>
          <a:p>
            <a:pPr algn="ctr"/>
            <a:r>
              <a:rPr lang="en-US" b="1" smtClean="0"/>
              <a:t>PENDIDIKAN</a:t>
            </a:r>
            <a:endParaRPr lang="en-US" b="1"/>
          </a:p>
        </p:txBody>
      </p:sp>
      <p:sp>
        <p:nvSpPr>
          <p:cNvPr id="8" name="Rounded Rectangle 7"/>
          <p:cNvSpPr/>
          <p:nvPr/>
        </p:nvSpPr>
        <p:spPr>
          <a:xfrm>
            <a:off x="6172200" y="3548896"/>
            <a:ext cx="25908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TEKNIS</a:t>
            </a:r>
          </a:p>
          <a:p>
            <a:pPr algn="ctr"/>
            <a:r>
              <a:rPr lang="en-US" b="1" smtClean="0"/>
              <a:t>MODERN</a:t>
            </a:r>
            <a:endParaRPr lang="en-US" b="1"/>
          </a:p>
        </p:txBody>
      </p:sp>
      <p:sp>
        <p:nvSpPr>
          <p:cNvPr id="14" name="Rounded Rectangle 13"/>
          <p:cNvSpPr/>
          <p:nvPr/>
        </p:nvSpPr>
        <p:spPr>
          <a:xfrm>
            <a:off x="2362200" y="3548896"/>
            <a:ext cx="25908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PARADIGMA MATERIALISME</a:t>
            </a:r>
            <a:endParaRPr lang="en-US" b="1"/>
          </a:p>
        </p:txBody>
      </p:sp>
      <p:cxnSp>
        <p:nvCxnSpPr>
          <p:cNvPr id="16" name="Elbow Connector 15"/>
          <p:cNvCxnSpPr>
            <a:stCxn id="5" idx="1"/>
            <a:endCxn id="14" idx="0"/>
          </p:cNvCxnSpPr>
          <p:nvPr/>
        </p:nvCxnSpPr>
        <p:spPr>
          <a:xfrm rot="10800000" flipV="1">
            <a:off x="3657600" y="2367796"/>
            <a:ext cx="838200" cy="1181100"/>
          </a:xfrm>
          <a:prstGeom prst="bentConnector2">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5"/>
          <p:cNvCxnSpPr>
            <a:stCxn id="5" idx="3"/>
            <a:endCxn id="8" idx="0"/>
          </p:cNvCxnSpPr>
          <p:nvPr/>
        </p:nvCxnSpPr>
        <p:spPr>
          <a:xfrm>
            <a:off x="6553200" y="2367796"/>
            <a:ext cx="914400" cy="1181100"/>
          </a:xfrm>
          <a:prstGeom prst="bentConnector2">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629400" y="4768096"/>
            <a:ext cx="1756250" cy="1785104"/>
          </a:xfrm>
          <a:prstGeom prst="rect">
            <a:avLst/>
          </a:prstGeom>
          <a:noFill/>
        </p:spPr>
        <p:txBody>
          <a:bodyPr wrap="none" rtlCol="0">
            <a:spAutoFit/>
          </a:bodyPr>
          <a:lstStyle/>
          <a:p>
            <a:r>
              <a:rPr lang="en-US" b="1" smtClean="0">
                <a:solidFill>
                  <a:schemeClr val="bg1"/>
                </a:solidFill>
              </a:rPr>
              <a:t>Teknis KBM</a:t>
            </a:r>
          </a:p>
          <a:p>
            <a:r>
              <a:rPr lang="en-US" b="1" smtClean="0">
                <a:solidFill>
                  <a:schemeClr val="bg1"/>
                </a:solidFill>
              </a:rPr>
              <a:t>Kurikulum</a:t>
            </a:r>
          </a:p>
          <a:p>
            <a:r>
              <a:rPr lang="en-US" b="1" smtClean="0">
                <a:solidFill>
                  <a:schemeClr val="bg1"/>
                </a:solidFill>
              </a:rPr>
              <a:t>Manajemen</a:t>
            </a:r>
          </a:p>
          <a:p>
            <a:r>
              <a:rPr lang="en-US" b="1" smtClean="0">
                <a:solidFill>
                  <a:schemeClr val="bg1"/>
                </a:solidFill>
              </a:rPr>
              <a:t>Fasilitas</a:t>
            </a:r>
          </a:p>
          <a:p>
            <a:r>
              <a:rPr lang="en-US" b="1" smtClean="0">
                <a:solidFill>
                  <a:schemeClr val="bg1"/>
                </a:solidFill>
              </a:rPr>
              <a:t>Kualitas Guru</a:t>
            </a:r>
          </a:p>
        </p:txBody>
      </p:sp>
      <p:sp>
        <p:nvSpPr>
          <p:cNvPr id="22" name="TextBox 21"/>
          <p:cNvSpPr txBox="1"/>
          <p:nvPr/>
        </p:nvSpPr>
        <p:spPr>
          <a:xfrm>
            <a:off x="2514600" y="4768096"/>
            <a:ext cx="2337435" cy="1446550"/>
          </a:xfrm>
          <a:prstGeom prst="rect">
            <a:avLst/>
          </a:prstGeom>
          <a:noFill/>
        </p:spPr>
        <p:txBody>
          <a:bodyPr wrap="none" rtlCol="0">
            <a:spAutoFit/>
          </a:bodyPr>
          <a:lstStyle/>
          <a:p>
            <a:r>
              <a:rPr lang="en-US" b="1" smtClean="0">
                <a:solidFill>
                  <a:schemeClr val="bg1"/>
                </a:solidFill>
              </a:rPr>
              <a:t>Tujuan Pendidikan</a:t>
            </a:r>
          </a:p>
          <a:p>
            <a:r>
              <a:rPr lang="en-US" b="1" smtClean="0">
                <a:solidFill>
                  <a:schemeClr val="bg1"/>
                </a:solidFill>
              </a:rPr>
              <a:t>Kebijakan Negara</a:t>
            </a:r>
          </a:p>
          <a:p>
            <a:r>
              <a:rPr lang="en-US" b="1" smtClean="0">
                <a:solidFill>
                  <a:schemeClr val="bg1"/>
                </a:solidFill>
              </a:rPr>
              <a:t>Politik Pendidikan</a:t>
            </a:r>
          </a:p>
          <a:p>
            <a:r>
              <a:rPr lang="en-US" b="1" smtClean="0">
                <a:solidFill>
                  <a:schemeClr val="bg1"/>
                </a:solidFill>
              </a:rPr>
              <a:t>Dasar Pendidikan</a:t>
            </a:r>
          </a:p>
        </p:txBody>
      </p:sp>
      <p:pic>
        <p:nvPicPr>
          <p:cNvPr id="10" name="Picture 6" descr="C:\Documents and Settings\Felix Siauw\My Documents\pemahaman\checkmark.png"/>
          <p:cNvPicPr>
            <a:picLocks noChangeAspect="1" noChangeArrowheads="1"/>
          </p:cNvPicPr>
          <p:nvPr/>
        </p:nvPicPr>
        <p:blipFill>
          <a:blip r:embed="rId2" cstate="email"/>
          <a:srcRect/>
          <a:stretch>
            <a:fillRect/>
          </a:stretch>
        </p:blipFill>
        <p:spPr bwMode="auto">
          <a:xfrm>
            <a:off x="8153400" y="2971800"/>
            <a:ext cx="1197091" cy="1045810"/>
          </a:xfrm>
          <a:prstGeom prst="rect">
            <a:avLst/>
          </a:prstGeom>
          <a:noFill/>
        </p:spPr>
      </p:pic>
      <p:pic>
        <p:nvPicPr>
          <p:cNvPr id="11" name="Picture 5" descr="C:\Documents and Settings\Felix Siauw\My Documents\pemahaman\X_mark.png"/>
          <p:cNvPicPr>
            <a:picLocks noChangeAspect="1" noChangeArrowheads="1"/>
          </p:cNvPicPr>
          <p:nvPr/>
        </p:nvPicPr>
        <p:blipFill>
          <a:blip r:embed="rId3" cstate="email"/>
          <a:srcRect/>
          <a:stretch>
            <a:fillRect/>
          </a:stretch>
        </p:blipFill>
        <p:spPr bwMode="auto">
          <a:xfrm>
            <a:off x="1676400" y="2960363"/>
            <a:ext cx="1073245" cy="12689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381000"/>
            <a:ext cx="10972800" cy="1222375"/>
          </a:xfrm>
          <a:prstGeom prst="rect">
            <a:avLst/>
          </a:prstGeom>
          <a:noFill/>
        </p:spPr>
        <p:txBody>
          <a:bodyPr vert="horz" lIns="109718" tIns="54859" rIns="109718" bIns="54859" rtlCol="0" anchor="ctr">
            <a:normAutofit fontScale="92500"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sistem</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pendidikan</a:t>
            </a:r>
          </a:p>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kapitalis ala indonesia</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
        <p:nvSpPr>
          <p:cNvPr id="5" name="Rounded Rectangle 4"/>
          <p:cNvSpPr/>
          <p:nvPr/>
        </p:nvSpPr>
        <p:spPr>
          <a:xfrm>
            <a:off x="4495800" y="1872496"/>
            <a:ext cx="20574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SISTEM PENDIDIKAN</a:t>
            </a:r>
            <a:endParaRPr lang="en-US" b="1"/>
          </a:p>
        </p:txBody>
      </p:sp>
      <p:sp>
        <p:nvSpPr>
          <p:cNvPr id="8" name="Rounded Rectangle 7"/>
          <p:cNvSpPr/>
          <p:nvPr/>
        </p:nvSpPr>
        <p:spPr>
          <a:xfrm>
            <a:off x="6172200" y="3548896"/>
            <a:ext cx="25908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TEKNIS</a:t>
            </a:r>
          </a:p>
          <a:p>
            <a:pPr algn="ctr"/>
            <a:r>
              <a:rPr lang="en-US" b="1" smtClean="0"/>
              <a:t>KACAU</a:t>
            </a:r>
            <a:endParaRPr lang="en-US" b="1"/>
          </a:p>
        </p:txBody>
      </p:sp>
      <p:sp>
        <p:nvSpPr>
          <p:cNvPr id="14" name="Rounded Rectangle 13"/>
          <p:cNvSpPr/>
          <p:nvPr/>
        </p:nvSpPr>
        <p:spPr>
          <a:xfrm>
            <a:off x="2362200" y="3548896"/>
            <a:ext cx="25908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PARADIGMA </a:t>
            </a:r>
          </a:p>
          <a:p>
            <a:pPr algn="ctr"/>
            <a:r>
              <a:rPr lang="en-US" b="1" smtClean="0"/>
              <a:t>MATERIALISME</a:t>
            </a:r>
            <a:endParaRPr lang="en-US" b="1"/>
          </a:p>
        </p:txBody>
      </p:sp>
      <p:cxnSp>
        <p:nvCxnSpPr>
          <p:cNvPr id="16" name="Elbow Connector 15"/>
          <p:cNvCxnSpPr>
            <a:stCxn id="5" idx="1"/>
            <a:endCxn id="14" idx="0"/>
          </p:cNvCxnSpPr>
          <p:nvPr/>
        </p:nvCxnSpPr>
        <p:spPr>
          <a:xfrm rot="10800000" flipV="1">
            <a:off x="3657600" y="2367796"/>
            <a:ext cx="838200" cy="1181100"/>
          </a:xfrm>
          <a:prstGeom prst="bentConnector2">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5"/>
          <p:cNvCxnSpPr>
            <a:stCxn id="5" idx="3"/>
            <a:endCxn id="8" idx="0"/>
          </p:cNvCxnSpPr>
          <p:nvPr/>
        </p:nvCxnSpPr>
        <p:spPr>
          <a:xfrm>
            <a:off x="6553200" y="2367796"/>
            <a:ext cx="914400" cy="1181100"/>
          </a:xfrm>
          <a:prstGeom prst="bentConnector2">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629400" y="4768096"/>
            <a:ext cx="1756250" cy="1785104"/>
          </a:xfrm>
          <a:prstGeom prst="rect">
            <a:avLst/>
          </a:prstGeom>
          <a:noFill/>
        </p:spPr>
        <p:txBody>
          <a:bodyPr wrap="none" rtlCol="0">
            <a:spAutoFit/>
          </a:bodyPr>
          <a:lstStyle/>
          <a:p>
            <a:r>
              <a:rPr lang="en-US" b="1" smtClean="0">
                <a:solidFill>
                  <a:schemeClr val="bg1"/>
                </a:solidFill>
              </a:rPr>
              <a:t>Teknis KBM</a:t>
            </a:r>
          </a:p>
          <a:p>
            <a:r>
              <a:rPr lang="en-US" b="1" smtClean="0">
                <a:solidFill>
                  <a:schemeClr val="bg1"/>
                </a:solidFill>
              </a:rPr>
              <a:t>Kurikulum</a:t>
            </a:r>
          </a:p>
          <a:p>
            <a:r>
              <a:rPr lang="en-US" b="1" smtClean="0">
                <a:solidFill>
                  <a:schemeClr val="bg1"/>
                </a:solidFill>
              </a:rPr>
              <a:t>Manajemen</a:t>
            </a:r>
          </a:p>
          <a:p>
            <a:r>
              <a:rPr lang="en-US" b="1" smtClean="0">
                <a:solidFill>
                  <a:schemeClr val="bg1"/>
                </a:solidFill>
              </a:rPr>
              <a:t>Fasilitas</a:t>
            </a:r>
          </a:p>
          <a:p>
            <a:r>
              <a:rPr lang="en-US" b="1" smtClean="0">
                <a:solidFill>
                  <a:schemeClr val="bg1"/>
                </a:solidFill>
              </a:rPr>
              <a:t>Kualitas Guru</a:t>
            </a:r>
          </a:p>
        </p:txBody>
      </p:sp>
      <p:sp>
        <p:nvSpPr>
          <p:cNvPr id="22" name="TextBox 21"/>
          <p:cNvSpPr txBox="1"/>
          <p:nvPr/>
        </p:nvSpPr>
        <p:spPr>
          <a:xfrm>
            <a:off x="2514600" y="4768096"/>
            <a:ext cx="2337435" cy="1446550"/>
          </a:xfrm>
          <a:prstGeom prst="rect">
            <a:avLst/>
          </a:prstGeom>
          <a:noFill/>
        </p:spPr>
        <p:txBody>
          <a:bodyPr wrap="none" rtlCol="0">
            <a:spAutoFit/>
          </a:bodyPr>
          <a:lstStyle/>
          <a:p>
            <a:r>
              <a:rPr lang="en-US" b="1" smtClean="0">
                <a:solidFill>
                  <a:schemeClr val="bg1"/>
                </a:solidFill>
              </a:rPr>
              <a:t>Tujuan Pendidikan</a:t>
            </a:r>
          </a:p>
          <a:p>
            <a:r>
              <a:rPr lang="en-US" b="1" smtClean="0">
                <a:solidFill>
                  <a:schemeClr val="bg1"/>
                </a:solidFill>
              </a:rPr>
              <a:t>Kebijakan Negara</a:t>
            </a:r>
          </a:p>
          <a:p>
            <a:r>
              <a:rPr lang="en-US" b="1" smtClean="0">
                <a:solidFill>
                  <a:schemeClr val="bg1"/>
                </a:solidFill>
              </a:rPr>
              <a:t>Politik Pendidikan</a:t>
            </a:r>
          </a:p>
          <a:p>
            <a:r>
              <a:rPr lang="en-US" b="1" smtClean="0">
                <a:solidFill>
                  <a:schemeClr val="bg1"/>
                </a:solidFill>
              </a:rPr>
              <a:t>Dasar Pendidikan</a:t>
            </a:r>
          </a:p>
        </p:txBody>
      </p:sp>
      <p:pic>
        <p:nvPicPr>
          <p:cNvPr id="10" name="Picture 5" descr="C:\Documents and Settings\Felix Siauw\My Documents\pemahaman\X_mark.png"/>
          <p:cNvPicPr>
            <a:picLocks noChangeAspect="1" noChangeArrowheads="1"/>
          </p:cNvPicPr>
          <p:nvPr/>
        </p:nvPicPr>
        <p:blipFill>
          <a:blip r:embed="rId2" cstate="email"/>
          <a:srcRect/>
          <a:stretch>
            <a:fillRect/>
          </a:stretch>
        </p:blipFill>
        <p:spPr bwMode="auto">
          <a:xfrm>
            <a:off x="1658582" y="2961958"/>
            <a:ext cx="1034939" cy="1223663"/>
          </a:xfrm>
          <a:prstGeom prst="rect">
            <a:avLst/>
          </a:prstGeom>
          <a:noFill/>
        </p:spPr>
      </p:pic>
      <p:pic>
        <p:nvPicPr>
          <p:cNvPr id="11" name="Picture 5" descr="C:\Documents and Settings\Felix Siauw\My Documents\pemahaman\X_mark.png"/>
          <p:cNvPicPr>
            <a:picLocks noChangeAspect="1" noChangeArrowheads="1"/>
          </p:cNvPicPr>
          <p:nvPr/>
        </p:nvPicPr>
        <p:blipFill>
          <a:blip r:embed="rId3" cstate="email"/>
          <a:srcRect/>
          <a:stretch>
            <a:fillRect/>
          </a:stretch>
        </p:blipFill>
        <p:spPr bwMode="auto">
          <a:xfrm>
            <a:off x="8229601" y="3028279"/>
            <a:ext cx="914399" cy="108114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762000"/>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sistem</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pendidikan Islam</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
        <p:nvSpPr>
          <p:cNvPr id="5" name="Rounded Rectangle 4"/>
          <p:cNvSpPr/>
          <p:nvPr/>
        </p:nvSpPr>
        <p:spPr>
          <a:xfrm>
            <a:off x="4495800" y="1828800"/>
            <a:ext cx="20574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SISTEM PENDIDIKAN</a:t>
            </a:r>
            <a:endParaRPr lang="en-US" b="1"/>
          </a:p>
        </p:txBody>
      </p:sp>
      <p:sp>
        <p:nvSpPr>
          <p:cNvPr id="8" name="Rounded Rectangle 7"/>
          <p:cNvSpPr/>
          <p:nvPr/>
        </p:nvSpPr>
        <p:spPr>
          <a:xfrm>
            <a:off x="6172200" y="3505200"/>
            <a:ext cx="25908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TEKNIS</a:t>
            </a:r>
          </a:p>
          <a:p>
            <a:pPr algn="ctr"/>
            <a:r>
              <a:rPr lang="en-US" b="1" smtClean="0"/>
              <a:t>MODERN</a:t>
            </a:r>
            <a:endParaRPr lang="en-US" b="1"/>
          </a:p>
        </p:txBody>
      </p:sp>
      <p:sp>
        <p:nvSpPr>
          <p:cNvPr id="14" name="Rounded Rectangle 13"/>
          <p:cNvSpPr/>
          <p:nvPr/>
        </p:nvSpPr>
        <p:spPr>
          <a:xfrm>
            <a:off x="2362200" y="3505200"/>
            <a:ext cx="2590800" cy="9906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PARADIGMA</a:t>
            </a:r>
          </a:p>
          <a:p>
            <a:pPr algn="ctr"/>
            <a:r>
              <a:rPr lang="en-US" b="1" smtClean="0"/>
              <a:t>ISLAMI</a:t>
            </a:r>
            <a:endParaRPr lang="en-US" b="1"/>
          </a:p>
        </p:txBody>
      </p:sp>
      <p:cxnSp>
        <p:nvCxnSpPr>
          <p:cNvPr id="16" name="Elbow Connector 15"/>
          <p:cNvCxnSpPr>
            <a:stCxn id="5" idx="1"/>
            <a:endCxn id="14" idx="0"/>
          </p:cNvCxnSpPr>
          <p:nvPr/>
        </p:nvCxnSpPr>
        <p:spPr>
          <a:xfrm rot="10800000" flipV="1">
            <a:off x="3657600" y="2324100"/>
            <a:ext cx="838200" cy="1181100"/>
          </a:xfrm>
          <a:prstGeom prst="bentConnector2">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5"/>
          <p:cNvCxnSpPr>
            <a:stCxn id="5" idx="3"/>
            <a:endCxn id="8" idx="0"/>
          </p:cNvCxnSpPr>
          <p:nvPr/>
        </p:nvCxnSpPr>
        <p:spPr>
          <a:xfrm>
            <a:off x="6553200" y="2324100"/>
            <a:ext cx="914400" cy="1181100"/>
          </a:xfrm>
          <a:prstGeom prst="bentConnector2">
            <a:avLst/>
          </a:prstGeom>
          <a:ln w="76200">
            <a:solidFill>
              <a:srgbClr val="FFCC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629400" y="4724400"/>
            <a:ext cx="1756250" cy="1785104"/>
          </a:xfrm>
          <a:prstGeom prst="rect">
            <a:avLst/>
          </a:prstGeom>
          <a:noFill/>
        </p:spPr>
        <p:txBody>
          <a:bodyPr wrap="none" rtlCol="0">
            <a:spAutoFit/>
          </a:bodyPr>
          <a:lstStyle/>
          <a:p>
            <a:r>
              <a:rPr lang="en-US" b="1" smtClean="0">
                <a:solidFill>
                  <a:schemeClr val="bg1"/>
                </a:solidFill>
              </a:rPr>
              <a:t>Teknis KBM</a:t>
            </a:r>
          </a:p>
          <a:p>
            <a:r>
              <a:rPr lang="en-US" b="1" smtClean="0">
                <a:solidFill>
                  <a:schemeClr val="bg1"/>
                </a:solidFill>
              </a:rPr>
              <a:t>Kurikulum</a:t>
            </a:r>
          </a:p>
          <a:p>
            <a:r>
              <a:rPr lang="en-US" b="1" smtClean="0">
                <a:solidFill>
                  <a:schemeClr val="bg1"/>
                </a:solidFill>
              </a:rPr>
              <a:t>Manajemen</a:t>
            </a:r>
          </a:p>
          <a:p>
            <a:r>
              <a:rPr lang="en-US" b="1" smtClean="0">
                <a:solidFill>
                  <a:schemeClr val="bg1"/>
                </a:solidFill>
              </a:rPr>
              <a:t>Fasilitas</a:t>
            </a:r>
          </a:p>
          <a:p>
            <a:r>
              <a:rPr lang="en-US" b="1" smtClean="0">
                <a:solidFill>
                  <a:schemeClr val="bg1"/>
                </a:solidFill>
              </a:rPr>
              <a:t>Kualitas Guru</a:t>
            </a:r>
          </a:p>
        </p:txBody>
      </p:sp>
      <p:sp>
        <p:nvSpPr>
          <p:cNvPr id="22" name="TextBox 21"/>
          <p:cNvSpPr txBox="1"/>
          <p:nvPr/>
        </p:nvSpPr>
        <p:spPr>
          <a:xfrm>
            <a:off x="2514600" y="4724400"/>
            <a:ext cx="2337435" cy="1446550"/>
          </a:xfrm>
          <a:prstGeom prst="rect">
            <a:avLst/>
          </a:prstGeom>
          <a:noFill/>
        </p:spPr>
        <p:txBody>
          <a:bodyPr wrap="none" rtlCol="0">
            <a:spAutoFit/>
          </a:bodyPr>
          <a:lstStyle/>
          <a:p>
            <a:r>
              <a:rPr lang="en-US" b="1" smtClean="0">
                <a:solidFill>
                  <a:schemeClr val="bg1"/>
                </a:solidFill>
              </a:rPr>
              <a:t>Tujuan Pendidikan</a:t>
            </a:r>
          </a:p>
          <a:p>
            <a:r>
              <a:rPr lang="en-US" b="1" smtClean="0">
                <a:solidFill>
                  <a:schemeClr val="bg1"/>
                </a:solidFill>
              </a:rPr>
              <a:t>Kebijakan Negara</a:t>
            </a:r>
          </a:p>
          <a:p>
            <a:r>
              <a:rPr lang="en-US" b="1" smtClean="0">
                <a:solidFill>
                  <a:schemeClr val="bg1"/>
                </a:solidFill>
              </a:rPr>
              <a:t>Politik Pendidikan</a:t>
            </a:r>
          </a:p>
          <a:p>
            <a:r>
              <a:rPr lang="en-US" b="1" smtClean="0">
                <a:solidFill>
                  <a:schemeClr val="bg1"/>
                </a:solidFill>
              </a:rPr>
              <a:t>Asas Pendidikan</a:t>
            </a:r>
          </a:p>
        </p:txBody>
      </p:sp>
      <p:pic>
        <p:nvPicPr>
          <p:cNvPr id="13" name="Picture 6" descr="C:\Documents and Settings\Felix Siauw\My Documents\pemahaman\checkmark.png"/>
          <p:cNvPicPr>
            <a:picLocks noChangeAspect="1" noChangeArrowheads="1"/>
          </p:cNvPicPr>
          <p:nvPr/>
        </p:nvPicPr>
        <p:blipFill>
          <a:blip r:embed="rId2" cstate="email"/>
          <a:srcRect/>
          <a:stretch>
            <a:fillRect/>
          </a:stretch>
        </p:blipFill>
        <p:spPr bwMode="auto">
          <a:xfrm>
            <a:off x="8153400" y="2667000"/>
            <a:ext cx="1445947" cy="1263218"/>
          </a:xfrm>
          <a:prstGeom prst="rect">
            <a:avLst/>
          </a:prstGeom>
          <a:noFill/>
        </p:spPr>
      </p:pic>
      <p:pic>
        <p:nvPicPr>
          <p:cNvPr id="15" name="Picture 6" descr="C:\Documents and Settings\Felix Siauw\My Documents\pemahaman\checkmark.png"/>
          <p:cNvPicPr>
            <a:picLocks noChangeAspect="1" noChangeArrowheads="1"/>
          </p:cNvPicPr>
          <p:nvPr/>
        </p:nvPicPr>
        <p:blipFill>
          <a:blip r:embed="rId3" cstate="email"/>
          <a:srcRect/>
          <a:stretch>
            <a:fillRect/>
          </a:stretch>
        </p:blipFill>
        <p:spPr bwMode="auto">
          <a:xfrm>
            <a:off x="2010130" y="2590800"/>
            <a:ext cx="1533170" cy="13394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762000"/>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pendidikan dalam</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Islam : hak asasi</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
        <p:nvSpPr>
          <p:cNvPr id="5" name="Rectangle 4"/>
          <p:cNvSpPr/>
          <p:nvPr/>
        </p:nvSpPr>
        <p:spPr>
          <a:xfrm>
            <a:off x="0" y="2057400"/>
            <a:ext cx="10972800" cy="646331"/>
          </a:xfrm>
          <a:prstGeom prst="rect">
            <a:avLst/>
          </a:prstGeom>
        </p:spPr>
        <p:txBody>
          <a:bodyPr wrap="square">
            <a:spAutoFit/>
          </a:bodyPr>
          <a:lstStyle/>
          <a:p>
            <a:pPr algn="ctr"/>
            <a:r>
              <a:rPr lang="ar-SA" sz="3600" smtClean="0">
                <a:solidFill>
                  <a:schemeClr val="bg1"/>
                </a:solidFill>
                <a:latin typeface="Lateef" pitchFamily="2" charset="-78"/>
                <a:cs typeface="Lateef" pitchFamily="2" charset="-78"/>
              </a:rPr>
              <a:t>طَلَبُ اْلعِلْمِ فَرِيْضَةٌ عَلىَ كُلِّ مُسْلِمٍ</a:t>
            </a:r>
            <a:endParaRPr lang="en-US" sz="3600">
              <a:solidFill>
                <a:schemeClr val="bg1"/>
              </a:solidFill>
              <a:latin typeface="Lateef" pitchFamily="2" charset="-78"/>
              <a:cs typeface="Lateef" pitchFamily="2" charset="-78"/>
            </a:endParaRPr>
          </a:p>
        </p:txBody>
      </p:sp>
      <p:sp>
        <p:nvSpPr>
          <p:cNvPr id="6" name="Rectangle 5"/>
          <p:cNvSpPr/>
          <p:nvPr/>
        </p:nvSpPr>
        <p:spPr>
          <a:xfrm>
            <a:off x="0" y="2743200"/>
            <a:ext cx="10972800" cy="460126"/>
          </a:xfrm>
          <a:prstGeom prst="rect">
            <a:avLst/>
          </a:prstGeom>
        </p:spPr>
        <p:txBody>
          <a:bodyPr wrap="square">
            <a:spAutoFit/>
          </a:bodyPr>
          <a:lstStyle/>
          <a:p>
            <a:pPr algn="ctr">
              <a:lnSpc>
                <a:spcPct val="130000"/>
              </a:lnSpc>
            </a:pPr>
            <a:r>
              <a:rPr lang="en-US" sz="2000" smtClean="0">
                <a:solidFill>
                  <a:schemeClr val="bg1"/>
                </a:solidFill>
              </a:rPr>
              <a:t>menuntut ilmu adalah kewajiban bagi setiap muslim </a:t>
            </a:r>
            <a:r>
              <a:rPr lang="en-US" sz="2000" b="1" smtClean="0">
                <a:solidFill>
                  <a:schemeClr val="bg1"/>
                </a:solidFill>
              </a:rPr>
              <a:t>(HR Baihaqi)</a:t>
            </a:r>
            <a:endParaRPr lang="en-US" sz="2000" b="1">
              <a:solidFill>
                <a:schemeClr val="bg1"/>
              </a:solidFill>
            </a:endParaRPr>
          </a:p>
        </p:txBody>
      </p:sp>
      <p:sp>
        <p:nvSpPr>
          <p:cNvPr id="7" name="Rectangle 6"/>
          <p:cNvSpPr/>
          <p:nvPr/>
        </p:nvSpPr>
        <p:spPr>
          <a:xfrm>
            <a:off x="0" y="3711765"/>
            <a:ext cx="10972800" cy="860235"/>
          </a:xfrm>
          <a:prstGeom prst="rect">
            <a:avLst/>
          </a:prstGeom>
        </p:spPr>
        <p:txBody>
          <a:bodyPr wrap="square">
            <a:spAutoFit/>
          </a:bodyPr>
          <a:lstStyle/>
          <a:p>
            <a:pPr algn="ctr">
              <a:lnSpc>
                <a:spcPct val="130000"/>
              </a:lnSpc>
            </a:pPr>
            <a:r>
              <a:rPr lang="en-US" sz="2000" smtClean="0">
                <a:solidFill>
                  <a:schemeClr val="bg1"/>
                </a:solidFill>
              </a:rPr>
              <a:t>Rasulullah telah menjadikan pengganti tawanan tebusan perang</a:t>
            </a:r>
          </a:p>
          <a:p>
            <a:pPr algn="ctr">
              <a:lnSpc>
                <a:spcPct val="130000"/>
              </a:lnSpc>
            </a:pPr>
            <a:r>
              <a:rPr lang="en-US" sz="2000" b="1" smtClean="0">
                <a:solidFill>
                  <a:schemeClr val="bg1"/>
                </a:solidFill>
              </a:rPr>
              <a:t>dengan mengajarkan baca tulis kepada 10 anak di madinah.</a:t>
            </a:r>
            <a:endParaRPr lang="en-US" sz="2000" b="1">
              <a:solidFill>
                <a:schemeClr val="bg1"/>
              </a:solidFill>
            </a:endParaRPr>
          </a:p>
        </p:txBody>
      </p:sp>
      <p:sp>
        <p:nvSpPr>
          <p:cNvPr id="8" name="Rectangle 7"/>
          <p:cNvSpPr/>
          <p:nvPr/>
        </p:nvSpPr>
        <p:spPr>
          <a:xfrm>
            <a:off x="0" y="5203448"/>
            <a:ext cx="10972800" cy="892552"/>
          </a:xfrm>
          <a:prstGeom prst="rect">
            <a:avLst/>
          </a:prstGeom>
        </p:spPr>
        <p:txBody>
          <a:bodyPr wrap="square">
            <a:spAutoFit/>
          </a:bodyPr>
          <a:lstStyle/>
          <a:p>
            <a:pPr algn="ctr">
              <a:lnSpc>
                <a:spcPct val="130000"/>
              </a:lnSpc>
            </a:pPr>
            <a:r>
              <a:rPr lang="en-US" sz="2000" smtClean="0">
                <a:solidFill>
                  <a:schemeClr val="bg1"/>
                </a:solidFill>
              </a:rPr>
              <a:t>Umar manggaji tiga orang guru di madinah dengan gaji 15 dinar/bulan</a:t>
            </a:r>
          </a:p>
          <a:p>
            <a:pPr algn="ctr">
              <a:lnSpc>
                <a:spcPct val="130000"/>
              </a:lnSpc>
            </a:pPr>
            <a:r>
              <a:rPr lang="en-US" sz="2000" b="1" smtClean="0">
                <a:solidFill>
                  <a:schemeClr val="bg1"/>
                </a:solidFill>
              </a:rPr>
              <a:t>atau sekitar Rp. 19.500.000</a:t>
            </a:r>
            <a:endParaRPr lang="en-US" sz="2000" b="1">
              <a:solidFill>
                <a:schemeClr val="bg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762000"/>
            <a:ext cx="10972800" cy="1524000"/>
          </a:xfrm>
          <a:prstGeom prst="rect">
            <a:avLst/>
          </a:prstGeom>
          <a:noFill/>
        </p:spPr>
        <p:txBody>
          <a:bodyPr vert="horz" lIns="109718" tIns="54859" rIns="109718" bIns="54859" rtlCol="0" anchor="ctr">
            <a:normAutofit/>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pendidikan adalah</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tanggung jawab</a:t>
            </a:r>
          </a:p>
          <a:p>
            <a:pPr marL="0" marR="0" lvl="0" indent="0" algn="ctr" defTabSz="1097183" rtl="0" eaLnBrk="1" fontAlgn="auto" latinLnBrk="0" hangingPunct="1">
              <a:lnSpc>
                <a:spcPct val="100000"/>
              </a:lnSpc>
              <a:spcBef>
                <a:spcPct val="0"/>
              </a:spcBef>
              <a:spcAft>
                <a:spcPts val="0"/>
              </a:spcAft>
              <a:buClrTx/>
              <a:buSzTx/>
              <a:buFontTx/>
              <a:buNone/>
              <a:tabLst/>
              <a:defRPr/>
            </a:pPr>
            <a:r>
              <a:rPr lang="en-US" sz="4000" baseline="0" smtClean="0">
                <a:solidFill>
                  <a:schemeClr val="bg1"/>
                </a:solidFill>
                <a:latin typeface="Impact" pitchFamily="34" charset="0"/>
                <a:ea typeface="+mj-ea"/>
                <a:cs typeface="+mj-cs"/>
              </a:rPr>
              <a:t>khilafah</a:t>
            </a:r>
            <a:r>
              <a:rPr lang="en-US" sz="4000" smtClean="0">
                <a:solidFill>
                  <a:schemeClr val="bg1"/>
                </a:solidFill>
                <a:latin typeface="Impact" pitchFamily="34" charset="0"/>
                <a:ea typeface="+mj-ea"/>
                <a:cs typeface="+mj-cs"/>
              </a:rPr>
              <a:t> Islamiyyah</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
        <p:nvSpPr>
          <p:cNvPr id="8" name="Rectangle 7"/>
          <p:cNvSpPr/>
          <p:nvPr/>
        </p:nvSpPr>
        <p:spPr>
          <a:xfrm>
            <a:off x="0" y="2593538"/>
            <a:ext cx="10972800" cy="646331"/>
          </a:xfrm>
          <a:prstGeom prst="rect">
            <a:avLst/>
          </a:prstGeom>
        </p:spPr>
        <p:txBody>
          <a:bodyPr wrap="square">
            <a:spAutoFit/>
          </a:bodyPr>
          <a:lstStyle/>
          <a:p>
            <a:pPr algn="ctr" rtl="1"/>
            <a:r>
              <a:rPr lang="ar-SA" sz="3600" smtClean="0">
                <a:solidFill>
                  <a:schemeClr val="bg1"/>
                </a:solidFill>
                <a:latin typeface="Lateef" pitchFamily="2" charset="-78"/>
                <a:cs typeface="Lateef" pitchFamily="2" charset="-78"/>
              </a:rPr>
              <a:t>اَلإِمَامُ رَاعٍ وَ هُوَ مَسْؤُوْلٌ عَنْ رَاعِيَتِهِ</a:t>
            </a:r>
            <a:endParaRPr lang="en-US" sz="3600">
              <a:solidFill>
                <a:schemeClr val="bg1"/>
              </a:solidFill>
              <a:latin typeface="Lateef" pitchFamily="2" charset="-78"/>
              <a:cs typeface="Lateef" pitchFamily="2" charset="-78"/>
            </a:endParaRPr>
          </a:p>
        </p:txBody>
      </p:sp>
      <p:sp>
        <p:nvSpPr>
          <p:cNvPr id="9" name="Rectangle 8"/>
          <p:cNvSpPr/>
          <p:nvPr/>
        </p:nvSpPr>
        <p:spPr>
          <a:xfrm>
            <a:off x="0" y="3279338"/>
            <a:ext cx="10972800" cy="1292662"/>
          </a:xfrm>
          <a:prstGeom prst="rect">
            <a:avLst/>
          </a:prstGeom>
        </p:spPr>
        <p:txBody>
          <a:bodyPr wrap="square">
            <a:spAutoFit/>
          </a:bodyPr>
          <a:lstStyle/>
          <a:p>
            <a:pPr algn="ctr">
              <a:lnSpc>
                <a:spcPct val="130000"/>
              </a:lnSpc>
            </a:pPr>
            <a:r>
              <a:rPr lang="en-US" sz="2000" smtClean="0">
                <a:solidFill>
                  <a:schemeClr val="bg1"/>
                </a:solidFill>
              </a:rPr>
              <a:t>Seorang imam (khalifah) adalah pemelihara dan pengatur urusan rakyat;</a:t>
            </a:r>
          </a:p>
          <a:p>
            <a:pPr algn="ctr">
              <a:lnSpc>
                <a:spcPct val="130000"/>
              </a:lnSpc>
            </a:pPr>
            <a:r>
              <a:rPr lang="en-US" sz="2000" smtClean="0">
                <a:solidFill>
                  <a:schemeClr val="bg1"/>
                </a:solidFill>
              </a:rPr>
              <a:t>ia akan dimintai pertanggungjawaban atas urusan rakyatnya</a:t>
            </a:r>
          </a:p>
          <a:p>
            <a:pPr algn="ctr">
              <a:lnSpc>
                <a:spcPct val="130000"/>
              </a:lnSpc>
            </a:pPr>
            <a:r>
              <a:rPr lang="en-US" sz="2000" b="1" smtClean="0">
                <a:solidFill>
                  <a:schemeClr val="bg1"/>
                </a:solidFill>
              </a:rPr>
              <a:t>(HR al-Bukhari dan Muslim)</a:t>
            </a:r>
            <a:endParaRPr lang="en-US" sz="200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srcRect/>
          <a:stretch>
            <a:fillRect/>
          </a:stretch>
        </p:blipFill>
        <p:spPr bwMode="auto">
          <a:xfrm>
            <a:off x="304800" y="1574800"/>
            <a:ext cx="4267200" cy="3911600"/>
          </a:xfrm>
          <a:prstGeom prst="rect">
            <a:avLst/>
          </a:prstGeom>
          <a:noFill/>
          <a:ln w="9525">
            <a:noFill/>
            <a:miter lim="800000"/>
            <a:headEnd/>
            <a:tailEnd/>
          </a:ln>
          <a:effectLst/>
        </p:spPr>
      </p:pic>
      <p:sp>
        <p:nvSpPr>
          <p:cNvPr id="5" name="Text Box 3"/>
          <p:cNvSpPr txBox="1">
            <a:spLocks noChangeArrowheads="1"/>
          </p:cNvSpPr>
          <p:nvPr/>
        </p:nvSpPr>
        <p:spPr bwMode="auto">
          <a:xfrm>
            <a:off x="4114800" y="1736229"/>
            <a:ext cx="6858000" cy="1692771"/>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rPr>
              <a:t>Menteri pendidikan itu narsis juga,</a:t>
            </a:r>
          </a:p>
          <a:p>
            <a:pPr algn="ctr">
              <a:lnSpc>
                <a:spcPct val="130000"/>
              </a:lnSpc>
            </a:pPr>
            <a:r>
              <a:rPr lang="en-US" sz="2000" smtClean="0">
                <a:solidFill>
                  <a:schemeClr val="bg1"/>
                </a:solidFill>
              </a:rPr>
              <a:t>sering muncul dalam iklan-iklan sekolah gratis.</a:t>
            </a:r>
          </a:p>
          <a:p>
            <a:pPr algn="ctr">
              <a:lnSpc>
                <a:spcPct val="130000"/>
              </a:lnSpc>
            </a:pPr>
            <a:r>
              <a:rPr lang="en-US" sz="2000" smtClean="0">
                <a:solidFill>
                  <a:schemeClr val="bg1"/>
                </a:solidFill>
              </a:rPr>
              <a:t>Apa betul pemerintah sudah insyaf,</a:t>
            </a:r>
          </a:p>
          <a:p>
            <a:pPr algn="ctr">
              <a:lnSpc>
                <a:spcPct val="130000"/>
              </a:lnSpc>
            </a:pPr>
            <a:r>
              <a:rPr lang="en-US" sz="2000" smtClean="0">
                <a:solidFill>
                  <a:schemeClr val="bg1"/>
                </a:solidFill>
              </a:rPr>
              <a:t>atau ini hanya ritual lima tahunan?</a:t>
            </a:r>
          </a:p>
        </p:txBody>
      </p:sp>
      <p:sp>
        <p:nvSpPr>
          <p:cNvPr id="6" name="Text Box 3"/>
          <p:cNvSpPr txBox="1">
            <a:spLocks noChangeArrowheads="1"/>
          </p:cNvSpPr>
          <p:nvPr/>
        </p:nvSpPr>
        <p:spPr bwMode="auto">
          <a:xfrm>
            <a:off x="4114800" y="3622119"/>
            <a:ext cx="6858000" cy="2092881"/>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rPr>
              <a:t>Mendiknas memegang definisi gratis,</a:t>
            </a:r>
          </a:p>
          <a:p>
            <a:pPr algn="ctr">
              <a:lnSpc>
                <a:spcPct val="130000"/>
              </a:lnSpc>
            </a:pPr>
            <a:r>
              <a:rPr lang="en-US" sz="2000" smtClean="0">
                <a:solidFill>
                  <a:schemeClr val="bg1"/>
                </a:solidFill>
              </a:rPr>
              <a:t>yaitu tidak boleh ada pungutan hanya dalam hal SPP. </a:t>
            </a:r>
          </a:p>
          <a:p>
            <a:pPr algn="ctr">
              <a:lnSpc>
                <a:spcPct val="130000"/>
              </a:lnSpc>
            </a:pPr>
            <a:r>
              <a:rPr lang="en-US" sz="2000" smtClean="0">
                <a:solidFill>
                  <a:schemeClr val="bg1"/>
                </a:solidFill>
              </a:rPr>
              <a:t>padahal, definisi gratis secara umum adalah</a:t>
            </a:r>
          </a:p>
          <a:p>
            <a:pPr algn="ctr">
              <a:lnSpc>
                <a:spcPct val="130000"/>
              </a:lnSpc>
            </a:pPr>
            <a:r>
              <a:rPr lang="en-US" sz="2000" smtClean="0">
                <a:solidFill>
                  <a:schemeClr val="bg1"/>
                </a:solidFill>
              </a:rPr>
              <a:t>tidak boleh ada pungutan apa pun</a:t>
            </a:r>
          </a:p>
          <a:p>
            <a:pPr algn="ctr">
              <a:lnSpc>
                <a:spcPct val="130000"/>
              </a:lnSpc>
            </a:pPr>
            <a:r>
              <a:rPr lang="en-US" sz="2000" b="1" smtClean="0">
                <a:solidFill>
                  <a:schemeClr val="bg1"/>
                </a:solidFill>
              </a:rPr>
              <a:t>(Ade Irawan, ICW)</a:t>
            </a:r>
          </a:p>
        </p:txBody>
      </p:sp>
      <p:sp>
        <p:nvSpPr>
          <p:cNvPr id="7" name="Rectangle 2"/>
          <p:cNvSpPr txBox="1">
            <a:spLocks noChangeArrowheads="1"/>
          </p:cNvSpPr>
          <p:nvPr/>
        </p:nvSpPr>
        <p:spPr>
          <a:xfrm>
            <a:off x="0" y="5302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ayooo</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sekolaaaah!</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495800" y="457200"/>
            <a:ext cx="2057400" cy="7620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Khilafah</a:t>
            </a:r>
            <a:endParaRPr lang="en-US" b="1"/>
          </a:p>
        </p:txBody>
      </p:sp>
      <p:sp>
        <p:nvSpPr>
          <p:cNvPr id="5" name="Rounded Rectangle 4"/>
          <p:cNvSpPr/>
          <p:nvPr/>
        </p:nvSpPr>
        <p:spPr>
          <a:xfrm>
            <a:off x="2438400" y="1981200"/>
            <a:ext cx="2057400" cy="7620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Ekonomi</a:t>
            </a:r>
            <a:endParaRPr lang="en-US" b="1"/>
          </a:p>
        </p:txBody>
      </p:sp>
      <p:sp>
        <p:nvSpPr>
          <p:cNvPr id="6" name="Rounded Rectangle 5"/>
          <p:cNvSpPr/>
          <p:nvPr/>
        </p:nvSpPr>
        <p:spPr>
          <a:xfrm>
            <a:off x="6629400" y="1981200"/>
            <a:ext cx="2057400" cy="7620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Politik</a:t>
            </a:r>
            <a:endParaRPr lang="en-US" b="1"/>
          </a:p>
        </p:txBody>
      </p:sp>
      <p:sp>
        <p:nvSpPr>
          <p:cNvPr id="7" name="Rounded Rectangle 6"/>
          <p:cNvSpPr/>
          <p:nvPr/>
        </p:nvSpPr>
        <p:spPr>
          <a:xfrm>
            <a:off x="2438400" y="3352800"/>
            <a:ext cx="2057400" cy="7620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Dana</a:t>
            </a:r>
            <a:endParaRPr lang="en-US" b="1"/>
          </a:p>
        </p:txBody>
      </p:sp>
      <p:sp>
        <p:nvSpPr>
          <p:cNvPr id="8" name="Rounded Rectangle 7"/>
          <p:cNvSpPr/>
          <p:nvPr/>
        </p:nvSpPr>
        <p:spPr>
          <a:xfrm>
            <a:off x="6629400" y="3352800"/>
            <a:ext cx="2057400" cy="7620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Kebijakan</a:t>
            </a:r>
            <a:endParaRPr lang="en-US" b="1"/>
          </a:p>
        </p:txBody>
      </p:sp>
      <p:sp>
        <p:nvSpPr>
          <p:cNvPr id="9" name="Rounded Rectangle 8"/>
          <p:cNvSpPr/>
          <p:nvPr/>
        </p:nvSpPr>
        <p:spPr>
          <a:xfrm>
            <a:off x="838200" y="5105400"/>
            <a:ext cx="2057400" cy="7620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Kesehatan</a:t>
            </a:r>
            <a:endParaRPr lang="en-US" b="1"/>
          </a:p>
        </p:txBody>
      </p:sp>
      <p:sp>
        <p:nvSpPr>
          <p:cNvPr id="10" name="Rounded Rectangle 9"/>
          <p:cNvSpPr/>
          <p:nvPr/>
        </p:nvSpPr>
        <p:spPr>
          <a:xfrm>
            <a:off x="3276600" y="5105400"/>
            <a:ext cx="2057400" cy="7620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Pendidikan</a:t>
            </a:r>
            <a:endParaRPr lang="en-US" b="1"/>
          </a:p>
        </p:txBody>
      </p:sp>
      <p:sp>
        <p:nvSpPr>
          <p:cNvPr id="11" name="Rounded Rectangle 10"/>
          <p:cNvSpPr/>
          <p:nvPr/>
        </p:nvSpPr>
        <p:spPr>
          <a:xfrm>
            <a:off x="5791200" y="5105400"/>
            <a:ext cx="2057400" cy="7620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Keamanan</a:t>
            </a:r>
            <a:endParaRPr lang="en-US" b="1"/>
          </a:p>
        </p:txBody>
      </p:sp>
      <p:sp>
        <p:nvSpPr>
          <p:cNvPr id="12" name="Rounded Rectangle 11"/>
          <p:cNvSpPr/>
          <p:nvPr/>
        </p:nvSpPr>
        <p:spPr>
          <a:xfrm>
            <a:off x="8305800" y="5105400"/>
            <a:ext cx="2057400" cy="762000"/>
          </a:xfrm>
          <a:prstGeom prst="roundRect">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Infrastruktur</a:t>
            </a:r>
            <a:endParaRPr lang="en-US" b="1"/>
          </a:p>
        </p:txBody>
      </p:sp>
      <p:cxnSp>
        <p:nvCxnSpPr>
          <p:cNvPr id="14" name="Elbow Connector 13"/>
          <p:cNvCxnSpPr>
            <a:stCxn id="4" idx="1"/>
            <a:endCxn id="5" idx="0"/>
          </p:cNvCxnSpPr>
          <p:nvPr/>
        </p:nvCxnSpPr>
        <p:spPr>
          <a:xfrm rot="10800000" flipV="1">
            <a:off x="3467100" y="838200"/>
            <a:ext cx="1028700" cy="1143000"/>
          </a:xfrm>
          <a:prstGeom prst="bentConnector2">
            <a:avLst/>
          </a:prstGeom>
          <a:ln w="57150">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16" name="Elbow Connector 13"/>
          <p:cNvCxnSpPr>
            <a:stCxn id="4" idx="3"/>
            <a:endCxn id="6" idx="0"/>
          </p:cNvCxnSpPr>
          <p:nvPr/>
        </p:nvCxnSpPr>
        <p:spPr>
          <a:xfrm>
            <a:off x="6553200" y="838200"/>
            <a:ext cx="1104900" cy="1143000"/>
          </a:xfrm>
          <a:prstGeom prst="bentConnector2">
            <a:avLst/>
          </a:prstGeom>
          <a:ln w="57150">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19" name="Elbow Connector 13"/>
          <p:cNvCxnSpPr>
            <a:stCxn id="5" idx="2"/>
            <a:endCxn id="7" idx="0"/>
          </p:cNvCxnSpPr>
          <p:nvPr/>
        </p:nvCxnSpPr>
        <p:spPr>
          <a:xfrm rot="5400000">
            <a:off x="3162300" y="3048000"/>
            <a:ext cx="609600" cy="1588"/>
          </a:xfrm>
          <a:prstGeom prst="bentConnector3">
            <a:avLst>
              <a:gd name="adj1" fmla="val 50000"/>
            </a:avLst>
          </a:prstGeom>
          <a:ln w="57150">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13"/>
          <p:cNvCxnSpPr>
            <a:stCxn id="6" idx="2"/>
            <a:endCxn id="8" idx="0"/>
          </p:cNvCxnSpPr>
          <p:nvPr/>
        </p:nvCxnSpPr>
        <p:spPr>
          <a:xfrm rot="5400000">
            <a:off x="7353300" y="3048000"/>
            <a:ext cx="609600" cy="1588"/>
          </a:xfrm>
          <a:prstGeom prst="bentConnector3">
            <a:avLst>
              <a:gd name="adj1" fmla="val 50000"/>
            </a:avLst>
          </a:prstGeom>
          <a:ln w="57150">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5" idx="3"/>
            <a:endCxn id="6" idx="1"/>
          </p:cNvCxnSpPr>
          <p:nvPr/>
        </p:nvCxnSpPr>
        <p:spPr>
          <a:xfrm>
            <a:off x="4495800" y="2362200"/>
            <a:ext cx="2133600" cy="1588"/>
          </a:xfrm>
          <a:prstGeom prst="straightConnector1">
            <a:avLst/>
          </a:prstGeom>
          <a:ln w="57150">
            <a:solidFill>
              <a:srgbClr val="FFFF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13"/>
          <p:cNvCxnSpPr>
            <a:stCxn id="8" idx="2"/>
            <a:endCxn id="12" idx="0"/>
          </p:cNvCxnSpPr>
          <p:nvPr/>
        </p:nvCxnSpPr>
        <p:spPr>
          <a:xfrm rot="16200000" flipH="1">
            <a:off x="8001000" y="3771900"/>
            <a:ext cx="990600" cy="1676400"/>
          </a:xfrm>
          <a:prstGeom prst="bentConnector3">
            <a:avLst>
              <a:gd name="adj1" fmla="val 50000"/>
            </a:avLst>
          </a:prstGeom>
          <a:ln w="57150">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13"/>
          <p:cNvCxnSpPr>
            <a:stCxn id="8" idx="2"/>
            <a:endCxn id="11" idx="0"/>
          </p:cNvCxnSpPr>
          <p:nvPr/>
        </p:nvCxnSpPr>
        <p:spPr>
          <a:xfrm rot="5400000">
            <a:off x="6743700" y="4191000"/>
            <a:ext cx="990600" cy="838200"/>
          </a:xfrm>
          <a:prstGeom prst="bentConnector3">
            <a:avLst>
              <a:gd name="adj1" fmla="val 50000"/>
            </a:avLst>
          </a:prstGeom>
          <a:ln w="57150">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13"/>
          <p:cNvCxnSpPr>
            <a:stCxn id="7" idx="2"/>
            <a:endCxn id="10" idx="0"/>
          </p:cNvCxnSpPr>
          <p:nvPr/>
        </p:nvCxnSpPr>
        <p:spPr>
          <a:xfrm rot="16200000" flipH="1">
            <a:off x="3390900" y="4191000"/>
            <a:ext cx="990600" cy="838200"/>
          </a:xfrm>
          <a:prstGeom prst="bentConnector3">
            <a:avLst>
              <a:gd name="adj1" fmla="val 50000"/>
            </a:avLst>
          </a:prstGeom>
          <a:ln w="57150">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38" name="Elbow Connector 13"/>
          <p:cNvCxnSpPr>
            <a:stCxn id="7" idx="2"/>
            <a:endCxn id="9" idx="0"/>
          </p:cNvCxnSpPr>
          <p:nvPr/>
        </p:nvCxnSpPr>
        <p:spPr>
          <a:xfrm rot="5400000">
            <a:off x="2171700" y="3810000"/>
            <a:ext cx="990600" cy="1600200"/>
          </a:xfrm>
          <a:prstGeom prst="bentConnector3">
            <a:avLst>
              <a:gd name="adj1" fmla="val 50000"/>
            </a:avLst>
          </a:prstGeom>
          <a:ln w="57150">
            <a:solidFill>
              <a:srgbClr val="FFFFFF"/>
            </a:solidFill>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13"/>
          <p:cNvCxnSpPr>
            <a:stCxn id="8" idx="2"/>
            <a:endCxn id="9" idx="0"/>
          </p:cNvCxnSpPr>
          <p:nvPr/>
        </p:nvCxnSpPr>
        <p:spPr>
          <a:xfrm rot="5400000">
            <a:off x="4267200" y="1714500"/>
            <a:ext cx="990600" cy="5791200"/>
          </a:xfrm>
          <a:prstGeom prst="bentConnector3">
            <a:avLst>
              <a:gd name="adj1" fmla="val 50000"/>
            </a:avLst>
          </a:prstGeom>
          <a:ln w="57150">
            <a:solidFill>
              <a:srgbClr val="FFFF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par>
                                <p:cTn id="18" presetID="53"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par>
                                <p:cTn id="28" presetID="22" presetClass="entr" presetSubtype="4"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down)">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22" presetClass="entr" presetSubtype="4"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500"/>
                                        <p:tgtEl>
                                          <p:spTgt spid="2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wipe(down)">
                                      <p:cBhvr>
                                        <p:cTn id="50" dur="500"/>
                                        <p:tgtEl>
                                          <p:spTgt spid="29"/>
                                        </p:tgtEl>
                                      </p:cBhvr>
                                    </p:animEffect>
                                  </p:childTnLst>
                                </p:cTn>
                              </p:par>
                              <p:par>
                                <p:cTn id="51" presetID="22" presetClass="entr" presetSubtype="4"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down)">
                                      <p:cBhvr>
                                        <p:cTn id="53" dur="500"/>
                                        <p:tgtEl>
                                          <p:spTgt spid="32"/>
                                        </p:tgtEl>
                                      </p:cBhvr>
                                    </p:animEffect>
                                  </p:childTnLst>
                                </p:cTn>
                              </p:par>
                              <p:par>
                                <p:cTn id="54" presetID="22" presetClass="entr" presetSubtype="4" fill="hold"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down)">
                                      <p:cBhvr>
                                        <p:cTn id="56" dur="500"/>
                                        <p:tgtEl>
                                          <p:spTgt spid="35"/>
                                        </p:tgtEl>
                                      </p:cBhvr>
                                    </p:animEffect>
                                  </p:childTnLst>
                                </p:cTn>
                              </p:par>
                              <p:par>
                                <p:cTn id="57" presetID="22" presetClass="entr" presetSubtype="4" fill="hold"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down)">
                                      <p:cBhvr>
                                        <p:cTn id="62" dur="500"/>
                                        <p:tgtEl>
                                          <p:spTgt spid="41"/>
                                        </p:tgtEl>
                                      </p:cBhvr>
                                    </p:animEffect>
                                  </p:childTnLst>
                                </p:cTn>
                              </p:par>
                            </p:childTnLst>
                          </p:cTn>
                        </p:par>
                        <p:par>
                          <p:cTn id="63" fill="hold">
                            <p:stCondLst>
                              <p:cond delay="500"/>
                            </p:stCondLst>
                            <p:childTnLst>
                              <p:par>
                                <p:cTn id="64" presetID="53"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p:cTn id="66" dur="500" fill="hold"/>
                                        <p:tgtEl>
                                          <p:spTgt spid="9"/>
                                        </p:tgtEl>
                                        <p:attrNameLst>
                                          <p:attrName>ppt_w</p:attrName>
                                        </p:attrNameLst>
                                      </p:cBhvr>
                                      <p:tavLst>
                                        <p:tav tm="0">
                                          <p:val>
                                            <p:fltVal val="0"/>
                                          </p:val>
                                        </p:tav>
                                        <p:tav tm="100000">
                                          <p:val>
                                            <p:strVal val="#ppt_w"/>
                                          </p:val>
                                        </p:tav>
                                      </p:tavLst>
                                    </p:anim>
                                    <p:anim calcmode="lin" valueType="num">
                                      <p:cBhvr>
                                        <p:cTn id="67" dur="500" fill="hold"/>
                                        <p:tgtEl>
                                          <p:spTgt spid="9"/>
                                        </p:tgtEl>
                                        <p:attrNameLst>
                                          <p:attrName>ppt_h</p:attrName>
                                        </p:attrNameLst>
                                      </p:cBhvr>
                                      <p:tavLst>
                                        <p:tav tm="0">
                                          <p:val>
                                            <p:fltVal val="0"/>
                                          </p:val>
                                        </p:tav>
                                        <p:tav tm="100000">
                                          <p:val>
                                            <p:strVal val="#ppt_h"/>
                                          </p:val>
                                        </p:tav>
                                      </p:tavLst>
                                    </p:anim>
                                    <p:animEffect transition="in" filter="fade">
                                      <p:cBhvr>
                                        <p:cTn id="68" dur="500"/>
                                        <p:tgtEl>
                                          <p:spTgt spid="9"/>
                                        </p:tgtEl>
                                      </p:cBhvr>
                                    </p:animEffect>
                                  </p:childTnLst>
                                </p:cTn>
                              </p:par>
                              <p:par>
                                <p:cTn id="69" presetID="53" presetClass="entr" presetSubtype="0"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ppt_w</p:attrName>
                                        </p:attrNameLst>
                                      </p:cBhvr>
                                      <p:tavLst>
                                        <p:tav tm="0">
                                          <p:val>
                                            <p:fltVal val="0"/>
                                          </p:val>
                                        </p:tav>
                                        <p:tav tm="100000">
                                          <p:val>
                                            <p:strVal val="#ppt_w"/>
                                          </p:val>
                                        </p:tav>
                                      </p:tavLst>
                                    </p:anim>
                                    <p:anim calcmode="lin" valueType="num">
                                      <p:cBhvr>
                                        <p:cTn id="72" dur="500" fill="hold"/>
                                        <p:tgtEl>
                                          <p:spTgt spid="10"/>
                                        </p:tgtEl>
                                        <p:attrNameLst>
                                          <p:attrName>ppt_h</p:attrName>
                                        </p:attrNameLst>
                                      </p:cBhvr>
                                      <p:tavLst>
                                        <p:tav tm="0">
                                          <p:val>
                                            <p:fltVal val="0"/>
                                          </p:val>
                                        </p:tav>
                                        <p:tav tm="100000">
                                          <p:val>
                                            <p:strVal val="#ppt_h"/>
                                          </p:val>
                                        </p:tav>
                                      </p:tavLst>
                                    </p:anim>
                                    <p:animEffect transition="in" filter="fade">
                                      <p:cBhvr>
                                        <p:cTn id="73" dur="500"/>
                                        <p:tgtEl>
                                          <p:spTgt spid="10"/>
                                        </p:tgtEl>
                                      </p:cBhvr>
                                    </p:animEffect>
                                  </p:childTnLst>
                                </p:cTn>
                              </p:par>
                              <p:par>
                                <p:cTn id="74" presetID="53" presetClass="entr" presetSubtype="0"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p:cTn id="76" dur="500" fill="hold"/>
                                        <p:tgtEl>
                                          <p:spTgt spid="11"/>
                                        </p:tgtEl>
                                        <p:attrNameLst>
                                          <p:attrName>ppt_w</p:attrName>
                                        </p:attrNameLst>
                                      </p:cBhvr>
                                      <p:tavLst>
                                        <p:tav tm="0">
                                          <p:val>
                                            <p:fltVal val="0"/>
                                          </p:val>
                                        </p:tav>
                                        <p:tav tm="100000">
                                          <p:val>
                                            <p:strVal val="#ppt_w"/>
                                          </p:val>
                                        </p:tav>
                                      </p:tavLst>
                                    </p:anim>
                                    <p:anim calcmode="lin" valueType="num">
                                      <p:cBhvr>
                                        <p:cTn id="77" dur="500" fill="hold"/>
                                        <p:tgtEl>
                                          <p:spTgt spid="11"/>
                                        </p:tgtEl>
                                        <p:attrNameLst>
                                          <p:attrName>ppt_h</p:attrName>
                                        </p:attrNameLst>
                                      </p:cBhvr>
                                      <p:tavLst>
                                        <p:tav tm="0">
                                          <p:val>
                                            <p:fltVal val="0"/>
                                          </p:val>
                                        </p:tav>
                                        <p:tav tm="100000">
                                          <p:val>
                                            <p:strVal val="#ppt_h"/>
                                          </p:val>
                                        </p:tav>
                                      </p:tavLst>
                                    </p:anim>
                                    <p:animEffect transition="in" filter="fade">
                                      <p:cBhvr>
                                        <p:cTn id="78" dur="500"/>
                                        <p:tgtEl>
                                          <p:spTgt spid="11"/>
                                        </p:tgtEl>
                                      </p:cBhvr>
                                    </p:animEffect>
                                  </p:childTnLst>
                                </p:cTn>
                              </p:par>
                              <p:par>
                                <p:cTn id="79" presetID="53" presetClass="entr" presetSubtype="0"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 calcmode="lin" valueType="num">
                                      <p:cBhvr>
                                        <p:cTn id="81" dur="500" fill="hold"/>
                                        <p:tgtEl>
                                          <p:spTgt spid="12"/>
                                        </p:tgtEl>
                                        <p:attrNameLst>
                                          <p:attrName>ppt_w</p:attrName>
                                        </p:attrNameLst>
                                      </p:cBhvr>
                                      <p:tavLst>
                                        <p:tav tm="0">
                                          <p:val>
                                            <p:fltVal val="0"/>
                                          </p:val>
                                        </p:tav>
                                        <p:tav tm="100000">
                                          <p:val>
                                            <p:strVal val="#ppt_w"/>
                                          </p:val>
                                        </p:tav>
                                      </p:tavLst>
                                    </p:anim>
                                    <p:anim calcmode="lin" valueType="num">
                                      <p:cBhvr>
                                        <p:cTn id="82" dur="500" fill="hold"/>
                                        <p:tgtEl>
                                          <p:spTgt spid="12"/>
                                        </p:tgtEl>
                                        <p:attrNameLst>
                                          <p:attrName>ppt_h</p:attrName>
                                        </p:attrNameLst>
                                      </p:cBhvr>
                                      <p:tavLst>
                                        <p:tav tm="0">
                                          <p:val>
                                            <p:fltVal val="0"/>
                                          </p:val>
                                        </p:tav>
                                        <p:tav tm="100000">
                                          <p:val>
                                            <p:strVal val="#ppt_h"/>
                                          </p:val>
                                        </p:tav>
                                      </p:tavLst>
                                    </p:anim>
                                    <p:animEffect transition="in" filter="fade">
                                      <p:cBhvr>
                                        <p:cTn id="8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Documents and Settings\Felix Siauw\My Documents\My Pictures\Picture1.png"/>
          <p:cNvPicPr>
            <a:picLocks noChangeAspect="1" noChangeArrowheads="1"/>
          </p:cNvPicPr>
          <p:nvPr/>
        </p:nvPicPr>
        <p:blipFill>
          <a:blip r:embed="rId2" cstate="email"/>
          <a:srcRect/>
          <a:stretch>
            <a:fillRect/>
          </a:stretch>
        </p:blipFill>
        <p:spPr bwMode="auto">
          <a:xfrm>
            <a:off x="6019800" y="1249149"/>
            <a:ext cx="5922432" cy="7466397"/>
          </a:xfrm>
          <a:prstGeom prst="rect">
            <a:avLst/>
          </a:prstGeom>
          <a:noFill/>
        </p:spPr>
      </p:pic>
      <p:sp>
        <p:nvSpPr>
          <p:cNvPr id="5" name="Rounded Rectangular Callout 4"/>
          <p:cNvSpPr/>
          <p:nvPr/>
        </p:nvSpPr>
        <p:spPr>
          <a:xfrm>
            <a:off x="1447800" y="914400"/>
            <a:ext cx="4648200" cy="3886200"/>
          </a:xfrm>
          <a:prstGeom prst="wedgeRoundRectCallout">
            <a:avLst>
              <a:gd name="adj1" fmla="val 90435"/>
              <a:gd name="adj2" fmla="val -3125"/>
              <a:gd name="adj3" fmla="val 16667"/>
            </a:avLst>
          </a:prstGeom>
          <a:solidFill>
            <a:schemeClr val="bg1"/>
          </a:solidFill>
          <a:ln w="76200">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mtClean="0">
                <a:solidFill>
                  <a:schemeClr val="tx1"/>
                </a:solidFill>
                <a:latin typeface="Comic Sans MS" pitchFamily="66" charset="0"/>
              </a:rPr>
              <a:t>khalifah wajib menyediakan pendidikan yang terjangkau!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304800"/>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konsep</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pendidikan Islam</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graphicFrame>
        <p:nvGraphicFramePr>
          <p:cNvPr id="5" name="Diagram 4"/>
          <p:cNvGraphicFramePr/>
          <p:nvPr/>
        </p:nvGraphicFramePr>
        <p:xfrm>
          <a:off x="990600" y="609600"/>
          <a:ext cx="91440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Oval 5"/>
          <p:cNvSpPr/>
          <p:nvPr/>
        </p:nvSpPr>
        <p:spPr>
          <a:xfrm>
            <a:off x="4509052" y="2895601"/>
            <a:ext cx="1828800" cy="1828800"/>
          </a:xfrm>
          <a:prstGeom prst="ellipse">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648200" y="3505201"/>
            <a:ext cx="1575239" cy="584775"/>
          </a:xfrm>
          <a:prstGeom prst="rect">
            <a:avLst/>
          </a:prstGeom>
          <a:noFill/>
        </p:spPr>
        <p:txBody>
          <a:bodyPr wrap="none" rtlCol="0">
            <a:spAutoFit/>
          </a:bodyPr>
          <a:lstStyle/>
          <a:p>
            <a:r>
              <a:rPr lang="en-US" sz="3200" b="1" smtClean="0"/>
              <a:t>AQIDAH</a:t>
            </a:r>
            <a:endParaRPr lang="en-US" sz="3200" b="1"/>
          </a:p>
        </p:txBody>
      </p:sp>
      <p:sp>
        <p:nvSpPr>
          <p:cNvPr id="8" name="Striped Right Arrow 7"/>
          <p:cNvSpPr/>
          <p:nvPr/>
        </p:nvSpPr>
        <p:spPr>
          <a:xfrm rot="16200000">
            <a:off x="2171700" y="2133601"/>
            <a:ext cx="1638300" cy="1181100"/>
          </a:xfrm>
          <a:prstGeom prst="stripedRightArrow">
            <a:avLst/>
          </a:prstGeom>
          <a:solidFill>
            <a:srgbClr val="FFCC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triped Right Arrow 8"/>
          <p:cNvSpPr/>
          <p:nvPr/>
        </p:nvSpPr>
        <p:spPr>
          <a:xfrm rot="16200000">
            <a:off x="7010400" y="2133601"/>
            <a:ext cx="1638300" cy="1181100"/>
          </a:xfrm>
          <a:prstGeom prst="stripedRightArrow">
            <a:avLst/>
          </a:prstGeom>
          <a:solidFill>
            <a:srgbClr val="FFCC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triped Right Arrow 9"/>
          <p:cNvSpPr/>
          <p:nvPr/>
        </p:nvSpPr>
        <p:spPr>
          <a:xfrm rot="16200000">
            <a:off x="4838700" y="5524501"/>
            <a:ext cx="1181100" cy="1181100"/>
          </a:xfrm>
          <a:prstGeom prst="stripedRightArrow">
            <a:avLst/>
          </a:prstGeom>
          <a:solidFill>
            <a:srgbClr val="FFCC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onut 11"/>
          <p:cNvSpPr/>
          <p:nvPr/>
        </p:nvSpPr>
        <p:spPr>
          <a:xfrm>
            <a:off x="2971800" y="1600200"/>
            <a:ext cx="4876800" cy="4876800"/>
          </a:xfrm>
          <a:prstGeom prst="donut">
            <a:avLst>
              <a:gd name="adj" fmla="val 57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Rectangle 2"/>
          <p:cNvSpPr txBox="1">
            <a:spLocks noChangeArrowheads="1"/>
          </p:cNvSpPr>
          <p:nvPr/>
        </p:nvSpPr>
        <p:spPr>
          <a:xfrm>
            <a:off x="0" y="304800"/>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metode pendidikan Islam</a:t>
            </a:r>
          </a:p>
        </p:txBody>
      </p:sp>
      <p:pic>
        <p:nvPicPr>
          <p:cNvPr id="1027" name="Picture 3" descr="D:\Private\My Pictures\Presentation Material\Sistem Pendidikan Islam\home.png"/>
          <p:cNvPicPr>
            <a:picLocks noChangeAspect="1" noChangeArrowheads="1"/>
          </p:cNvPicPr>
          <p:nvPr/>
        </p:nvPicPr>
        <p:blipFill>
          <a:blip r:embed="rId2" cstate="email"/>
          <a:srcRect/>
          <a:stretch>
            <a:fillRect/>
          </a:stretch>
        </p:blipFill>
        <p:spPr bwMode="auto">
          <a:xfrm>
            <a:off x="2438400" y="4343400"/>
            <a:ext cx="1587500" cy="1905000"/>
          </a:xfrm>
          <a:prstGeom prst="rect">
            <a:avLst/>
          </a:prstGeom>
          <a:noFill/>
        </p:spPr>
      </p:pic>
      <p:pic>
        <p:nvPicPr>
          <p:cNvPr id="1028" name="Picture 4" descr="D:\Private\My Pictures\Presentation Material\Sistem Pendidikan Islam\school-icon.png"/>
          <p:cNvPicPr>
            <a:picLocks noChangeAspect="1" noChangeArrowheads="1"/>
          </p:cNvPicPr>
          <p:nvPr/>
        </p:nvPicPr>
        <p:blipFill>
          <a:blip r:embed="rId3" cstate="email"/>
          <a:srcRect/>
          <a:stretch>
            <a:fillRect/>
          </a:stretch>
        </p:blipFill>
        <p:spPr bwMode="auto">
          <a:xfrm>
            <a:off x="4419600" y="990600"/>
            <a:ext cx="1676400" cy="1676400"/>
          </a:xfrm>
          <a:prstGeom prst="rect">
            <a:avLst/>
          </a:prstGeom>
          <a:noFill/>
        </p:spPr>
      </p:pic>
      <p:grpSp>
        <p:nvGrpSpPr>
          <p:cNvPr id="10" name="Group 9"/>
          <p:cNvGrpSpPr/>
          <p:nvPr/>
        </p:nvGrpSpPr>
        <p:grpSpPr>
          <a:xfrm>
            <a:off x="6477000" y="4648200"/>
            <a:ext cx="1600201" cy="1336675"/>
            <a:chOff x="6858000" y="3657600"/>
            <a:chExt cx="1600201" cy="1336675"/>
          </a:xfrm>
        </p:grpSpPr>
        <p:pic>
          <p:nvPicPr>
            <p:cNvPr id="9" name="Picture 5" descr="D:\Private\My Pictures\Presentation Material\Sistem Pendidikan Islam\windows-live-msn-messenger.png"/>
            <p:cNvPicPr>
              <a:picLocks noChangeAspect="1" noChangeArrowheads="1"/>
            </p:cNvPicPr>
            <p:nvPr/>
          </p:nvPicPr>
          <p:blipFill>
            <a:blip r:embed="rId4" cstate="email"/>
            <a:srcRect/>
            <a:stretch>
              <a:fillRect/>
            </a:stretch>
          </p:blipFill>
          <p:spPr bwMode="auto">
            <a:xfrm>
              <a:off x="6858000" y="3657600"/>
              <a:ext cx="947525" cy="879475"/>
            </a:xfrm>
            <a:prstGeom prst="rect">
              <a:avLst/>
            </a:prstGeom>
            <a:noFill/>
          </p:spPr>
        </p:pic>
        <p:pic>
          <p:nvPicPr>
            <p:cNvPr id="8" name="Picture 5" descr="D:\Private\My Pictures\Presentation Material\Sistem Pendidikan Islam\windows-live-msn-messenger.png"/>
            <p:cNvPicPr>
              <a:picLocks noChangeAspect="1" noChangeArrowheads="1"/>
            </p:cNvPicPr>
            <p:nvPr/>
          </p:nvPicPr>
          <p:blipFill>
            <a:blip r:embed="rId5" cstate="email"/>
            <a:srcRect/>
            <a:stretch>
              <a:fillRect/>
            </a:stretch>
          </p:blipFill>
          <p:spPr bwMode="auto">
            <a:xfrm flipH="1">
              <a:off x="7543801" y="3810000"/>
              <a:ext cx="914400" cy="879475"/>
            </a:xfrm>
            <a:prstGeom prst="rect">
              <a:avLst/>
            </a:prstGeom>
            <a:noFill/>
          </p:spPr>
        </p:pic>
        <p:pic>
          <p:nvPicPr>
            <p:cNvPr id="1029" name="Picture 5" descr="D:\Private\My Pictures\Presentation Material\Sistem Pendidikan Islam\windows-live-msn-messenger.png"/>
            <p:cNvPicPr>
              <a:picLocks noChangeAspect="1" noChangeArrowheads="1"/>
            </p:cNvPicPr>
            <p:nvPr/>
          </p:nvPicPr>
          <p:blipFill>
            <a:blip r:embed="rId4" cstate="email"/>
            <a:srcRect/>
            <a:stretch>
              <a:fillRect/>
            </a:stretch>
          </p:blipFill>
          <p:spPr bwMode="auto">
            <a:xfrm>
              <a:off x="7239000" y="4114800"/>
              <a:ext cx="947525" cy="879475"/>
            </a:xfrm>
            <a:prstGeom prst="rect">
              <a:avLst/>
            </a:prstGeom>
            <a:noFill/>
          </p:spPr>
        </p:pic>
      </p:grpSp>
      <p:sp>
        <p:nvSpPr>
          <p:cNvPr id="13" name="TextBox 12"/>
          <p:cNvSpPr txBox="1"/>
          <p:nvPr/>
        </p:nvSpPr>
        <p:spPr>
          <a:xfrm>
            <a:off x="4572000" y="2438400"/>
            <a:ext cx="1484317" cy="584775"/>
          </a:xfrm>
          <a:prstGeom prst="rect">
            <a:avLst/>
          </a:prstGeom>
          <a:noFill/>
        </p:spPr>
        <p:txBody>
          <a:bodyPr wrap="none" rtlCol="0">
            <a:spAutoFit/>
          </a:bodyPr>
          <a:lstStyle/>
          <a:p>
            <a:r>
              <a:rPr lang="en-US" sz="3200" b="1" smtClean="0">
                <a:solidFill>
                  <a:srgbClr val="FFCC00"/>
                </a:solidFill>
              </a:rPr>
              <a:t>sekolah</a:t>
            </a:r>
            <a:endParaRPr lang="en-US" sz="3200" b="1">
              <a:solidFill>
                <a:srgbClr val="FFCC00"/>
              </a:solidFill>
            </a:endParaRPr>
          </a:p>
        </p:txBody>
      </p:sp>
      <p:sp>
        <p:nvSpPr>
          <p:cNvPr id="14" name="TextBox 13"/>
          <p:cNvSpPr txBox="1"/>
          <p:nvPr/>
        </p:nvSpPr>
        <p:spPr>
          <a:xfrm>
            <a:off x="2504835" y="5968425"/>
            <a:ext cx="1305165" cy="584775"/>
          </a:xfrm>
          <a:prstGeom prst="rect">
            <a:avLst/>
          </a:prstGeom>
          <a:noFill/>
        </p:spPr>
        <p:txBody>
          <a:bodyPr wrap="none" rtlCol="0">
            <a:spAutoFit/>
          </a:bodyPr>
          <a:lstStyle/>
          <a:p>
            <a:r>
              <a:rPr lang="en-US" sz="3200" b="1" smtClean="0">
                <a:solidFill>
                  <a:srgbClr val="FFCC00"/>
                </a:solidFill>
              </a:rPr>
              <a:t>rumah</a:t>
            </a:r>
            <a:endParaRPr lang="en-US" sz="3200" b="1">
              <a:solidFill>
                <a:srgbClr val="FFCC00"/>
              </a:solidFill>
            </a:endParaRPr>
          </a:p>
        </p:txBody>
      </p:sp>
      <p:sp>
        <p:nvSpPr>
          <p:cNvPr id="15" name="TextBox 14"/>
          <p:cNvSpPr txBox="1"/>
          <p:nvPr/>
        </p:nvSpPr>
        <p:spPr>
          <a:xfrm>
            <a:off x="6781800" y="5943600"/>
            <a:ext cx="2138919" cy="584775"/>
          </a:xfrm>
          <a:prstGeom prst="rect">
            <a:avLst/>
          </a:prstGeom>
          <a:noFill/>
        </p:spPr>
        <p:txBody>
          <a:bodyPr wrap="none" rtlCol="0">
            <a:spAutoFit/>
          </a:bodyPr>
          <a:lstStyle/>
          <a:p>
            <a:r>
              <a:rPr lang="en-US" sz="3200" b="1" smtClean="0">
                <a:solidFill>
                  <a:srgbClr val="FFCC00"/>
                </a:solidFill>
              </a:rPr>
              <a:t>masyarakat</a:t>
            </a:r>
            <a:endParaRPr lang="en-US" sz="3200" b="1">
              <a:solidFill>
                <a:srgbClr val="FFCC00"/>
              </a:solidFill>
            </a:endParaRPr>
          </a:p>
        </p:txBody>
      </p:sp>
      <p:sp>
        <p:nvSpPr>
          <p:cNvPr id="16" name="TextBox 15"/>
          <p:cNvSpPr txBox="1"/>
          <p:nvPr/>
        </p:nvSpPr>
        <p:spPr>
          <a:xfrm>
            <a:off x="3991613" y="2895600"/>
            <a:ext cx="2710614" cy="769441"/>
          </a:xfrm>
          <a:prstGeom prst="rect">
            <a:avLst/>
          </a:prstGeom>
          <a:noFill/>
        </p:spPr>
        <p:txBody>
          <a:bodyPr wrap="none" rtlCol="0">
            <a:spAutoFit/>
          </a:bodyPr>
          <a:lstStyle/>
          <a:p>
            <a:pPr algn="ctr"/>
            <a:r>
              <a:rPr lang="en-US" b="1" smtClean="0">
                <a:solidFill>
                  <a:schemeClr val="bg1"/>
                </a:solidFill>
              </a:rPr>
              <a:t>transfer karakter</a:t>
            </a:r>
          </a:p>
          <a:p>
            <a:pPr algn="ctr"/>
            <a:r>
              <a:rPr lang="en-US" b="1" smtClean="0">
                <a:solidFill>
                  <a:schemeClr val="bg1"/>
                </a:solidFill>
              </a:rPr>
              <a:t>transfer pengetahuan</a:t>
            </a:r>
          </a:p>
        </p:txBody>
      </p:sp>
      <p:sp>
        <p:nvSpPr>
          <p:cNvPr id="17" name="TextBox 16"/>
          <p:cNvSpPr txBox="1"/>
          <p:nvPr/>
        </p:nvSpPr>
        <p:spPr>
          <a:xfrm>
            <a:off x="8182613" y="5105400"/>
            <a:ext cx="1660776" cy="769441"/>
          </a:xfrm>
          <a:prstGeom prst="rect">
            <a:avLst/>
          </a:prstGeom>
          <a:noFill/>
        </p:spPr>
        <p:txBody>
          <a:bodyPr wrap="none" rtlCol="0">
            <a:spAutoFit/>
          </a:bodyPr>
          <a:lstStyle/>
          <a:p>
            <a:pPr algn="ctr"/>
            <a:r>
              <a:rPr lang="en-US" b="1" smtClean="0">
                <a:solidFill>
                  <a:schemeClr val="bg1"/>
                </a:solidFill>
              </a:rPr>
              <a:t>amar ma’ruf</a:t>
            </a:r>
          </a:p>
          <a:p>
            <a:pPr algn="ctr"/>
            <a:r>
              <a:rPr lang="en-US" b="1" smtClean="0">
                <a:solidFill>
                  <a:schemeClr val="bg1"/>
                </a:solidFill>
              </a:rPr>
              <a:t>nahi munkar</a:t>
            </a:r>
          </a:p>
        </p:txBody>
      </p:sp>
      <p:sp>
        <p:nvSpPr>
          <p:cNvPr id="18" name="TextBox 17"/>
          <p:cNvSpPr txBox="1"/>
          <p:nvPr/>
        </p:nvSpPr>
        <p:spPr>
          <a:xfrm>
            <a:off x="1219200" y="5105400"/>
            <a:ext cx="1240789" cy="769441"/>
          </a:xfrm>
          <a:prstGeom prst="rect">
            <a:avLst/>
          </a:prstGeom>
          <a:noFill/>
        </p:spPr>
        <p:txBody>
          <a:bodyPr wrap="none" rtlCol="0">
            <a:spAutoFit/>
          </a:bodyPr>
          <a:lstStyle/>
          <a:p>
            <a:pPr algn="ctr"/>
            <a:r>
              <a:rPr lang="en-US" b="1" smtClean="0">
                <a:solidFill>
                  <a:schemeClr val="bg1"/>
                </a:solidFill>
              </a:rPr>
              <a:t>orangtua</a:t>
            </a:r>
          </a:p>
          <a:p>
            <a:pPr algn="ctr"/>
            <a:r>
              <a:rPr lang="en-US" b="1" smtClean="0">
                <a:solidFill>
                  <a:schemeClr val="bg1"/>
                </a:solidFill>
              </a:rPr>
              <a:t>teladan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5"/>
          <p:cNvGrpSpPr/>
          <p:nvPr/>
        </p:nvGrpSpPr>
        <p:grpSpPr>
          <a:xfrm>
            <a:off x="533400" y="1752600"/>
            <a:ext cx="9789598" cy="4343400"/>
            <a:chOff x="533400" y="1676400"/>
            <a:chExt cx="9961346" cy="4419600"/>
          </a:xfrm>
        </p:grpSpPr>
        <p:pic>
          <p:nvPicPr>
            <p:cNvPr id="10242" name="Picture 2"/>
            <p:cNvPicPr>
              <a:picLocks noChangeAspect="1" noChangeArrowheads="1"/>
            </p:cNvPicPr>
            <p:nvPr/>
          </p:nvPicPr>
          <p:blipFill>
            <a:blip r:embed="rId2" cstate="email"/>
            <a:srcRect/>
            <a:stretch>
              <a:fillRect/>
            </a:stretch>
          </p:blipFill>
          <p:spPr bwMode="auto">
            <a:xfrm>
              <a:off x="4830403" y="1676400"/>
              <a:ext cx="2952155" cy="4419600"/>
            </a:xfrm>
            <a:prstGeom prst="rect">
              <a:avLst/>
            </a:prstGeom>
            <a:noFill/>
            <a:ln w="9525">
              <a:noFill/>
              <a:miter lim="800000"/>
              <a:headEnd/>
              <a:tailEnd/>
            </a:ln>
            <a:effectLst/>
          </p:spPr>
        </p:pic>
        <p:pic>
          <p:nvPicPr>
            <p:cNvPr id="10243" name="Picture 3"/>
            <p:cNvPicPr>
              <a:picLocks noChangeAspect="1" noChangeArrowheads="1"/>
            </p:cNvPicPr>
            <p:nvPr/>
          </p:nvPicPr>
          <p:blipFill>
            <a:blip r:embed="rId3" cstate="email"/>
            <a:srcRect/>
            <a:stretch>
              <a:fillRect/>
            </a:stretch>
          </p:blipFill>
          <p:spPr bwMode="auto">
            <a:xfrm>
              <a:off x="533400" y="1676400"/>
              <a:ext cx="4144603" cy="4419600"/>
            </a:xfrm>
            <a:prstGeom prst="rect">
              <a:avLst/>
            </a:prstGeom>
            <a:noFill/>
            <a:ln w="9525">
              <a:noFill/>
              <a:miter lim="800000"/>
              <a:headEnd/>
              <a:tailEnd/>
            </a:ln>
            <a:effectLst/>
          </p:spPr>
        </p:pic>
        <p:pic>
          <p:nvPicPr>
            <p:cNvPr id="10245" name="Picture 5" descr="D:\Private\My Pictures\Presentation Material\Bedah Buku\Ibn_al-haytham.png"/>
            <p:cNvPicPr>
              <a:picLocks noChangeAspect="1" noChangeArrowheads="1"/>
            </p:cNvPicPr>
            <p:nvPr/>
          </p:nvPicPr>
          <p:blipFill>
            <a:blip r:embed="rId4" cstate="email"/>
            <a:srcRect/>
            <a:stretch>
              <a:fillRect/>
            </a:stretch>
          </p:blipFill>
          <p:spPr bwMode="auto">
            <a:xfrm>
              <a:off x="7924800" y="2590800"/>
              <a:ext cx="2569946" cy="3124200"/>
            </a:xfrm>
            <a:prstGeom prst="rect">
              <a:avLst/>
            </a:prstGeom>
            <a:noFill/>
          </p:spPr>
        </p:pic>
      </p:grpSp>
      <p:sp>
        <p:nvSpPr>
          <p:cNvPr id="8" name="TextBox 7"/>
          <p:cNvSpPr txBox="1"/>
          <p:nvPr/>
        </p:nvSpPr>
        <p:spPr>
          <a:xfrm>
            <a:off x="0" y="540603"/>
            <a:ext cx="10972801" cy="707886"/>
          </a:xfrm>
          <a:prstGeom prst="rect">
            <a:avLst/>
          </a:prstGeom>
          <a:noFill/>
        </p:spPr>
        <p:txBody>
          <a:bodyPr wrap="square" rtlCol="0">
            <a:spAutoFit/>
          </a:bodyPr>
          <a:lstStyle/>
          <a:p>
            <a:pPr algn="ctr"/>
            <a:r>
              <a:rPr lang="en-US" sz="4000" smtClean="0">
                <a:latin typeface="Impact" pitchFamily="34" charset="0"/>
                <a:ea typeface="Franchise" pitchFamily="2" charset="0"/>
              </a:rPr>
              <a:t>alhazen (ibnu al-haitsami)</a:t>
            </a:r>
            <a:endParaRPr lang="en-US" sz="4000">
              <a:latin typeface="Impact" pitchFamily="34" charset="0"/>
              <a:ea typeface="Franchise" pitchFamily="2"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23103" y="1905000"/>
            <a:ext cx="9805755" cy="3962400"/>
            <a:chOff x="523104" y="1860331"/>
            <a:chExt cx="9916296" cy="4007069"/>
          </a:xfrm>
        </p:grpSpPr>
        <p:pic>
          <p:nvPicPr>
            <p:cNvPr id="11266" name="Picture 2"/>
            <p:cNvPicPr>
              <a:picLocks noChangeAspect="1" noChangeArrowheads="1"/>
            </p:cNvPicPr>
            <p:nvPr/>
          </p:nvPicPr>
          <p:blipFill>
            <a:blip r:embed="rId2" cstate="email"/>
            <a:srcRect/>
            <a:stretch>
              <a:fillRect/>
            </a:stretch>
          </p:blipFill>
          <p:spPr bwMode="auto">
            <a:xfrm>
              <a:off x="523104" y="1860331"/>
              <a:ext cx="2592503" cy="4000500"/>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cstate="email"/>
            <a:srcRect/>
            <a:stretch>
              <a:fillRect/>
            </a:stretch>
          </p:blipFill>
          <p:spPr bwMode="auto">
            <a:xfrm>
              <a:off x="3190104" y="1860331"/>
              <a:ext cx="2286000" cy="4007069"/>
            </a:xfrm>
            <a:prstGeom prst="rect">
              <a:avLst/>
            </a:prstGeom>
            <a:noFill/>
            <a:ln w="9525">
              <a:noFill/>
              <a:miter lim="800000"/>
              <a:headEnd/>
              <a:tailEnd/>
            </a:ln>
            <a:effectLst/>
          </p:spPr>
        </p:pic>
        <p:pic>
          <p:nvPicPr>
            <p:cNvPr id="11268" name="Picture 4"/>
            <p:cNvPicPr>
              <a:picLocks noChangeAspect="1" noChangeArrowheads="1"/>
            </p:cNvPicPr>
            <p:nvPr/>
          </p:nvPicPr>
          <p:blipFill>
            <a:blip r:embed="rId4" cstate="email"/>
            <a:srcRect/>
            <a:stretch>
              <a:fillRect/>
            </a:stretch>
          </p:blipFill>
          <p:spPr bwMode="auto">
            <a:xfrm>
              <a:off x="5552304" y="1860331"/>
              <a:ext cx="2057400" cy="3993776"/>
            </a:xfrm>
            <a:prstGeom prst="rect">
              <a:avLst/>
            </a:prstGeom>
            <a:noFill/>
            <a:ln w="9525">
              <a:noFill/>
              <a:miter lim="800000"/>
              <a:headEnd/>
              <a:tailEnd/>
            </a:ln>
            <a:effectLst/>
          </p:spPr>
        </p:pic>
        <p:pic>
          <p:nvPicPr>
            <p:cNvPr id="11269" name="Picture 5"/>
            <p:cNvPicPr>
              <a:picLocks noChangeAspect="1" noChangeArrowheads="1"/>
            </p:cNvPicPr>
            <p:nvPr/>
          </p:nvPicPr>
          <p:blipFill>
            <a:blip r:embed="rId5" cstate="email"/>
            <a:srcRect/>
            <a:stretch>
              <a:fillRect/>
            </a:stretch>
          </p:blipFill>
          <p:spPr bwMode="auto">
            <a:xfrm>
              <a:off x="7762103" y="1860331"/>
              <a:ext cx="2677297" cy="3962400"/>
            </a:xfrm>
            <a:prstGeom prst="rect">
              <a:avLst/>
            </a:prstGeom>
            <a:noFill/>
            <a:ln w="9525">
              <a:noFill/>
              <a:miter lim="800000"/>
              <a:headEnd/>
              <a:tailEnd/>
            </a:ln>
            <a:effectLst/>
          </p:spPr>
        </p:pic>
      </p:grpSp>
      <p:sp>
        <p:nvSpPr>
          <p:cNvPr id="8" name="TextBox 7"/>
          <p:cNvSpPr txBox="1"/>
          <p:nvPr/>
        </p:nvSpPr>
        <p:spPr>
          <a:xfrm>
            <a:off x="0" y="540603"/>
            <a:ext cx="10972801" cy="707886"/>
          </a:xfrm>
          <a:prstGeom prst="rect">
            <a:avLst/>
          </a:prstGeom>
          <a:noFill/>
        </p:spPr>
        <p:txBody>
          <a:bodyPr wrap="square" rtlCol="0">
            <a:spAutoFit/>
          </a:bodyPr>
          <a:lstStyle/>
          <a:p>
            <a:pPr algn="ctr"/>
            <a:r>
              <a:rPr lang="en-US" sz="4000" smtClean="0">
                <a:solidFill>
                  <a:schemeClr val="bg1"/>
                </a:solidFill>
                <a:latin typeface="Impact" pitchFamily="34" charset="0"/>
                <a:ea typeface="Franchise" pitchFamily="2" charset="0"/>
              </a:rPr>
              <a:t>albucasis (abu qasim al-zahrawi)</a:t>
            </a:r>
            <a:endParaRPr lang="en-US" sz="4000">
              <a:solidFill>
                <a:schemeClr val="bg1"/>
              </a:solidFill>
              <a:latin typeface="Impact" pitchFamily="34" charset="0"/>
              <a:ea typeface="Franchise" pitchFamily="2"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853923" y="1447801"/>
            <a:ext cx="9260489" cy="4724400"/>
            <a:chOff x="853924" y="1476375"/>
            <a:chExt cx="9204476" cy="4695825"/>
          </a:xfrm>
        </p:grpSpPr>
        <p:pic>
          <p:nvPicPr>
            <p:cNvPr id="13314" name="Picture 2"/>
            <p:cNvPicPr>
              <a:picLocks noChangeAspect="1" noChangeArrowheads="1"/>
            </p:cNvPicPr>
            <p:nvPr/>
          </p:nvPicPr>
          <p:blipFill>
            <a:blip r:embed="rId2" cstate="email"/>
            <a:srcRect/>
            <a:stretch>
              <a:fillRect/>
            </a:stretch>
          </p:blipFill>
          <p:spPr bwMode="auto">
            <a:xfrm>
              <a:off x="853924" y="1476375"/>
              <a:ext cx="2933209" cy="4695825"/>
            </a:xfrm>
            <a:prstGeom prst="rect">
              <a:avLst/>
            </a:prstGeom>
            <a:noFill/>
            <a:ln w="9525">
              <a:noFill/>
              <a:miter lim="800000"/>
              <a:headEnd/>
              <a:tailEnd/>
            </a:ln>
            <a:effectLst/>
          </p:spPr>
        </p:pic>
        <p:pic>
          <p:nvPicPr>
            <p:cNvPr id="13315" name="Picture 3"/>
            <p:cNvPicPr>
              <a:picLocks noChangeAspect="1" noChangeArrowheads="1"/>
            </p:cNvPicPr>
            <p:nvPr/>
          </p:nvPicPr>
          <p:blipFill>
            <a:blip r:embed="rId3" cstate="email"/>
            <a:srcRect/>
            <a:stretch>
              <a:fillRect/>
            </a:stretch>
          </p:blipFill>
          <p:spPr bwMode="auto">
            <a:xfrm>
              <a:off x="3852528" y="1485900"/>
              <a:ext cx="3249796" cy="4638675"/>
            </a:xfrm>
            <a:prstGeom prst="rect">
              <a:avLst/>
            </a:prstGeom>
            <a:noFill/>
            <a:ln w="9525">
              <a:noFill/>
              <a:miter lim="800000"/>
              <a:headEnd/>
              <a:tailEnd/>
            </a:ln>
            <a:effectLst/>
          </p:spPr>
        </p:pic>
        <p:pic>
          <p:nvPicPr>
            <p:cNvPr id="13316" name="Picture 4"/>
            <p:cNvPicPr>
              <a:picLocks noChangeAspect="1" noChangeArrowheads="1"/>
            </p:cNvPicPr>
            <p:nvPr/>
          </p:nvPicPr>
          <p:blipFill>
            <a:blip r:embed="rId4" cstate="email"/>
            <a:srcRect/>
            <a:stretch>
              <a:fillRect/>
            </a:stretch>
          </p:blipFill>
          <p:spPr bwMode="auto">
            <a:xfrm>
              <a:off x="7254724" y="1476375"/>
              <a:ext cx="2803676" cy="4648200"/>
            </a:xfrm>
            <a:prstGeom prst="rect">
              <a:avLst/>
            </a:prstGeom>
            <a:noFill/>
            <a:ln w="9525">
              <a:noFill/>
              <a:miter lim="800000"/>
              <a:headEnd/>
              <a:tailEnd/>
            </a:ln>
            <a:effectLst/>
          </p:spPr>
        </p:pic>
      </p:grpSp>
      <p:sp>
        <p:nvSpPr>
          <p:cNvPr id="7" name="TextBox 6"/>
          <p:cNvSpPr txBox="1"/>
          <p:nvPr/>
        </p:nvSpPr>
        <p:spPr>
          <a:xfrm>
            <a:off x="0" y="381000"/>
            <a:ext cx="10972801" cy="707886"/>
          </a:xfrm>
          <a:prstGeom prst="rect">
            <a:avLst/>
          </a:prstGeom>
          <a:noFill/>
        </p:spPr>
        <p:txBody>
          <a:bodyPr wrap="square" rtlCol="0">
            <a:spAutoFit/>
          </a:bodyPr>
          <a:lstStyle/>
          <a:p>
            <a:pPr algn="ctr"/>
            <a:r>
              <a:rPr lang="en-US" sz="4000" smtClean="0">
                <a:solidFill>
                  <a:schemeClr val="bg1"/>
                </a:solidFill>
                <a:latin typeface="Impact" pitchFamily="34" charset="0"/>
                <a:ea typeface="Franchise" pitchFamily="2" charset="0"/>
              </a:rPr>
              <a:t>avicenna (ibnu sina)</a:t>
            </a:r>
            <a:endParaRPr lang="en-US" sz="4000">
              <a:solidFill>
                <a:schemeClr val="bg1"/>
              </a:solidFill>
              <a:latin typeface="Impact" pitchFamily="34" charset="0"/>
              <a:ea typeface="Franchise" pitchFamily="2"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58431" y="2590800"/>
            <a:ext cx="10267547" cy="2971800"/>
            <a:chOff x="258432" y="2571750"/>
            <a:chExt cx="10333368" cy="2990850"/>
          </a:xfrm>
        </p:grpSpPr>
        <p:pic>
          <p:nvPicPr>
            <p:cNvPr id="2050" name="Picture 2"/>
            <p:cNvPicPr>
              <a:picLocks noChangeAspect="1" noChangeArrowheads="1"/>
            </p:cNvPicPr>
            <p:nvPr/>
          </p:nvPicPr>
          <p:blipFill>
            <a:blip r:embed="rId2" cstate="email"/>
            <a:srcRect/>
            <a:stretch>
              <a:fillRect/>
            </a:stretch>
          </p:blipFill>
          <p:spPr bwMode="auto">
            <a:xfrm>
              <a:off x="258432" y="2571750"/>
              <a:ext cx="4242341" cy="29908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email"/>
            <a:srcRect/>
            <a:stretch>
              <a:fillRect/>
            </a:stretch>
          </p:blipFill>
          <p:spPr bwMode="auto">
            <a:xfrm>
              <a:off x="4601832" y="2571751"/>
              <a:ext cx="3867199" cy="29718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email"/>
            <a:srcRect/>
            <a:stretch>
              <a:fillRect/>
            </a:stretch>
          </p:blipFill>
          <p:spPr bwMode="auto">
            <a:xfrm>
              <a:off x="8564232" y="2571751"/>
              <a:ext cx="2027568" cy="2971800"/>
            </a:xfrm>
            <a:prstGeom prst="rect">
              <a:avLst/>
            </a:prstGeom>
            <a:noFill/>
            <a:ln w="9525">
              <a:noFill/>
              <a:miter lim="800000"/>
              <a:headEnd/>
              <a:tailEnd/>
            </a:ln>
            <a:effectLst/>
          </p:spPr>
        </p:pic>
      </p:grpSp>
      <p:sp>
        <p:nvSpPr>
          <p:cNvPr id="7" name="TextBox 6"/>
          <p:cNvSpPr txBox="1"/>
          <p:nvPr/>
        </p:nvSpPr>
        <p:spPr>
          <a:xfrm>
            <a:off x="0" y="1352551"/>
            <a:ext cx="10972801" cy="707886"/>
          </a:xfrm>
          <a:prstGeom prst="rect">
            <a:avLst/>
          </a:prstGeom>
          <a:noFill/>
        </p:spPr>
        <p:txBody>
          <a:bodyPr wrap="square" rtlCol="0">
            <a:spAutoFit/>
          </a:bodyPr>
          <a:lstStyle/>
          <a:p>
            <a:pPr algn="ctr"/>
            <a:r>
              <a:rPr lang="en-US" sz="4000" smtClean="0">
                <a:solidFill>
                  <a:schemeClr val="bg1"/>
                </a:solidFill>
                <a:latin typeface="Impact" pitchFamily="34" charset="0"/>
                <a:ea typeface="Franchise" pitchFamily="2" charset="0"/>
              </a:rPr>
              <a:t>abu raihan al-biruni</a:t>
            </a:r>
            <a:endParaRPr lang="en-US" sz="4000">
              <a:solidFill>
                <a:schemeClr val="bg1"/>
              </a:solidFill>
              <a:latin typeface="Impact" pitchFamily="34" charset="0"/>
              <a:ea typeface="Franchise" pitchFamily="2"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09600" y="2286000"/>
            <a:ext cx="9784962" cy="3505199"/>
            <a:chOff x="609600" y="2286000"/>
            <a:chExt cx="9784964" cy="3505200"/>
          </a:xfrm>
        </p:grpSpPr>
        <p:pic>
          <p:nvPicPr>
            <p:cNvPr id="3075" name="Picture 3"/>
            <p:cNvPicPr>
              <a:picLocks noChangeAspect="1" noChangeArrowheads="1"/>
            </p:cNvPicPr>
            <p:nvPr/>
          </p:nvPicPr>
          <p:blipFill>
            <a:blip r:embed="rId2" cstate="email"/>
            <a:srcRect/>
            <a:stretch>
              <a:fillRect/>
            </a:stretch>
          </p:blipFill>
          <p:spPr bwMode="auto">
            <a:xfrm>
              <a:off x="609600" y="2286000"/>
              <a:ext cx="3352800" cy="3495675"/>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cstate="email"/>
            <a:srcRect/>
            <a:stretch>
              <a:fillRect/>
            </a:stretch>
          </p:blipFill>
          <p:spPr bwMode="auto">
            <a:xfrm>
              <a:off x="4038600" y="2286000"/>
              <a:ext cx="3449855" cy="35052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4" cstate="email"/>
            <a:srcRect/>
            <a:stretch>
              <a:fillRect/>
            </a:stretch>
          </p:blipFill>
          <p:spPr bwMode="auto">
            <a:xfrm>
              <a:off x="7543800" y="2286000"/>
              <a:ext cx="2850764" cy="3505200"/>
            </a:xfrm>
            <a:prstGeom prst="rect">
              <a:avLst/>
            </a:prstGeom>
            <a:noFill/>
            <a:ln w="9525">
              <a:noFill/>
              <a:miter lim="800000"/>
              <a:headEnd/>
              <a:tailEnd/>
            </a:ln>
            <a:effectLst/>
          </p:spPr>
        </p:pic>
      </p:grpSp>
      <p:sp>
        <p:nvSpPr>
          <p:cNvPr id="8" name="TextBox 7"/>
          <p:cNvSpPr txBox="1"/>
          <p:nvPr/>
        </p:nvSpPr>
        <p:spPr>
          <a:xfrm>
            <a:off x="0" y="1219200"/>
            <a:ext cx="10972801" cy="707886"/>
          </a:xfrm>
          <a:prstGeom prst="rect">
            <a:avLst/>
          </a:prstGeom>
          <a:noFill/>
        </p:spPr>
        <p:txBody>
          <a:bodyPr wrap="square" rtlCol="0">
            <a:spAutoFit/>
          </a:bodyPr>
          <a:lstStyle/>
          <a:p>
            <a:pPr algn="ctr"/>
            <a:r>
              <a:rPr lang="en-US" sz="4000" smtClean="0">
                <a:solidFill>
                  <a:schemeClr val="bg1"/>
                </a:solidFill>
                <a:latin typeface="Impact" pitchFamily="34" charset="0"/>
                <a:ea typeface="Franchise" pitchFamily="2" charset="0"/>
              </a:rPr>
              <a:t>geber (jabir ibnu al-hayyan)</a:t>
            </a:r>
            <a:endParaRPr lang="en-US" sz="4000">
              <a:solidFill>
                <a:schemeClr val="bg1"/>
              </a:solidFill>
              <a:latin typeface="Impact" pitchFamily="34" charset="0"/>
              <a:ea typeface="Franchise" pitchFamily="2"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828800" y="1295400"/>
          <a:ext cx="73152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8001000" y="3505200"/>
            <a:ext cx="1430200" cy="430887"/>
          </a:xfrm>
          <a:prstGeom prst="rect">
            <a:avLst/>
          </a:prstGeom>
          <a:noFill/>
        </p:spPr>
        <p:txBody>
          <a:bodyPr wrap="none" rtlCol="0">
            <a:spAutoFit/>
          </a:bodyPr>
          <a:lstStyle/>
          <a:p>
            <a:r>
              <a:rPr lang="en-US" b="1" smtClean="0">
                <a:solidFill>
                  <a:schemeClr val="bg1"/>
                </a:solidFill>
              </a:rPr>
              <a:t>KARAKTER</a:t>
            </a:r>
            <a:endParaRPr lang="en-US" b="1">
              <a:solidFill>
                <a:schemeClr val="bg1"/>
              </a:solidFill>
            </a:endParaRPr>
          </a:p>
        </p:txBody>
      </p:sp>
      <p:sp>
        <p:nvSpPr>
          <p:cNvPr id="7" name="TextBox 6"/>
          <p:cNvSpPr txBox="1"/>
          <p:nvPr/>
        </p:nvSpPr>
        <p:spPr>
          <a:xfrm>
            <a:off x="4648200" y="685800"/>
            <a:ext cx="1677062" cy="430887"/>
          </a:xfrm>
          <a:prstGeom prst="rect">
            <a:avLst/>
          </a:prstGeom>
          <a:noFill/>
        </p:spPr>
        <p:txBody>
          <a:bodyPr wrap="none" rtlCol="0">
            <a:spAutoFit/>
          </a:bodyPr>
          <a:lstStyle/>
          <a:p>
            <a:r>
              <a:rPr lang="en-US" b="1" smtClean="0">
                <a:solidFill>
                  <a:schemeClr val="bg1"/>
                </a:solidFill>
              </a:rPr>
              <a:t>PENDIDIKAN</a:t>
            </a:r>
            <a:endParaRPr lang="en-US" b="1">
              <a:solidFill>
                <a:schemeClr val="bg1"/>
              </a:solidFill>
            </a:endParaRPr>
          </a:p>
        </p:txBody>
      </p:sp>
      <p:sp>
        <p:nvSpPr>
          <p:cNvPr id="8" name="TextBox 7"/>
          <p:cNvSpPr txBox="1"/>
          <p:nvPr/>
        </p:nvSpPr>
        <p:spPr>
          <a:xfrm>
            <a:off x="5715000" y="1066800"/>
            <a:ext cx="502061" cy="430887"/>
          </a:xfrm>
          <a:prstGeom prst="rect">
            <a:avLst/>
          </a:prstGeom>
          <a:noFill/>
        </p:spPr>
        <p:txBody>
          <a:bodyPr wrap="none" rtlCol="0">
            <a:spAutoFit/>
          </a:bodyPr>
          <a:lstStyle/>
          <a:p>
            <a:r>
              <a:rPr lang="en-US" b="1" smtClean="0">
                <a:solidFill>
                  <a:schemeClr val="bg1"/>
                </a:solidFill>
              </a:rPr>
              <a:t>(+)</a:t>
            </a:r>
            <a:endParaRPr lang="en-US" b="1">
              <a:solidFill>
                <a:schemeClr val="bg1"/>
              </a:solidFill>
            </a:endParaRPr>
          </a:p>
        </p:txBody>
      </p:sp>
      <p:sp>
        <p:nvSpPr>
          <p:cNvPr id="9" name="TextBox 8"/>
          <p:cNvSpPr txBox="1"/>
          <p:nvPr/>
        </p:nvSpPr>
        <p:spPr>
          <a:xfrm>
            <a:off x="7696200" y="3048000"/>
            <a:ext cx="502061" cy="430887"/>
          </a:xfrm>
          <a:prstGeom prst="rect">
            <a:avLst/>
          </a:prstGeom>
          <a:noFill/>
        </p:spPr>
        <p:txBody>
          <a:bodyPr wrap="none" rtlCol="0">
            <a:spAutoFit/>
          </a:bodyPr>
          <a:lstStyle/>
          <a:p>
            <a:r>
              <a:rPr lang="en-US" b="1" smtClean="0">
                <a:solidFill>
                  <a:schemeClr val="bg1"/>
                </a:solidFill>
              </a:rPr>
              <a:t>(+)</a:t>
            </a:r>
            <a:endParaRPr lang="en-US" b="1">
              <a:solidFill>
                <a:schemeClr val="bg1"/>
              </a:solidFill>
            </a:endParaRPr>
          </a:p>
        </p:txBody>
      </p:sp>
      <p:sp>
        <p:nvSpPr>
          <p:cNvPr id="10" name="TextBox 9"/>
          <p:cNvSpPr txBox="1"/>
          <p:nvPr/>
        </p:nvSpPr>
        <p:spPr>
          <a:xfrm>
            <a:off x="4800600" y="6019800"/>
            <a:ext cx="447558" cy="430887"/>
          </a:xfrm>
          <a:prstGeom prst="rect">
            <a:avLst/>
          </a:prstGeom>
          <a:noFill/>
        </p:spPr>
        <p:txBody>
          <a:bodyPr wrap="none" rtlCol="0">
            <a:spAutoFit/>
          </a:bodyPr>
          <a:lstStyle/>
          <a:p>
            <a:r>
              <a:rPr lang="en-US" b="1" smtClean="0">
                <a:solidFill>
                  <a:schemeClr val="bg1"/>
                </a:solidFill>
              </a:rPr>
              <a:t>(-)</a:t>
            </a:r>
            <a:endParaRPr lang="en-US" b="1">
              <a:solidFill>
                <a:schemeClr val="bg1"/>
              </a:solidFill>
            </a:endParaRPr>
          </a:p>
        </p:txBody>
      </p:sp>
      <p:sp>
        <p:nvSpPr>
          <p:cNvPr id="11" name="TextBox 10"/>
          <p:cNvSpPr txBox="1"/>
          <p:nvPr/>
        </p:nvSpPr>
        <p:spPr>
          <a:xfrm>
            <a:off x="2667000" y="3810000"/>
            <a:ext cx="447558" cy="430887"/>
          </a:xfrm>
          <a:prstGeom prst="rect">
            <a:avLst/>
          </a:prstGeom>
          <a:noFill/>
        </p:spPr>
        <p:txBody>
          <a:bodyPr wrap="none" rtlCol="0">
            <a:spAutoFit/>
          </a:bodyPr>
          <a:lstStyle/>
          <a:p>
            <a:r>
              <a:rPr lang="en-US" b="1" smtClean="0">
                <a:solidFill>
                  <a:schemeClr val="bg1"/>
                </a:solidFill>
              </a:rPr>
              <a:t>(-)</a:t>
            </a:r>
            <a:endParaRPr lang="en-US" b="1">
              <a:solidFill>
                <a:schemeClr val="bg1"/>
              </a:solidFill>
            </a:endParaRPr>
          </a:p>
        </p:txBody>
      </p:sp>
      <p:grpSp>
        <p:nvGrpSpPr>
          <p:cNvPr id="12" name="Group 11"/>
          <p:cNvGrpSpPr/>
          <p:nvPr/>
        </p:nvGrpSpPr>
        <p:grpSpPr>
          <a:xfrm>
            <a:off x="5638800" y="1630680"/>
            <a:ext cx="1950720" cy="1950720"/>
            <a:chOff x="3828288" y="316992"/>
            <a:chExt cx="1950720" cy="1950720"/>
          </a:xfrm>
          <a:solidFill>
            <a:srgbClr val="00602B"/>
          </a:solidFill>
        </p:grpSpPr>
        <p:sp>
          <p:nvSpPr>
            <p:cNvPr id="13" name="Rounded Rectangle 12"/>
            <p:cNvSpPr/>
            <p:nvPr/>
          </p:nvSpPr>
          <p:spPr>
            <a:xfrm>
              <a:off x="3828288" y="316992"/>
              <a:ext cx="1950720" cy="1950720"/>
            </a:xfrm>
            <a:prstGeom prst="roundRect">
              <a:avLst/>
            </a:prstGeom>
            <a:grpFill/>
            <a:ln w="57150">
              <a:solidFill>
                <a:schemeClr val="bg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4" name="Rounded Rectangle 4"/>
            <p:cNvSpPr/>
            <p:nvPr/>
          </p:nvSpPr>
          <p:spPr>
            <a:xfrm>
              <a:off x="3923514" y="412218"/>
              <a:ext cx="1760268" cy="176026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1" kern="1200" smtClean="0"/>
                <a:t>KHILAFAH</a:t>
              </a:r>
              <a:endParaRPr lang="en-US" sz="2600" b="1" kern="12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5" presetClass="emph" presetSubtype="0" repeatCount="indefinite" fill="hold" nodeType="clickEffect">
                                  <p:stCondLst>
                                    <p:cond delay="0"/>
                                  </p:stCondLst>
                                  <p:endCondLst>
                                    <p:cond evt="onNext" delay="0">
                                      <p:tgtEl>
                                        <p:sldTgt/>
                                      </p:tgtEl>
                                    </p:cond>
                                  </p:endCondLst>
                                  <p:childTnLst>
                                    <p:anim calcmode="discrete" valueType="str">
                                      <p:cBhvr>
                                        <p:cTn id="10" dur="1000" fill="hold"/>
                                        <p:tgtEl>
                                          <p:spTgt spid="1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srcRect/>
          <a:stretch>
            <a:fillRect/>
          </a:stretch>
        </p:blipFill>
        <p:spPr bwMode="auto">
          <a:xfrm>
            <a:off x="-9667" y="4495800"/>
            <a:ext cx="10982467" cy="2362200"/>
          </a:xfrm>
          <a:prstGeom prst="rect">
            <a:avLst/>
          </a:prstGeom>
          <a:noFill/>
          <a:ln w="9525">
            <a:noFill/>
            <a:miter lim="800000"/>
            <a:headEnd/>
            <a:tailEnd/>
          </a:ln>
          <a:effectLst/>
        </p:spPr>
      </p:pic>
      <p:pic>
        <p:nvPicPr>
          <p:cNvPr id="41986" name="Picture 2"/>
          <p:cNvPicPr>
            <a:picLocks noChangeAspect="1" noChangeArrowheads="1"/>
          </p:cNvPicPr>
          <p:nvPr/>
        </p:nvPicPr>
        <p:blipFill>
          <a:blip r:embed="rId3"/>
          <a:srcRect/>
          <a:stretch>
            <a:fillRect/>
          </a:stretch>
        </p:blipFill>
        <p:spPr bwMode="auto">
          <a:xfrm>
            <a:off x="0" y="1646639"/>
            <a:ext cx="10972800" cy="2849161"/>
          </a:xfrm>
          <a:prstGeom prst="rect">
            <a:avLst/>
          </a:prstGeom>
          <a:noFill/>
          <a:ln w="9525">
            <a:noFill/>
            <a:miter lim="800000"/>
            <a:headEnd/>
            <a:tailEnd/>
          </a:ln>
          <a:effectLst/>
        </p:spPr>
      </p:pic>
      <p:sp>
        <p:nvSpPr>
          <p:cNvPr id="5" name="Rectangle 2"/>
          <p:cNvSpPr txBox="1">
            <a:spLocks noChangeArrowheads="1"/>
          </p:cNvSpPr>
          <p:nvPr/>
        </p:nvSpPr>
        <p:spPr>
          <a:xfrm>
            <a:off x="0" y="3778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ayooo sekolaaah!</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6064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lang="en-US" sz="4000" smtClean="0">
                <a:solidFill>
                  <a:schemeClr val="bg1"/>
                </a:solidFill>
                <a:latin typeface="Impact" pitchFamily="34" charset="0"/>
                <a:ea typeface="+mj-ea"/>
                <a:cs typeface="+mj-cs"/>
              </a:rPr>
              <a:t>kesimpulan</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
        <p:nvSpPr>
          <p:cNvPr id="6" name="TextBox 5"/>
          <p:cNvSpPr txBox="1"/>
          <p:nvPr/>
        </p:nvSpPr>
        <p:spPr>
          <a:xfrm>
            <a:off x="0" y="1949542"/>
            <a:ext cx="10972800" cy="1532727"/>
          </a:xfrm>
          <a:prstGeom prst="rect">
            <a:avLst/>
          </a:prstGeom>
          <a:noFill/>
        </p:spPr>
        <p:txBody>
          <a:bodyPr wrap="square" rtlCol="0">
            <a:spAutoFit/>
          </a:bodyPr>
          <a:lstStyle/>
          <a:p>
            <a:pPr algn="ctr">
              <a:lnSpc>
                <a:spcPct val="130000"/>
              </a:lnSpc>
            </a:pPr>
            <a:r>
              <a:rPr lang="en-US" sz="2400" b="1" smtClean="0">
                <a:solidFill>
                  <a:schemeClr val="bg1"/>
                </a:solidFill>
              </a:rPr>
              <a:t>rusaknya sistem pendidikan saat ini disebabkan oleh</a:t>
            </a:r>
          </a:p>
          <a:p>
            <a:pPr algn="ctr">
              <a:lnSpc>
                <a:spcPct val="130000"/>
              </a:lnSpc>
            </a:pPr>
            <a:r>
              <a:rPr lang="en-US" sz="2400" b="1" smtClean="0">
                <a:solidFill>
                  <a:schemeClr val="bg1"/>
                </a:solidFill>
              </a:rPr>
              <a:t>sistem yang salah dan teknis yang salah</a:t>
            </a:r>
          </a:p>
          <a:p>
            <a:pPr algn="ctr">
              <a:lnSpc>
                <a:spcPct val="130000"/>
              </a:lnSpc>
            </a:pPr>
            <a:r>
              <a:rPr lang="en-US" sz="2400" b="1" smtClean="0">
                <a:solidFill>
                  <a:schemeClr val="bg1"/>
                </a:solidFill>
              </a:rPr>
              <a:t>dan pemerintah tidak mau bertanggung jawab</a:t>
            </a:r>
            <a:endParaRPr lang="en-US" sz="2400" b="1">
              <a:solidFill>
                <a:schemeClr val="bg1"/>
              </a:solidFill>
            </a:endParaRPr>
          </a:p>
        </p:txBody>
      </p:sp>
      <p:sp>
        <p:nvSpPr>
          <p:cNvPr id="7" name="TextBox 6"/>
          <p:cNvSpPr txBox="1"/>
          <p:nvPr/>
        </p:nvSpPr>
        <p:spPr>
          <a:xfrm>
            <a:off x="0" y="4029873"/>
            <a:ext cx="10972800" cy="1532727"/>
          </a:xfrm>
          <a:prstGeom prst="rect">
            <a:avLst/>
          </a:prstGeom>
          <a:noFill/>
        </p:spPr>
        <p:txBody>
          <a:bodyPr wrap="square" rtlCol="0">
            <a:spAutoFit/>
          </a:bodyPr>
          <a:lstStyle/>
          <a:p>
            <a:pPr algn="ctr">
              <a:lnSpc>
                <a:spcPct val="130000"/>
              </a:lnSpc>
            </a:pPr>
            <a:r>
              <a:rPr lang="en-US" sz="2400" b="1" smtClean="0">
                <a:solidFill>
                  <a:schemeClr val="bg1"/>
                </a:solidFill>
              </a:rPr>
              <a:t>Islam mewajibkan pendidikan</a:t>
            </a:r>
          </a:p>
          <a:p>
            <a:pPr algn="ctr">
              <a:lnSpc>
                <a:spcPct val="130000"/>
              </a:lnSpc>
            </a:pPr>
            <a:r>
              <a:rPr lang="en-US" sz="2400" b="1" smtClean="0">
                <a:solidFill>
                  <a:schemeClr val="bg1"/>
                </a:solidFill>
              </a:rPr>
              <a:t>oleh karena itu pemerintah bertanggung jawab penuh</a:t>
            </a:r>
          </a:p>
          <a:p>
            <a:pPr algn="ctr">
              <a:lnSpc>
                <a:spcPct val="130000"/>
              </a:lnSpc>
            </a:pPr>
            <a:r>
              <a:rPr lang="en-US" sz="2400" b="1" smtClean="0">
                <a:solidFill>
                  <a:schemeClr val="bg1"/>
                </a:solidFill>
              </a:rPr>
              <a:t>agar semua rakyatnya mendapatkan pendidikan yang standar</a:t>
            </a:r>
            <a:endParaRPr lang="en-US" sz="2400" b="1">
              <a:solidFill>
                <a:schemeClr val="bg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6064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lang="en-US" sz="4000" smtClean="0">
                <a:solidFill>
                  <a:schemeClr val="bg1"/>
                </a:solidFill>
                <a:latin typeface="Impact" pitchFamily="34" charset="0"/>
                <a:ea typeface="+mj-ea"/>
                <a:cs typeface="+mj-cs"/>
              </a:rPr>
              <a:t>jadi gimana sekarang??!!</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
        <p:nvSpPr>
          <p:cNvPr id="5" name="TextBox 4"/>
          <p:cNvSpPr txBox="1"/>
          <p:nvPr/>
        </p:nvSpPr>
        <p:spPr>
          <a:xfrm>
            <a:off x="0" y="1949542"/>
            <a:ext cx="10972800" cy="2492990"/>
          </a:xfrm>
          <a:prstGeom prst="rect">
            <a:avLst/>
          </a:prstGeom>
          <a:noFill/>
        </p:spPr>
        <p:txBody>
          <a:bodyPr wrap="square" rtlCol="0">
            <a:spAutoFit/>
          </a:bodyPr>
          <a:lstStyle/>
          <a:p>
            <a:pPr algn="ctr">
              <a:lnSpc>
                <a:spcPct val="130000"/>
              </a:lnSpc>
            </a:pPr>
            <a:r>
              <a:rPr lang="en-US" sz="2400" b="1" smtClean="0">
                <a:solidFill>
                  <a:schemeClr val="bg1"/>
                </a:solidFill>
              </a:rPr>
              <a:t>sejujurnya, tidak ada solusi yang enak</a:t>
            </a:r>
          </a:p>
          <a:p>
            <a:pPr algn="ctr">
              <a:lnSpc>
                <a:spcPct val="130000"/>
              </a:lnSpc>
            </a:pPr>
            <a:r>
              <a:rPr lang="en-US" sz="2400" b="1" smtClean="0">
                <a:solidFill>
                  <a:schemeClr val="bg1"/>
                </a:solidFill>
              </a:rPr>
              <a:t>kecuali bersama-sama dengan sekuat tenaga</a:t>
            </a:r>
          </a:p>
          <a:p>
            <a:pPr algn="ctr">
              <a:lnSpc>
                <a:spcPct val="130000"/>
              </a:lnSpc>
            </a:pPr>
            <a:r>
              <a:rPr lang="en-US" sz="2400" b="1" smtClean="0">
                <a:solidFill>
                  <a:schemeClr val="bg1"/>
                </a:solidFill>
              </a:rPr>
              <a:t>semaksimal kemampuan</a:t>
            </a:r>
          </a:p>
          <a:p>
            <a:pPr algn="ctr">
              <a:lnSpc>
                <a:spcPct val="130000"/>
              </a:lnSpc>
            </a:pPr>
            <a:r>
              <a:rPr lang="en-US" sz="2400" b="1" smtClean="0">
                <a:solidFill>
                  <a:schemeClr val="bg1"/>
                </a:solidFill>
              </a:rPr>
              <a:t>menegakkan ISLAM!</a:t>
            </a:r>
          </a:p>
          <a:p>
            <a:pPr algn="ctr">
              <a:lnSpc>
                <a:spcPct val="130000"/>
              </a:lnSpc>
            </a:pPr>
            <a:r>
              <a:rPr lang="en-US" sz="2400" b="1" smtClean="0">
                <a:solidFill>
                  <a:schemeClr val="bg1"/>
                </a:solidFill>
              </a:rPr>
              <a:t>solusi hanya dengan KHILAFAH!</a:t>
            </a:r>
            <a:endParaRPr lang="en-US" sz="2400" b="1">
              <a:solidFill>
                <a:schemeClr val="bg1"/>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Felix Siauw\My Documents\Upload\sistem pendidikan.jpg"/>
          <p:cNvPicPr>
            <a:picLocks noChangeAspect="1" noChangeArrowheads="1"/>
          </p:cNvPicPr>
          <p:nvPr/>
        </p:nvPicPr>
        <p:blipFill>
          <a:blip r:embed="rId2" cstate="email"/>
          <a:srcRect/>
          <a:stretch>
            <a:fillRect/>
          </a:stretch>
        </p:blipFill>
        <p:spPr bwMode="auto">
          <a:xfrm>
            <a:off x="-1" y="0"/>
            <a:ext cx="10972797" cy="6857999"/>
          </a:xfrm>
          <a:prstGeom prst="rect">
            <a:avLst/>
          </a:prstGeom>
          <a:noFill/>
        </p:spPr>
      </p:pic>
      <p:sp>
        <p:nvSpPr>
          <p:cNvPr id="5" name="Title 1"/>
          <p:cNvSpPr>
            <a:spLocks noGrp="1"/>
          </p:cNvSpPr>
          <p:nvPr>
            <p:ph type="ctrTitle"/>
          </p:nvPr>
        </p:nvSpPr>
        <p:spPr>
          <a:xfrm>
            <a:off x="3581400" y="533400"/>
            <a:ext cx="6781800" cy="914400"/>
          </a:xfrm>
          <a:noFill/>
        </p:spPr>
        <p:txBody>
          <a:bodyPr>
            <a:noAutofit/>
          </a:bodyPr>
          <a:lstStyle/>
          <a:p>
            <a:pPr algn="r"/>
            <a:r>
              <a:rPr lang="en-US" sz="6000" smtClean="0">
                <a:solidFill>
                  <a:schemeClr val="bg1"/>
                </a:solidFill>
                <a:latin typeface="Franchise" pitchFamily="2" charset="0"/>
                <a:ea typeface="Franchise" pitchFamily="2" charset="0"/>
              </a:rPr>
              <a:t>Dengan Khilafah Islam</a:t>
            </a:r>
            <a:endParaRPr lang="en-US" sz="6000">
              <a:solidFill>
                <a:schemeClr val="bg1"/>
              </a:solidFill>
              <a:latin typeface="Franchise" pitchFamily="2" charset="0"/>
              <a:ea typeface="Franchise" pitchFamily="2" charset="0"/>
            </a:endParaRPr>
          </a:p>
        </p:txBody>
      </p:sp>
      <p:sp>
        <p:nvSpPr>
          <p:cNvPr id="6" name="Title 1"/>
          <p:cNvSpPr txBox="1">
            <a:spLocks/>
          </p:cNvSpPr>
          <p:nvPr/>
        </p:nvSpPr>
        <p:spPr>
          <a:xfrm>
            <a:off x="5029200" y="1143000"/>
            <a:ext cx="5257800" cy="914400"/>
          </a:xfrm>
          <a:prstGeom prst="rect">
            <a:avLst/>
          </a:prstGeom>
          <a:noFill/>
        </p:spPr>
        <p:txBody>
          <a:bodyPr vert="horz" lIns="109718" tIns="54859" rIns="109718" bIns="54859" rtlCol="0" anchor="ctr">
            <a:normAutofit/>
          </a:bodyPr>
          <a:lstStyle/>
          <a:p>
            <a:pPr marL="0" marR="0" lvl="0" indent="0" algn="r" defTabSz="1097183"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smtClean="0">
                <a:ln>
                  <a:noFill/>
                </a:ln>
                <a:solidFill>
                  <a:schemeClr val="bg1"/>
                </a:solidFill>
                <a:effectLst/>
                <a:uLnTx/>
                <a:uFillTx/>
                <a:latin typeface="+mj-lt"/>
                <a:ea typeface="+mj-ea"/>
                <a:cs typeface="+mj-cs"/>
              </a:rPr>
              <a:t>pendidikan untuk semua</a:t>
            </a:r>
            <a:endParaRPr kumimoji="0" lang="en-US" sz="2400" b="0" i="0" u="none" strike="noStrike" kern="1200" cap="none" spc="0" normalizeH="0" baseline="0" noProof="0">
              <a:ln>
                <a:noFill/>
              </a:ln>
              <a:solidFill>
                <a:schemeClr val="bg1"/>
              </a:solidFill>
              <a:effectLst/>
              <a:uLnTx/>
              <a:uFillTx/>
              <a:latin typeface="+mj-lt"/>
              <a:ea typeface="+mj-ea"/>
              <a:cs typeface="+mj-cs"/>
            </a:endParaRPr>
          </a:p>
        </p:txBody>
      </p:sp>
      <p:sp>
        <p:nvSpPr>
          <p:cNvPr id="7" name="Title 1"/>
          <p:cNvSpPr txBox="1">
            <a:spLocks/>
          </p:cNvSpPr>
          <p:nvPr/>
        </p:nvSpPr>
        <p:spPr>
          <a:xfrm>
            <a:off x="5181600" y="5562600"/>
            <a:ext cx="5257800" cy="914400"/>
          </a:xfrm>
          <a:prstGeom prst="rect">
            <a:avLst/>
          </a:prstGeom>
          <a:noFill/>
        </p:spPr>
        <p:txBody>
          <a:bodyPr vert="horz" lIns="109718" tIns="54859" rIns="109718" bIns="54859" rtlCol="0" anchor="ctr">
            <a:normAutofit/>
          </a:bodyPr>
          <a:lstStyle/>
          <a:p>
            <a:pPr marL="0" marR="0" lvl="0" indent="0" algn="r" defTabSz="1097183"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smtClean="0">
                <a:ln>
                  <a:noFill/>
                </a:ln>
                <a:solidFill>
                  <a:schemeClr val="bg1"/>
                </a:solidFill>
                <a:effectLst/>
                <a:uLnTx/>
                <a:uFillTx/>
                <a:latin typeface="+mj-lt"/>
                <a:ea typeface="+mj-ea"/>
                <a:cs typeface="+mj-cs"/>
              </a:rPr>
              <a:t>Terima</a:t>
            </a:r>
            <a:r>
              <a:rPr kumimoji="0" lang="en-US" sz="2400" b="0" i="0" u="none" strike="noStrike" kern="1200" cap="none" spc="0" normalizeH="0" noProof="0" smtClean="0">
                <a:ln>
                  <a:noFill/>
                </a:ln>
                <a:solidFill>
                  <a:schemeClr val="bg1"/>
                </a:solidFill>
                <a:effectLst/>
                <a:uLnTx/>
                <a:uFillTx/>
                <a:latin typeface="+mj-lt"/>
                <a:ea typeface="+mj-ea"/>
                <a:cs typeface="+mj-cs"/>
              </a:rPr>
              <a:t> Kasih</a:t>
            </a:r>
            <a:endParaRPr kumimoji="0" lang="en-US" sz="2400" b="0" i="0" u="none" strike="noStrike" kern="1200" cap="none" spc="0" normalizeH="0" baseline="0" noProof="0">
              <a:ln>
                <a:noFill/>
              </a:ln>
              <a:solidFill>
                <a:schemeClr val="bg1"/>
              </a:solidFill>
              <a:effectLst/>
              <a:uLnTx/>
              <a:uFillTx/>
              <a:latin typeface="+mj-lt"/>
              <a:ea typeface="+mj-ea"/>
              <a:cs typeface="+mj-cs"/>
            </a:endParaRPr>
          </a:p>
        </p:txBody>
      </p:sp>
      <p:sp>
        <p:nvSpPr>
          <p:cNvPr id="8" name="Title 1"/>
          <p:cNvSpPr txBox="1">
            <a:spLocks/>
          </p:cNvSpPr>
          <p:nvPr/>
        </p:nvSpPr>
        <p:spPr>
          <a:xfrm>
            <a:off x="5181600" y="2895600"/>
            <a:ext cx="5257800" cy="1676400"/>
          </a:xfrm>
          <a:prstGeom prst="rect">
            <a:avLst/>
          </a:prstGeom>
          <a:noFill/>
        </p:spPr>
        <p:txBody>
          <a:bodyPr vert="horz" lIns="109718" tIns="54859" rIns="109718" bIns="54859" rtlCol="0" anchor="ctr">
            <a:normAutofit fontScale="92500" lnSpcReduction="20000"/>
          </a:bodyPr>
          <a:lstStyle/>
          <a:p>
            <a:pPr marL="0" marR="0" lvl="0" indent="0" algn="r" defTabSz="1097183" rtl="0" eaLnBrk="1" fontAlgn="auto" latinLnBrk="0" hangingPunct="1">
              <a:lnSpc>
                <a:spcPct val="170000"/>
              </a:lnSpc>
              <a:spcBef>
                <a:spcPct val="0"/>
              </a:spcBef>
              <a:spcAft>
                <a:spcPts val="0"/>
              </a:spcAft>
              <a:buClrTx/>
              <a:buSzTx/>
              <a:buFontTx/>
              <a:buNone/>
              <a:tabLst/>
              <a:defRPr/>
            </a:pPr>
            <a:r>
              <a:rPr kumimoji="0" lang="en-US" sz="2400" b="0" i="0" u="none" strike="noStrike" kern="1200" cap="none" spc="0" normalizeH="0" baseline="0" noProof="0" smtClean="0">
                <a:ln>
                  <a:noFill/>
                </a:ln>
                <a:solidFill>
                  <a:schemeClr val="bg1"/>
                </a:solidFill>
                <a:effectLst/>
                <a:uLnTx/>
                <a:uFillTx/>
                <a:latin typeface="+mj-lt"/>
                <a:ea typeface="+mj-ea"/>
                <a:cs typeface="+mj-cs"/>
              </a:rPr>
              <a:t>share Islam?</a:t>
            </a:r>
          </a:p>
          <a:p>
            <a:pPr marL="0" marR="0" lvl="0" indent="0" algn="r" defTabSz="1097183" rtl="0" eaLnBrk="1" fontAlgn="auto" latinLnBrk="0" hangingPunct="1">
              <a:lnSpc>
                <a:spcPct val="170000"/>
              </a:lnSpc>
              <a:spcBef>
                <a:spcPct val="0"/>
              </a:spcBef>
              <a:spcAft>
                <a:spcPts val="0"/>
              </a:spcAft>
              <a:buClrTx/>
              <a:buSzTx/>
              <a:buFontTx/>
              <a:buNone/>
              <a:tabLst/>
              <a:defRPr/>
            </a:pPr>
            <a:r>
              <a:rPr lang="en-US" sz="2400" smtClean="0">
                <a:solidFill>
                  <a:schemeClr val="bg1"/>
                </a:solidFill>
                <a:latin typeface="+mj-lt"/>
                <a:ea typeface="+mj-ea"/>
                <a:cs typeface="+mj-cs"/>
                <a:hlinkClick r:id="rId3"/>
              </a:rPr>
              <a:t>www.biotis.co.id/felix</a:t>
            </a:r>
            <a:endParaRPr lang="en-US" sz="2400" smtClean="0">
              <a:solidFill>
                <a:schemeClr val="bg1"/>
              </a:solidFill>
              <a:latin typeface="+mj-lt"/>
              <a:ea typeface="+mj-ea"/>
              <a:cs typeface="+mj-cs"/>
            </a:endParaRPr>
          </a:p>
          <a:p>
            <a:pPr marL="0" marR="0" lvl="0" indent="0" algn="r" defTabSz="1097183" rtl="0" eaLnBrk="1" fontAlgn="auto" latinLnBrk="0" hangingPunct="1">
              <a:lnSpc>
                <a:spcPct val="170000"/>
              </a:lnSpc>
              <a:spcBef>
                <a:spcPct val="0"/>
              </a:spcBef>
              <a:spcAft>
                <a:spcPts val="0"/>
              </a:spcAft>
              <a:buClrTx/>
              <a:buSzTx/>
              <a:buFontTx/>
              <a:buNone/>
              <a:tabLst/>
              <a:defRPr/>
            </a:pPr>
            <a:r>
              <a:rPr kumimoji="0" lang="en-US" sz="2400" b="0" i="0" u="none" strike="noStrike" kern="1200" cap="none" spc="0" normalizeH="0" baseline="0" noProof="0" smtClean="0">
                <a:ln>
                  <a:noFill/>
                </a:ln>
                <a:solidFill>
                  <a:schemeClr val="bg1"/>
                </a:solidFill>
                <a:effectLst/>
                <a:uLnTx/>
                <a:uFillTx/>
                <a:latin typeface="+mj-lt"/>
                <a:ea typeface="+mj-ea"/>
                <a:cs typeface="+mj-cs"/>
              </a:rPr>
              <a:t>felix_siauw@yahoo.com</a:t>
            </a:r>
            <a:endParaRPr kumimoji="0" lang="en-US" sz="2400" b="0" i="0" u="none" strike="noStrike" kern="1200" cap="none" spc="0" normalizeH="0" baseline="0" noProof="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57200" y="1230630"/>
            <a:ext cx="9982199" cy="3493770"/>
            <a:chOff x="606425" y="1295400"/>
            <a:chExt cx="9144000" cy="3200400"/>
          </a:xfrm>
        </p:grpSpPr>
        <p:pic>
          <p:nvPicPr>
            <p:cNvPr id="4" name="Picture 5"/>
            <p:cNvPicPr>
              <a:picLocks noChangeAspect="1" noChangeArrowheads="1"/>
            </p:cNvPicPr>
            <p:nvPr/>
          </p:nvPicPr>
          <p:blipFill>
            <a:blip r:embed="rId2" cstate="email"/>
            <a:srcRect/>
            <a:stretch>
              <a:fillRect/>
            </a:stretch>
          </p:blipFill>
          <p:spPr bwMode="auto">
            <a:xfrm>
              <a:off x="3425825" y="1371600"/>
              <a:ext cx="3238500" cy="3124200"/>
            </a:xfrm>
            <a:prstGeom prst="rect">
              <a:avLst/>
            </a:prstGeom>
            <a:noFill/>
            <a:ln w="9525">
              <a:noFill/>
              <a:miter lim="800000"/>
              <a:headEnd/>
              <a:tailEnd/>
            </a:ln>
          </p:spPr>
        </p:pic>
        <p:pic>
          <p:nvPicPr>
            <p:cNvPr id="5" name="Picture 7"/>
            <p:cNvPicPr>
              <a:picLocks noChangeAspect="1" noChangeArrowheads="1"/>
            </p:cNvPicPr>
            <p:nvPr/>
          </p:nvPicPr>
          <p:blipFill>
            <a:blip r:embed="rId3" cstate="email"/>
            <a:srcRect/>
            <a:stretch>
              <a:fillRect/>
            </a:stretch>
          </p:blipFill>
          <p:spPr bwMode="auto">
            <a:xfrm>
              <a:off x="606425" y="1371600"/>
              <a:ext cx="2603500" cy="3124200"/>
            </a:xfrm>
            <a:prstGeom prst="rect">
              <a:avLst/>
            </a:prstGeom>
            <a:noFill/>
            <a:ln w="9525">
              <a:noFill/>
              <a:miter lim="800000"/>
              <a:headEnd/>
              <a:tailEnd/>
            </a:ln>
          </p:spPr>
        </p:pic>
        <p:pic>
          <p:nvPicPr>
            <p:cNvPr id="6" name="Picture 8"/>
            <p:cNvPicPr>
              <a:picLocks noChangeAspect="1" noChangeArrowheads="1"/>
            </p:cNvPicPr>
            <p:nvPr/>
          </p:nvPicPr>
          <p:blipFill>
            <a:blip r:embed="rId4" cstate="email"/>
            <a:srcRect/>
            <a:stretch>
              <a:fillRect/>
            </a:stretch>
          </p:blipFill>
          <p:spPr bwMode="auto">
            <a:xfrm>
              <a:off x="6858000" y="1295400"/>
              <a:ext cx="2892425" cy="3124200"/>
            </a:xfrm>
            <a:prstGeom prst="rect">
              <a:avLst/>
            </a:prstGeom>
            <a:noFill/>
            <a:ln w="9525">
              <a:noFill/>
              <a:miter lim="800000"/>
              <a:headEnd/>
              <a:tailEnd/>
            </a:ln>
          </p:spPr>
        </p:pic>
      </p:grpSp>
      <p:sp>
        <p:nvSpPr>
          <p:cNvPr id="8" name="Rectangle 2"/>
          <p:cNvSpPr txBox="1">
            <a:spLocks noChangeArrowheads="1"/>
          </p:cNvSpPr>
          <p:nvPr/>
        </p:nvSpPr>
        <p:spPr>
          <a:xfrm>
            <a:off x="0" y="530225"/>
            <a:ext cx="10972800" cy="688975"/>
          </a:xfrm>
          <a:prstGeom prst="rect">
            <a:avLst/>
          </a:prstGeom>
          <a:no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ayooo</a:t>
            </a:r>
            <a:r>
              <a:rPr kumimoji="0" lang="en-US" sz="4000" b="0" i="0" u="none" strike="noStrike" kern="1200" cap="none" spc="0" normalizeH="0" noProof="0" smtClean="0">
                <a:ln>
                  <a:noFill/>
                </a:ln>
                <a:solidFill>
                  <a:schemeClr val="bg1"/>
                </a:solidFill>
                <a:effectLst/>
                <a:uLnTx/>
                <a:uFillTx/>
                <a:latin typeface="Impact" pitchFamily="34" charset="0"/>
                <a:ea typeface="+mj-ea"/>
                <a:cs typeface="+mj-cs"/>
              </a:rPr>
              <a:t> sekolaaaah!</a:t>
            </a:r>
            <a:endPar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endParaRPr>
          </a:p>
        </p:txBody>
      </p:sp>
      <p:sp>
        <p:nvSpPr>
          <p:cNvPr id="9" name="Text Box 3"/>
          <p:cNvSpPr txBox="1">
            <a:spLocks noChangeArrowheads="1"/>
          </p:cNvSpPr>
          <p:nvPr/>
        </p:nvSpPr>
        <p:spPr bwMode="auto">
          <a:xfrm>
            <a:off x="0" y="4765119"/>
            <a:ext cx="10972800" cy="1660455"/>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sym typeface="Wingdings" pitchFamily="2" charset="2"/>
              </a:rPr>
              <a:t>Biaya Formulir Pendaftaran, Biaya Bangunan, Biaya Seragam, Biaya OSIS, Biaya Ekstrakulikuler, Biaya Hari Besar Tahunan, Biaya Ujian Tahunan, Biaya Komputer, Biaya UKS, Biaya Keagamaan, Biaya Taktis Sekolah, Biaya Perawatan Sekolah, Biaya Pembelian Buku, Biaya Pendalaman Materi, Biaya Perpustakaan, Biaya Operasional Komite Sekolah</a:t>
            </a:r>
            <a:endParaRPr lang="en-US" sz="2000" b="1"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514600"/>
            <a:ext cx="10972800" cy="1569660"/>
          </a:xfrm>
          <a:prstGeom prst="rect">
            <a:avLst/>
          </a:prstGeom>
          <a:noFill/>
        </p:spPr>
        <p:txBody>
          <a:bodyPr wrap="square" rtlCol="0">
            <a:spAutoFit/>
          </a:bodyPr>
          <a:lstStyle/>
          <a:p>
            <a:pPr algn="ctr"/>
            <a:r>
              <a:rPr lang="en-US" sz="4800" smtClean="0">
                <a:solidFill>
                  <a:srgbClr val="FFC000"/>
                </a:solidFill>
                <a:latin typeface="Fire ttnorm" pitchFamily="2" charset="0"/>
              </a:rPr>
              <a:t>masalah pendidikan diawali</a:t>
            </a:r>
          </a:p>
          <a:p>
            <a:pPr algn="ctr"/>
            <a:r>
              <a:rPr lang="en-US" sz="4800" smtClean="0">
                <a:solidFill>
                  <a:srgbClr val="FFC000"/>
                </a:solidFill>
                <a:latin typeface="Fire ttnorm" pitchFamily="2" charset="0"/>
              </a:rPr>
              <a:t>oleh mahalnya biaya!</a:t>
            </a:r>
            <a:endParaRPr lang="en-US" sz="4800">
              <a:solidFill>
                <a:srgbClr val="FFC000"/>
              </a:solidFill>
              <a:latin typeface="Fire ttnorm" pitchFamily="2"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Picture 3"/>
          <p:cNvPicPr>
            <a:picLocks noChangeAspect="1" noChangeArrowheads="1"/>
          </p:cNvPicPr>
          <p:nvPr/>
        </p:nvPicPr>
        <p:blipFill>
          <a:blip r:embed="rId2"/>
          <a:srcRect/>
          <a:stretch>
            <a:fillRect/>
          </a:stretch>
        </p:blipFill>
        <p:spPr bwMode="auto">
          <a:xfrm>
            <a:off x="0" y="0"/>
            <a:ext cx="10972800" cy="5434397"/>
          </a:xfrm>
          <a:prstGeom prst="rect">
            <a:avLst/>
          </a:prstGeom>
          <a:noFill/>
          <a:ln w="9525">
            <a:noFill/>
            <a:miter lim="800000"/>
            <a:headEnd/>
            <a:tailEnd/>
          </a:ln>
          <a:effectLst/>
        </p:spPr>
      </p:pic>
      <p:sp>
        <p:nvSpPr>
          <p:cNvPr id="6" name="Text Box 3"/>
          <p:cNvSpPr txBox="1">
            <a:spLocks noChangeArrowheads="1"/>
          </p:cNvSpPr>
          <p:nvPr/>
        </p:nvSpPr>
        <p:spPr bwMode="auto">
          <a:xfrm>
            <a:off x="0" y="5565338"/>
            <a:ext cx="10972800" cy="892552"/>
          </a:xfrm>
          <a:prstGeom prst="rect">
            <a:avLst/>
          </a:prstGeom>
          <a:noFill/>
          <a:ln w="9525">
            <a:noFill/>
            <a:miter lim="800000"/>
            <a:headEnd/>
            <a:tailEnd/>
          </a:ln>
        </p:spPr>
        <p:txBody>
          <a:bodyPr wrap="square">
            <a:spAutoFit/>
          </a:bodyPr>
          <a:lstStyle/>
          <a:p>
            <a:pPr algn="ctr">
              <a:lnSpc>
                <a:spcPct val="130000"/>
              </a:lnSpc>
            </a:pPr>
            <a:r>
              <a:rPr lang="en-US" sz="2000" smtClean="0">
                <a:solidFill>
                  <a:schemeClr val="bg1"/>
                </a:solidFill>
                <a:latin typeface="+mj-lt"/>
              </a:rPr>
              <a:t>selama 9 tahun terakhir biaya pendidikan melonjak 327%</a:t>
            </a:r>
          </a:p>
          <a:p>
            <a:pPr algn="ctr">
              <a:lnSpc>
                <a:spcPct val="130000"/>
              </a:lnSpc>
            </a:pPr>
            <a:r>
              <a:rPr lang="en-US" sz="2000" b="1" smtClean="0">
                <a:solidFill>
                  <a:schemeClr val="bg1"/>
                </a:solidFill>
                <a:latin typeface="+mj-lt"/>
              </a:rPr>
              <a:t>jauh lebih besar daripada kenaikan di sektor lain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14800" y="2386786"/>
            <a:ext cx="6858000" cy="2185214"/>
          </a:xfrm>
          <a:prstGeom prst="rect">
            <a:avLst/>
          </a:prstGeom>
        </p:spPr>
        <p:txBody>
          <a:bodyPr wrap="square">
            <a:spAutoFit/>
          </a:bodyPr>
          <a:lstStyle/>
          <a:p>
            <a:pPr marL="411163" indent="-411163" algn="ctr">
              <a:lnSpc>
                <a:spcPct val="120000"/>
              </a:lnSpc>
              <a:spcBef>
                <a:spcPct val="20000"/>
              </a:spcBef>
              <a:defRPr/>
            </a:pPr>
            <a:r>
              <a:rPr lang="sv-SE" sz="2000" smtClean="0">
                <a:solidFill>
                  <a:schemeClr val="bg1"/>
                </a:solidFill>
              </a:rPr>
              <a:t>Hanya 11% siswa SMU yang melanjutkan ke PT</a:t>
            </a:r>
          </a:p>
          <a:p>
            <a:pPr marL="411163" indent="-411163" algn="ctr">
              <a:lnSpc>
                <a:spcPct val="120000"/>
              </a:lnSpc>
              <a:spcBef>
                <a:spcPct val="20000"/>
              </a:spcBef>
              <a:defRPr/>
            </a:pPr>
            <a:r>
              <a:rPr lang="sv-SE" sz="2000" b="1" smtClean="0">
                <a:solidFill>
                  <a:schemeClr val="bg1"/>
                </a:solidFill>
              </a:rPr>
              <a:t>(APTISI, 2000)</a:t>
            </a:r>
          </a:p>
          <a:p>
            <a:pPr marL="411163" indent="-411163" algn="ctr">
              <a:lnSpc>
                <a:spcPct val="120000"/>
              </a:lnSpc>
              <a:spcBef>
                <a:spcPct val="20000"/>
              </a:spcBef>
              <a:buFont typeface="Arial" charset="0"/>
              <a:buChar char="•"/>
              <a:defRPr/>
            </a:pPr>
            <a:endParaRPr lang="sv-SE" sz="2000" smtClean="0">
              <a:solidFill>
                <a:schemeClr val="bg1"/>
              </a:solidFill>
            </a:endParaRPr>
          </a:p>
          <a:p>
            <a:pPr marL="411163" indent="-411163" algn="ctr">
              <a:lnSpc>
                <a:spcPct val="120000"/>
              </a:lnSpc>
              <a:spcBef>
                <a:spcPct val="20000"/>
              </a:spcBef>
              <a:defRPr/>
            </a:pPr>
            <a:r>
              <a:rPr lang="sv-SE" sz="2000" smtClean="0">
                <a:solidFill>
                  <a:schemeClr val="bg1"/>
                </a:solidFill>
              </a:rPr>
              <a:t>Sistem pendidikan </a:t>
            </a:r>
            <a:r>
              <a:rPr lang="es-ES" sz="2000" smtClean="0">
                <a:solidFill>
                  <a:schemeClr val="bg1"/>
                </a:solidFill>
              </a:rPr>
              <a:t>di Indonesia </a:t>
            </a:r>
            <a:r>
              <a:rPr lang="sv-SE" sz="2000" smtClean="0">
                <a:solidFill>
                  <a:schemeClr val="bg1"/>
                </a:solidFill>
              </a:rPr>
              <a:t>no 12 dari 12 negara Asia</a:t>
            </a:r>
          </a:p>
          <a:p>
            <a:pPr marL="411163" indent="-411163" algn="ctr">
              <a:lnSpc>
                <a:spcPct val="120000"/>
              </a:lnSpc>
              <a:spcBef>
                <a:spcPct val="20000"/>
              </a:spcBef>
              <a:defRPr/>
            </a:pPr>
            <a:r>
              <a:rPr lang="sv-SE" sz="2000" b="1" smtClean="0">
                <a:solidFill>
                  <a:schemeClr val="bg1"/>
                </a:solidFill>
              </a:rPr>
              <a:t>(PERC, 2001)</a:t>
            </a:r>
            <a:endParaRPr lang="sv-SE" sz="2000" b="1">
              <a:solidFill>
                <a:schemeClr val="bg1"/>
              </a:solidFill>
            </a:endParaRPr>
          </a:p>
        </p:txBody>
      </p:sp>
      <p:pic>
        <p:nvPicPr>
          <p:cNvPr id="5123" name="Picture 3" descr="C:\Documents and Settings\Felix Siauw\My Documents\My Pictures\Pendidikan\Al_Azhar_Peduli_pendidikan_by_SahabaTaufiq.jpg"/>
          <p:cNvPicPr>
            <a:picLocks noChangeAspect="1" noChangeArrowheads="1"/>
          </p:cNvPicPr>
          <p:nvPr/>
        </p:nvPicPr>
        <p:blipFill>
          <a:blip r:embed="rId2" cstate="email"/>
          <a:srcRect/>
          <a:stretch>
            <a:fillRect/>
          </a:stretch>
        </p:blipFill>
        <p:spPr bwMode="auto">
          <a:xfrm>
            <a:off x="0" y="-5813"/>
            <a:ext cx="4114800" cy="6863813"/>
          </a:xfrm>
          <a:prstGeom prst="rect">
            <a:avLst/>
          </a:prstGeom>
          <a:noFill/>
        </p:spPr>
      </p:pic>
      <p:sp>
        <p:nvSpPr>
          <p:cNvPr id="7" name="Rectangle 2"/>
          <p:cNvSpPr txBox="1">
            <a:spLocks noChangeArrowheads="1"/>
          </p:cNvSpPr>
          <p:nvPr/>
        </p:nvSpPr>
        <p:spPr>
          <a:xfrm flipH="1">
            <a:off x="4191000" y="530225"/>
            <a:ext cx="6781800" cy="688975"/>
          </a:xfrm>
          <a:prstGeom prst="rect">
            <a:avLst/>
          </a:prstGeom>
          <a:solidFill>
            <a:schemeClr val="tx1">
              <a:alpha val="80000"/>
            </a:schemeClr>
          </a:solidFill>
        </p:spPr>
        <p:txBody>
          <a:bodyPr vert="horz" lIns="109718" tIns="54859" rIns="109718" bIns="54859" rtlCol="0" anchor="ctr">
            <a:normAutofit lnSpcReduction="10000"/>
          </a:bodyPr>
          <a:lstStyle/>
          <a:p>
            <a:pPr marL="0" marR="0" lvl="0" indent="0" algn="ctr" defTabSz="1097183"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smtClean="0">
                <a:ln>
                  <a:noFill/>
                </a:ln>
                <a:solidFill>
                  <a:schemeClr val="bg1"/>
                </a:solidFill>
                <a:effectLst/>
                <a:uLnTx/>
                <a:uFillTx/>
                <a:latin typeface="Impact" pitchFamily="34" charset="0"/>
                <a:ea typeface="+mj-ea"/>
                <a:cs typeface="+mj-cs"/>
              </a:rPr>
              <a:t>wajah buruk pendidikan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4850</TotalTime>
  <Words>1259</Words>
  <Application>Microsoft Office PowerPoint</Application>
  <PresentationFormat>Custom</PresentationFormat>
  <Paragraphs>486</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Sistem Pendidikan Islam</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Dengan Khilafah Islam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Felix Siauw</dc:creator>
  <cp:lastModifiedBy>Felix Siauw</cp:lastModifiedBy>
  <cp:revision>550</cp:revision>
  <dcterms:created xsi:type="dcterms:W3CDTF">2007-03-09T09:41:10Z</dcterms:created>
  <dcterms:modified xsi:type="dcterms:W3CDTF">2010-05-13T11:54:07Z</dcterms:modified>
</cp:coreProperties>
</file>