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8953500" cy="7505700"/>
  <p:notesSz cx="6858000" cy="9144000"/>
  <p:defaultTextStyle>
    <a:defPPr>
      <a:defRPr lang="en-US"/>
    </a:defPPr>
    <a:lvl1pPr marL="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1pPr>
    <a:lvl2pPr marL="61722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2pPr>
    <a:lvl3pPr marL="123444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3pPr>
    <a:lvl4pPr marL="185166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4pPr>
    <a:lvl5pPr marL="246888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5pPr>
    <a:lvl6pPr marL="308610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6pPr>
    <a:lvl7pPr marL="370332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7pPr>
    <a:lvl8pPr marL="432054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8pPr>
    <a:lvl9pPr marL="4937760" algn="l" defTabSz="617220" rtl="0" eaLnBrk="1" latinLnBrk="0" hangingPunct="1">
      <a:defRPr sz="243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 varScale="1">
        <p:scale>
          <a:sx n="96" d="100"/>
          <a:sy n="96" d="100"/>
        </p:scale>
        <p:origin x="12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F27F-7D07-42AB-AE55-1D8D1FC01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9188" y="1227495"/>
            <a:ext cx="6715125" cy="261331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71377C-E8E4-873E-5409-796E1E1933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9188" y="3942448"/>
            <a:ext cx="6715125" cy="18119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90947-65CA-9804-55B4-5DDF99A4B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3EE96-8400-B251-BD18-8D88A01CF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05C98-6AC4-5348-1C7D-3CFDF36D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0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C15A5-7845-2E64-E091-6BC48AE15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339C8F-FEC2-337F-8B3D-142581993B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31A77-2674-86E2-8E13-2344D4ADC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F961F-AFBB-5E86-1C58-755803D2F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8B3E4-A69C-9F78-4087-823C3EAB8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99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6273EA-A58B-84EE-1C94-285268057F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07349" y="398741"/>
            <a:ext cx="1930598" cy="63622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A8C91-ABCC-744E-0B57-53A877CCF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5553" y="398741"/>
            <a:ext cx="5567958" cy="63622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3A1ED-6B99-B0AC-39FF-07C615CE8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06103-7E89-FF5C-9A80-F9CDE2D9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CBCC5-C228-E98A-57B7-1A9985155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00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88F19-5E92-490D-C8AA-CE98A47D7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8F372B-CCE6-073E-EAB2-C8A2BC360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555409-E114-02E0-BA4D-7328D3469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788B7-EF92-71A1-A73C-5B92BD08A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1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B1BA-8ED4-435D-7A98-7576620C7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68F6B-D015-B79E-328F-2C5553A6A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74721-5F47-A1FE-85EB-024C3F88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44524-ECFC-EF0E-7208-4162FA7F4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26648-EFAE-D4F1-960D-F1E3BE0E3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6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39A04-A541-A1FE-ABC5-0A574A15C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890" y="1870562"/>
            <a:ext cx="7722394" cy="31234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93A5C-272A-3A48-9C5E-CE3CF54AF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0890" y="5023346"/>
            <a:ext cx="7722394" cy="164187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6849C-7849-375E-343E-9B8A4EF1E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9CD99-6A78-0488-A91E-4477640A0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8E9D4-CF5C-353F-A5EF-9E226F9AF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8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2CD0F-93C2-A049-7AA6-215E07F6D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0CBF9-AEB6-7A38-5798-B269F5730D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5553" y="1997611"/>
            <a:ext cx="3749278" cy="4763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39A752-17BE-C2F6-1B69-6F84A0F23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88669" y="1997611"/>
            <a:ext cx="3749278" cy="4763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042E7-63DD-A4F7-8EFF-AA612A91A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48EBD8-7B1C-CE8B-BD7A-E9B32017B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8A02A-B1CB-502B-CEF5-0E1BB05A7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63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E0020-382C-2D76-0D63-5AB05A06D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885" y="398741"/>
            <a:ext cx="7722394" cy="14522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9231F-965F-806C-BE4D-EEB1B3721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7886" y="1839288"/>
            <a:ext cx="3786584" cy="9030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E4A595-98CA-E063-8E7E-8177BC41C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886" y="2742317"/>
            <a:ext cx="3786584" cy="4032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FC63B8-E875-F701-1980-04EA1B4983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32709" y="1839288"/>
            <a:ext cx="3807570" cy="9030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1915C3-7BEF-F882-6728-0659D2A27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32709" y="2742317"/>
            <a:ext cx="3807570" cy="4032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F04760-3A36-EBF1-5794-B04DA26CA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C8FCF-788B-0E9F-C0D2-A2032D90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FA4401-6C59-9150-2F04-44014145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A33B6-2892-1847-DBB6-9F3ED12D0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0DE02B-6769-FFC0-7779-6C8EBBA74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9CA542-2D45-C3B4-3D66-24AB3E073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135C37-3299-D17C-93DA-6309EEF69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4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CE687-5A34-ABE2-8F92-9599B867B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AA02AA-5F8A-44E6-8479-C59B7261E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BC4B6-A410-244C-0F61-7FB815254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14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C388-B676-D114-72A7-8AAA459F0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886" y="500380"/>
            <a:ext cx="2886571" cy="175133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C322C-23FC-8E2C-2BEF-73E9B0960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7570" y="1080900"/>
            <a:ext cx="4532709" cy="53341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F3CE78-D643-2EB6-351A-EC2FD889E3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7886" y="2251711"/>
            <a:ext cx="2886571" cy="417113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C97E5D-47DF-1156-8015-BDF4ACA8E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4E57C1-3767-DED3-0F89-EFBF32DEE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3275E-9224-84C5-179E-2A010F4FA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4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5905767-022D-D566-8928-A1866BD82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7587" y="5942530"/>
            <a:ext cx="4378325" cy="12509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762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8E4A88-9E06-B750-BD65-686FCDBFF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553" y="398741"/>
            <a:ext cx="7722394" cy="1452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60870-EB34-8214-E5B4-9EDB0B50A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5553" y="1997611"/>
            <a:ext cx="7722394" cy="4763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FA0FA-4736-BC5A-6A78-3698F2F73A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5553" y="6956456"/>
            <a:ext cx="2014538" cy="400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081E11-24D5-4E3B-B954-DC99071FC315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BBD2C-1A3C-F428-9FE6-6443B4E5C2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5847" y="6956456"/>
            <a:ext cx="3021806" cy="400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1F53D-4E13-EDBB-79A7-5F74EF3C9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3409" y="6956456"/>
            <a:ext cx="2014538" cy="400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CC936E-B1C6-4D35-B8D7-1CB045AB3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F25A6F0-309B-09AA-9655-06B7F65301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38" y="5819082"/>
            <a:ext cx="4244224" cy="102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09602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Brittney Mensah</dc:creator>
  <cp:lastModifiedBy>Brittney Mensah</cp:lastModifiedBy>
  <cp:revision>11</cp:revision>
  <dcterms:created xsi:type="dcterms:W3CDTF">2024-10-16T14:51:31Z</dcterms:created>
  <dcterms:modified xsi:type="dcterms:W3CDTF">2024-10-17T23:42:49Z</dcterms:modified>
</cp:coreProperties>
</file>