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49" r:id="rId3"/>
    <p:sldId id="750" r:id="rId4"/>
    <p:sldId id="751" r:id="rId5"/>
    <p:sldId id="752" r:id="rId6"/>
    <p:sldId id="753" r:id="rId7"/>
    <p:sldId id="754" r:id="rId8"/>
    <p:sldId id="755" r:id="rId9"/>
    <p:sldId id="756" r:id="rId10"/>
    <p:sldId id="757" r:id="rId11"/>
    <p:sldId id="758" r:id="rId12"/>
    <p:sldId id="759" r:id="rId13"/>
    <p:sldId id="760" r:id="rId14"/>
    <p:sldId id="761" r:id="rId15"/>
    <p:sldId id="762" r:id="rId16"/>
    <p:sldId id="763" r:id="rId17"/>
    <p:sldId id="764" r:id="rId18"/>
    <p:sldId id="765" r:id="rId19"/>
    <p:sldId id="766" r:id="rId20"/>
    <p:sldId id="767" r:id="rId21"/>
    <p:sldId id="768" r:id="rId22"/>
    <p:sldId id="76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80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585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209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4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049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643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348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695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0079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071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482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7368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98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또 내게 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856139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이 모든 말로 백성에게 말할 때에 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묻기를 여호와께서 우리에게 이 모든 큰 재앙을 선포하심은 어찌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우리의 죄악은 무엇이며 우리가 우리 하나님 여호와께 범한 죄는 무엇이냐 하거든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20603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그들에게 대답하기를 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조상들이 나를 버리고 다른 신들을 따라서 그들을 섬기며 그들에게 절하고 나를 버려 내 율법을 지키지 아니하였음이라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882170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너희 조상들보다 더욱 악을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너희가 각기 악한 마음의 완악함을 따라 행하고 나에게 순종하지 아니하였으므로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658895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너희를 이 땅에서 쫓아내어 너희와 너희 조상들이 알지 못하던 땅에 이르게 할 것이라 너희가 거기서 주야로 다른 신들을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섬기리니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너희에게 은혜를 베풀지 아니함이라 하셨다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743897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그러나 보라 날이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다시는 이스라엘 자손을 애굽 땅에서 인도하여 내신 여호와께서 살아 계심을 두고 맹세하지 아니하고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83296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자손을 북방 땅과 그 쫓겨 났던 모든 나라에서 인도하여 내신 여호와께서 살아 계심을 두고 맹세하리라 내가 그들을 그들의 조상들에게 준 그들의 땅으로 인도하여 들이리라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701308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많은 어부를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불러다가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낚게 하며 그 후에 많은 포수를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불러다가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모든 산과 모든 언덕과 바위 틈에서 사냥하게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155017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내 눈이 그들의 행위를 살펴보므로 그들이 내 얼굴 앞에서 숨기지 못하며 그들의 죄악이 내 목전에서 숨겨지지 못함이라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830722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우선 그들의 악과 죄를 배나 갚을 것은 그들이 그 미운 물건의 시체로 내 땅을 더럽히며 그들의 가증한 것으로 내 기업에 가득하게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575722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 나의 힘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요새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환난날의 피난처시여 민족들이 땅 끝에서 주께 이르러 말하기를 우리 조상들의 계승한 바는 허망하고 거짓되고 무익한 것뿐이라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41228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 땅에서 아내를 맞이하지 말며 자녀를 두지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883854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어찌 신 아닌 것을 자기의 신으로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삼겠나이까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229171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이번에 그들에게 내 손과 내 능력을 알려서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이름이 여호와인 줄 알게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111441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곳에서 낳은 자녀와 이 땅에서 그들을 해산한 어머니와 그들을 낳은 아버지에 대하여 여호와께서 이와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말씀하시오니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052942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독한 병으로 죽어도 아무도 슬퍼하지 않을 것이며 묻어 주지 않아 지면의 분토와 같을 것이며 칼과 기근에 망하고 그 시체는 공중의 새와 땅의 짐승의 밥이 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925987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이와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초상집에 들어가지 말라 가서 통곡하지 말며 그들을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애곡하지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말라 내가 이 백성에게서 나의 평강을 빼앗으며 인자와 사랑을 제함이라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45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큰 자든지 작은 자든지 이 땅에서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매장되지 못할 것이며 그들을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애곡하는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자도 없겠고 자기 몸을 베거나 머리털을 미는 자도 없을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244743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죽은 자로 말미암아 슬퍼하는 자와 떡을 떼며 위로하는 자가 없을 것이며 그들의 아버지나 어머니의 상사를 위하여 위로의 잔을 그들에게 마시게 할 자가 없으리라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052827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잔칫집에 들어가서 그들과 함께 앉아 먹거나 마시지 말라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92965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이스라엘의 하나님께서 이와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기뻐하는 소리와 즐거워하는 소리와 신랑의 소리와 신부의 소리를 내가 네 목전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시대에 이 곳에서 끊어지게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314031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484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2024-10-02T11:09:13Z</dcterms:modified>
</cp:coreProperties>
</file>