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58" r:id="rId4"/>
  </p:sldIdLst>
  <p:sldSz cx="12192000" cy="6858000"/>
  <p:notesSz cx="6858000" cy="9144000"/>
  <p:defaultTextStyle>
    <a:defPPr>
      <a:defRPr lang="ar-M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8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761D"/>
    <a:srgbClr val="CA8120"/>
    <a:srgbClr val="AD6E1B"/>
    <a:srgbClr val="A96C1B"/>
    <a:srgbClr val="986118"/>
    <a:srgbClr val="664110"/>
    <a:srgbClr val="815315"/>
    <a:srgbClr val="F7F6F5"/>
    <a:srgbClr val="F4F4F2"/>
    <a:srgbClr val="ECEC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774" y="552"/>
      </p:cViewPr>
      <p:guideLst>
        <p:guide orient="horz" pos="2137"/>
        <p:guide pos="388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BEE50D-1852-44BB-89D6-42F8705EEB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ar-M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3B32EE-8175-471A-BD3E-523520EDB2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ar-M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354A05-BD89-4A6A-A4EE-04C0EAA04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BB7DB-E3CC-4C5C-8135-9F1F28180854}" type="datetimeFigureOut">
              <a:rPr lang="ar-MA" smtClean="0"/>
              <a:t>01-05-1442</a:t>
            </a:fld>
            <a:endParaRPr lang="ar-M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4C1F99-0930-40BA-85F6-82F34B2A8A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M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C4B2C9-1BD2-4F12-8499-3A6B5FDBA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D0A16-1635-4D80-8F3F-508E7AC66B58}" type="slidenum">
              <a:rPr lang="ar-MA" smtClean="0"/>
              <a:t>‹#›</a:t>
            </a:fld>
            <a:endParaRPr lang="ar-MA"/>
          </a:p>
        </p:txBody>
      </p:sp>
    </p:spTree>
    <p:extLst>
      <p:ext uri="{BB962C8B-B14F-4D97-AF65-F5344CB8AC3E}">
        <p14:creationId xmlns:p14="http://schemas.microsoft.com/office/powerpoint/2010/main" val="4146882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0FC423-AF60-4944-A47B-9F171ACF55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M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9F5D55-CCCE-45AC-A2E3-D04F637CE4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M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7D8710-31E3-4BCA-B3C5-FB4BE8E5A7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BB7DB-E3CC-4C5C-8135-9F1F28180854}" type="datetimeFigureOut">
              <a:rPr lang="ar-MA" smtClean="0"/>
              <a:t>01-05-1442</a:t>
            </a:fld>
            <a:endParaRPr lang="ar-M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EE4BAC-6302-4E86-9880-AC36F8029E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M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171C44-E478-40A2-B670-D6C7845C4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D0A16-1635-4D80-8F3F-508E7AC66B58}" type="slidenum">
              <a:rPr lang="ar-MA" smtClean="0"/>
              <a:t>‹#›</a:t>
            </a:fld>
            <a:endParaRPr lang="ar-MA"/>
          </a:p>
        </p:txBody>
      </p:sp>
    </p:spTree>
    <p:extLst>
      <p:ext uri="{BB962C8B-B14F-4D97-AF65-F5344CB8AC3E}">
        <p14:creationId xmlns:p14="http://schemas.microsoft.com/office/powerpoint/2010/main" val="400291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25CC4DE-5928-498F-9AEF-1C49104E562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ar-M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2A12AD-02E5-4256-9195-4D420C0C5E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M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C15F97-096D-4406-B0E8-AB3BAEDC82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BB7DB-E3CC-4C5C-8135-9F1F28180854}" type="datetimeFigureOut">
              <a:rPr lang="ar-MA" smtClean="0"/>
              <a:t>01-05-1442</a:t>
            </a:fld>
            <a:endParaRPr lang="ar-M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FCA47A-16BA-4623-93E8-74A8549859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M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3EC276-E459-494F-853E-9C9A7918C1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D0A16-1635-4D80-8F3F-508E7AC66B58}" type="slidenum">
              <a:rPr lang="ar-MA" smtClean="0"/>
              <a:t>‹#›</a:t>
            </a:fld>
            <a:endParaRPr lang="ar-MA"/>
          </a:p>
        </p:txBody>
      </p:sp>
    </p:spTree>
    <p:extLst>
      <p:ext uri="{BB962C8B-B14F-4D97-AF65-F5344CB8AC3E}">
        <p14:creationId xmlns:p14="http://schemas.microsoft.com/office/powerpoint/2010/main" val="3794446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5017F6-AD29-420E-B520-8835490FE3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M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C08931-D28D-4A19-8848-B0975E52AC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M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C71415-10ED-47C4-BDF1-FC0D6CE41B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BB7DB-E3CC-4C5C-8135-9F1F28180854}" type="datetimeFigureOut">
              <a:rPr lang="ar-MA" smtClean="0"/>
              <a:t>01-05-1442</a:t>
            </a:fld>
            <a:endParaRPr lang="ar-M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BA5EAF-2ED7-4138-8362-7ECB15ADA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M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3909C7-1583-4FE0-B0D6-C18FA7F76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D0A16-1635-4D80-8F3F-508E7AC66B58}" type="slidenum">
              <a:rPr lang="ar-MA" smtClean="0"/>
              <a:t>‹#›</a:t>
            </a:fld>
            <a:endParaRPr lang="ar-MA"/>
          </a:p>
        </p:txBody>
      </p:sp>
    </p:spTree>
    <p:extLst>
      <p:ext uri="{BB962C8B-B14F-4D97-AF65-F5344CB8AC3E}">
        <p14:creationId xmlns:p14="http://schemas.microsoft.com/office/powerpoint/2010/main" val="1141025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AF1B46-2E57-4D40-8209-BC50965623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ar-M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907065-F425-4953-B645-D49A611FA0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013F7E-2FD4-4A7A-A3F0-134216E3F3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BB7DB-E3CC-4C5C-8135-9F1F28180854}" type="datetimeFigureOut">
              <a:rPr lang="ar-MA" smtClean="0"/>
              <a:t>01-05-1442</a:t>
            </a:fld>
            <a:endParaRPr lang="ar-M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677ADB-AB11-4A2D-884C-488E100EF3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M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787B76-0BBE-4B9C-A615-0B64E0735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D0A16-1635-4D80-8F3F-508E7AC66B58}" type="slidenum">
              <a:rPr lang="ar-MA" smtClean="0"/>
              <a:t>‹#›</a:t>
            </a:fld>
            <a:endParaRPr lang="ar-MA"/>
          </a:p>
        </p:txBody>
      </p:sp>
    </p:spTree>
    <p:extLst>
      <p:ext uri="{BB962C8B-B14F-4D97-AF65-F5344CB8AC3E}">
        <p14:creationId xmlns:p14="http://schemas.microsoft.com/office/powerpoint/2010/main" val="438896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61B124-5D5B-4FD3-889F-5AC672D40F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M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EF91AD-5B1F-4412-B7EE-9DCC890D1C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M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FA782C-7702-4906-AD6F-C9704B287F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M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D17D88-9A25-40F8-AC83-12269F40F3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BB7DB-E3CC-4C5C-8135-9F1F28180854}" type="datetimeFigureOut">
              <a:rPr lang="ar-MA" smtClean="0"/>
              <a:t>01-05-1442</a:t>
            </a:fld>
            <a:endParaRPr lang="ar-M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FD500C-D472-41D8-826E-0E10D9C6A7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M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AD2605-DF42-4D37-9661-822613FD0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D0A16-1635-4D80-8F3F-508E7AC66B58}" type="slidenum">
              <a:rPr lang="ar-MA" smtClean="0"/>
              <a:t>‹#›</a:t>
            </a:fld>
            <a:endParaRPr lang="ar-MA"/>
          </a:p>
        </p:txBody>
      </p:sp>
    </p:spTree>
    <p:extLst>
      <p:ext uri="{BB962C8B-B14F-4D97-AF65-F5344CB8AC3E}">
        <p14:creationId xmlns:p14="http://schemas.microsoft.com/office/powerpoint/2010/main" val="3169694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53EFA-9C00-466A-AFDD-BCE0E7E7E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ar-M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F2F81A-9BA5-41BB-A141-7EC495B5FF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FC7490-F963-45E8-9D8C-38CB343D98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M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4F1BF26-4170-42B7-84D4-B03C6B1B90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1F67753-8F46-4937-B2EB-AD0D6F5EC5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M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D12004D-30F6-461D-8BEA-C6F4B21080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BB7DB-E3CC-4C5C-8135-9F1F28180854}" type="datetimeFigureOut">
              <a:rPr lang="ar-MA" smtClean="0"/>
              <a:t>01-05-1442</a:t>
            </a:fld>
            <a:endParaRPr lang="ar-M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CA5A91-5112-435C-9A18-49183B5FC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M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9D354EB-3036-44FB-94B8-0C6763BE4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D0A16-1635-4D80-8F3F-508E7AC66B58}" type="slidenum">
              <a:rPr lang="ar-MA" smtClean="0"/>
              <a:t>‹#›</a:t>
            </a:fld>
            <a:endParaRPr lang="ar-MA"/>
          </a:p>
        </p:txBody>
      </p:sp>
    </p:spTree>
    <p:extLst>
      <p:ext uri="{BB962C8B-B14F-4D97-AF65-F5344CB8AC3E}">
        <p14:creationId xmlns:p14="http://schemas.microsoft.com/office/powerpoint/2010/main" val="455073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BBC9F4-3BFF-4691-AF77-F885D2E1F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M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6644302-7427-4BDE-954A-8E564CFE61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BB7DB-E3CC-4C5C-8135-9F1F28180854}" type="datetimeFigureOut">
              <a:rPr lang="ar-MA" smtClean="0"/>
              <a:t>01-05-1442</a:t>
            </a:fld>
            <a:endParaRPr lang="ar-M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251AAD-AC43-40CD-A558-F9B5FB7F76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M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A9BD74-A72B-48AA-8933-9B0080A79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D0A16-1635-4D80-8F3F-508E7AC66B58}" type="slidenum">
              <a:rPr lang="ar-MA" smtClean="0"/>
              <a:t>‹#›</a:t>
            </a:fld>
            <a:endParaRPr lang="ar-MA"/>
          </a:p>
        </p:txBody>
      </p:sp>
    </p:spTree>
    <p:extLst>
      <p:ext uri="{BB962C8B-B14F-4D97-AF65-F5344CB8AC3E}">
        <p14:creationId xmlns:p14="http://schemas.microsoft.com/office/powerpoint/2010/main" val="3783838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8D4726-23FD-4A01-8DB6-D64DC066F6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BB7DB-E3CC-4C5C-8135-9F1F28180854}" type="datetimeFigureOut">
              <a:rPr lang="ar-MA" smtClean="0"/>
              <a:t>01-05-1442</a:t>
            </a:fld>
            <a:endParaRPr lang="ar-M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20E1A5-5C36-48CB-AC13-DD78AF66C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M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EBA06A-8298-4740-955F-A43DB1374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D0A16-1635-4D80-8F3F-508E7AC66B58}" type="slidenum">
              <a:rPr lang="ar-MA" smtClean="0"/>
              <a:t>‹#›</a:t>
            </a:fld>
            <a:endParaRPr lang="ar-MA"/>
          </a:p>
        </p:txBody>
      </p:sp>
    </p:spTree>
    <p:extLst>
      <p:ext uri="{BB962C8B-B14F-4D97-AF65-F5344CB8AC3E}">
        <p14:creationId xmlns:p14="http://schemas.microsoft.com/office/powerpoint/2010/main" val="3484454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668EE-458E-4D8A-9377-43FF157AD8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ar-M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EB97F8-3A03-4B83-9B07-DF43A152E7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M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C5B105-C3A7-4A80-80E4-629A13BA76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69D592-B9AE-402B-B665-98E8D51DB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BB7DB-E3CC-4C5C-8135-9F1F28180854}" type="datetimeFigureOut">
              <a:rPr lang="ar-MA" smtClean="0"/>
              <a:t>01-05-1442</a:t>
            </a:fld>
            <a:endParaRPr lang="ar-M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5AF328-91D3-4ADA-A2FD-7ACF3C2D28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M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CAFA09-E83D-491D-9599-D58B85D28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D0A16-1635-4D80-8F3F-508E7AC66B58}" type="slidenum">
              <a:rPr lang="ar-MA" smtClean="0"/>
              <a:t>‹#›</a:t>
            </a:fld>
            <a:endParaRPr lang="ar-MA"/>
          </a:p>
        </p:txBody>
      </p:sp>
    </p:spTree>
    <p:extLst>
      <p:ext uri="{BB962C8B-B14F-4D97-AF65-F5344CB8AC3E}">
        <p14:creationId xmlns:p14="http://schemas.microsoft.com/office/powerpoint/2010/main" val="3327973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885D6-81EE-421C-B326-EFA20C018A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ar-M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599DAFE-C03D-44AA-A242-57DDE8DFDA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M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3E138A-738F-4E5A-ADD2-B80C5E1FDD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FD9B98-3064-497A-9CD9-DD729142E3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BB7DB-E3CC-4C5C-8135-9F1F28180854}" type="datetimeFigureOut">
              <a:rPr lang="ar-MA" smtClean="0"/>
              <a:t>01-05-1442</a:t>
            </a:fld>
            <a:endParaRPr lang="ar-M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6CFA90-352B-43AF-9B2E-1AB92143FD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M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B354C2-92A4-4803-997A-FFA737E69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D0A16-1635-4D80-8F3F-508E7AC66B58}" type="slidenum">
              <a:rPr lang="ar-MA" smtClean="0"/>
              <a:t>‹#›</a:t>
            </a:fld>
            <a:endParaRPr lang="ar-MA"/>
          </a:p>
        </p:txBody>
      </p:sp>
    </p:spTree>
    <p:extLst>
      <p:ext uri="{BB962C8B-B14F-4D97-AF65-F5344CB8AC3E}">
        <p14:creationId xmlns:p14="http://schemas.microsoft.com/office/powerpoint/2010/main" val="3897872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808FC22-6435-4806-AFCA-9FCB25242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ar-M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1D6E69-625A-424E-A352-178179734C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M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053BC7-4D13-4F00-919A-9845B4DEAE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BBB7DB-E3CC-4C5C-8135-9F1F28180854}" type="datetimeFigureOut">
              <a:rPr lang="ar-MA" smtClean="0"/>
              <a:t>01-05-1442</a:t>
            </a:fld>
            <a:endParaRPr lang="ar-M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E930AD-3F5B-4D0D-A181-0BAA988B11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M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25B417-4B10-430F-A7D7-27F3E6418E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BD0A16-1635-4D80-8F3F-508E7AC66B58}" type="slidenum">
              <a:rPr lang="ar-MA" smtClean="0"/>
              <a:t>‹#›</a:t>
            </a:fld>
            <a:endParaRPr lang="ar-MA"/>
          </a:p>
        </p:txBody>
      </p:sp>
    </p:spTree>
    <p:extLst>
      <p:ext uri="{BB962C8B-B14F-4D97-AF65-F5344CB8AC3E}">
        <p14:creationId xmlns:p14="http://schemas.microsoft.com/office/powerpoint/2010/main" val="3110306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M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mustaphaaitbakha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hlinkClick r:id="rId3"/>
            <a:extLst>
              <a:ext uri="{FF2B5EF4-FFF2-40B4-BE49-F238E27FC236}">
                <a16:creationId xmlns:a16="http://schemas.microsoft.com/office/drawing/2014/main" id="{BDB3FF3B-C0C8-4AC0-8A3E-3B5076873B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8977" y="5466208"/>
            <a:ext cx="4865030" cy="725487"/>
          </a:xfrm>
          <a:prstGeom prst="rect">
            <a:avLst/>
          </a:prstGeom>
        </p:spPr>
      </p:pic>
      <p:pic>
        <p:nvPicPr>
          <p:cNvPr id="5" name="Picture 4">
            <a:hlinkClick r:id="rId3"/>
            <a:extLst>
              <a:ext uri="{FF2B5EF4-FFF2-40B4-BE49-F238E27FC236}">
                <a16:creationId xmlns:a16="http://schemas.microsoft.com/office/drawing/2014/main" id="{4044B414-5EC6-421B-AA4A-7BE9E780BE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73679" y="5016677"/>
            <a:ext cx="5428166" cy="1571311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D367E841-B8ED-4024-911B-3F4DE6A29962}"/>
              </a:ext>
            </a:extLst>
          </p:cNvPr>
          <p:cNvGrpSpPr/>
          <p:nvPr/>
        </p:nvGrpSpPr>
        <p:grpSpPr>
          <a:xfrm>
            <a:off x="2937516" y="5053953"/>
            <a:ext cx="5925743" cy="4396441"/>
            <a:chOff x="2937516" y="5053953"/>
            <a:chExt cx="5925743" cy="4396441"/>
          </a:xfrm>
        </p:grpSpPr>
        <p:pic>
          <p:nvPicPr>
            <p:cNvPr id="7" name="Picture 2" descr="نتيجة بحث الصور عن keyboard png">
              <a:extLst>
                <a:ext uri="{FF2B5EF4-FFF2-40B4-BE49-F238E27FC236}">
                  <a16:creationId xmlns:a16="http://schemas.microsoft.com/office/drawing/2014/main" id="{E6DF6BD2-0D54-4821-AF7D-F84846142EF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28741" y="6683135"/>
              <a:ext cx="5534518" cy="27672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5B58614-66B3-49A0-88D6-497F72A38AD4}"/>
                </a:ext>
              </a:extLst>
            </p:cNvPr>
            <p:cNvSpPr/>
            <p:nvPr/>
          </p:nvSpPr>
          <p:spPr>
            <a:xfrm>
              <a:off x="2937516" y="5053953"/>
              <a:ext cx="2198495" cy="3418676"/>
            </a:xfrm>
            <a:custGeom>
              <a:avLst/>
              <a:gdLst>
                <a:gd name="connsiteX0" fmla="*/ 2477022 w 2477022"/>
                <a:gd name="connsiteY0" fmla="*/ 127880 h 3823580"/>
                <a:gd name="connsiteX1" fmla="*/ 191022 w 2477022"/>
                <a:gd name="connsiteY1" fmla="*/ 451730 h 3823580"/>
                <a:gd name="connsiteX2" fmla="*/ 286272 w 2477022"/>
                <a:gd name="connsiteY2" fmla="*/ 3823580 h 3823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77022" h="3823580">
                  <a:moveTo>
                    <a:pt x="2477022" y="127880"/>
                  </a:moveTo>
                  <a:cubicBezTo>
                    <a:pt x="1516584" y="-18170"/>
                    <a:pt x="556147" y="-164220"/>
                    <a:pt x="191022" y="451730"/>
                  </a:cubicBezTo>
                  <a:cubicBezTo>
                    <a:pt x="-174103" y="1067680"/>
                    <a:pt x="56084" y="2445630"/>
                    <a:pt x="286272" y="3823580"/>
                  </a:cubicBezTo>
                </a:path>
              </a:pathLst>
            </a:custGeom>
            <a:noFill/>
            <a:ln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MA"/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8FB803E9-0156-4183-A694-5605F4A495FE}"/>
                </a:ext>
              </a:extLst>
            </p:cNvPr>
            <p:cNvSpPr/>
            <p:nvPr/>
          </p:nvSpPr>
          <p:spPr>
            <a:xfrm>
              <a:off x="3086100" y="8611737"/>
              <a:ext cx="871750" cy="608950"/>
            </a:xfrm>
            <a:prstGeom prst="roundRect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MA"/>
            </a:p>
          </p:txBody>
        </p:sp>
      </p:grpSp>
    </p:spTree>
    <p:extLst>
      <p:ext uri="{BB962C8B-B14F-4D97-AF65-F5344CB8AC3E}">
        <p14:creationId xmlns:p14="http://schemas.microsoft.com/office/powerpoint/2010/main" val="900675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4B758ADD-A126-4C8E-B3E4-02370DC2322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5781"/>
          <a:stretch/>
        </p:blipFill>
        <p:spPr>
          <a:xfrm>
            <a:off x="0" y="0"/>
            <a:ext cx="12243921" cy="6858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F1B472F-19F0-411F-BBA0-76212A7CA03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" b="16538"/>
          <a:stretch/>
        </p:blipFill>
        <p:spPr>
          <a:xfrm>
            <a:off x="-44155" y="-25357"/>
            <a:ext cx="12335139" cy="6898104"/>
          </a:xfrm>
          <a:prstGeom prst="rect">
            <a:avLst/>
          </a:prstGeom>
        </p:spPr>
      </p:pic>
      <p:sp>
        <p:nvSpPr>
          <p:cNvPr id="15" name="Freeform: Shape 14" hidden="1">
            <a:extLst>
              <a:ext uri="{FF2B5EF4-FFF2-40B4-BE49-F238E27FC236}">
                <a16:creationId xmlns:a16="http://schemas.microsoft.com/office/drawing/2014/main" id="{3FF43E73-0011-4C7A-9DDC-AB7642041BDE}"/>
              </a:ext>
            </a:extLst>
          </p:cNvPr>
          <p:cNvSpPr/>
          <p:nvPr/>
        </p:nvSpPr>
        <p:spPr>
          <a:xfrm>
            <a:off x="2801156" y="1289829"/>
            <a:ext cx="3448050" cy="2762250"/>
          </a:xfrm>
          <a:custGeom>
            <a:avLst/>
            <a:gdLst>
              <a:gd name="connsiteX0" fmla="*/ 2857500 w 3448050"/>
              <a:gd name="connsiteY0" fmla="*/ 0 h 2762250"/>
              <a:gd name="connsiteX1" fmla="*/ 2933700 w 3448050"/>
              <a:gd name="connsiteY1" fmla="*/ 0 h 2762250"/>
              <a:gd name="connsiteX2" fmla="*/ 3448050 w 3448050"/>
              <a:gd name="connsiteY2" fmla="*/ 0 h 2762250"/>
              <a:gd name="connsiteX3" fmla="*/ 1752600 w 3448050"/>
              <a:gd name="connsiteY3" fmla="*/ 2762250 h 2762250"/>
              <a:gd name="connsiteX4" fmla="*/ 0 w 3448050"/>
              <a:gd name="connsiteY4" fmla="*/ 2743200 h 2762250"/>
              <a:gd name="connsiteX5" fmla="*/ 2857500 w 3448050"/>
              <a:gd name="connsiteY5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48050" h="2762250">
                <a:moveTo>
                  <a:pt x="2857500" y="0"/>
                </a:moveTo>
                <a:lnTo>
                  <a:pt x="2933700" y="0"/>
                </a:lnTo>
                <a:lnTo>
                  <a:pt x="3448050" y="0"/>
                </a:lnTo>
                <a:lnTo>
                  <a:pt x="1752600" y="2762250"/>
                </a:lnTo>
                <a:lnTo>
                  <a:pt x="0" y="2743200"/>
                </a:lnTo>
                <a:lnTo>
                  <a:pt x="2857500" y="0"/>
                </a:lnTo>
                <a:close/>
              </a:path>
            </a:pathLst>
          </a:custGeom>
          <a:solidFill>
            <a:srgbClr val="BD78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MA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935FFB4-1207-4711-870F-D305E80FC102}"/>
              </a:ext>
            </a:extLst>
          </p:cNvPr>
          <p:cNvGrpSpPr/>
          <p:nvPr/>
        </p:nvGrpSpPr>
        <p:grpSpPr>
          <a:xfrm>
            <a:off x="2379953" y="1239564"/>
            <a:ext cx="7484013" cy="5355189"/>
            <a:chOff x="2360097" y="1311512"/>
            <a:chExt cx="7484013" cy="5355189"/>
          </a:xfrm>
          <a:effectLst>
            <a:outerShdw blurRad="139700" dir="21540000" sy="23000" kx="-1200000" algn="bl" rotWithShape="0">
              <a:prstClr val="black">
                <a:alpha val="18000"/>
              </a:prstClr>
            </a:outerShdw>
          </a:effectLst>
        </p:grpSpPr>
        <p:sp>
          <p:nvSpPr>
            <p:cNvPr id="4" name="Trapezoid 3">
              <a:extLst>
                <a:ext uri="{FF2B5EF4-FFF2-40B4-BE49-F238E27FC236}">
                  <a16:creationId xmlns:a16="http://schemas.microsoft.com/office/drawing/2014/main" id="{8F4ACD64-ECBC-48A5-BA97-027D11BADBD3}"/>
                </a:ext>
              </a:extLst>
            </p:cNvPr>
            <p:cNvSpPr/>
            <p:nvPr/>
          </p:nvSpPr>
          <p:spPr>
            <a:xfrm flipV="1">
              <a:off x="2654860" y="5309218"/>
              <a:ext cx="6934200" cy="1068229"/>
            </a:xfrm>
            <a:prstGeom prst="trapezoid">
              <a:avLst>
                <a:gd name="adj" fmla="val 84752"/>
              </a:avLst>
            </a:prstGeom>
            <a:solidFill>
              <a:srgbClr val="8153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MA"/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58696A39-30C5-40C5-B583-F977B6C9101A}"/>
                </a:ext>
              </a:extLst>
            </p:cNvPr>
            <p:cNvSpPr/>
            <p:nvPr/>
          </p:nvSpPr>
          <p:spPr>
            <a:xfrm>
              <a:off x="2360097" y="4839126"/>
              <a:ext cx="7484013" cy="569155"/>
            </a:xfrm>
            <a:prstGeom prst="roundRect">
              <a:avLst>
                <a:gd name="adj" fmla="val 29025"/>
              </a:avLst>
            </a:prstGeom>
            <a:solidFill>
              <a:srgbClr val="AC6D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MA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1A4CBB4A-CE3A-4DDD-A675-8A3C7E1F7DDF}"/>
                </a:ext>
              </a:extLst>
            </p:cNvPr>
            <p:cNvSpPr/>
            <p:nvPr/>
          </p:nvSpPr>
          <p:spPr>
            <a:xfrm>
              <a:off x="2480772" y="4653828"/>
              <a:ext cx="7282376" cy="420345"/>
            </a:xfrm>
            <a:prstGeom prst="ellipse">
              <a:avLst/>
            </a:prstGeom>
            <a:solidFill>
              <a:srgbClr val="9861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MA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EB845230-38AE-4C19-8058-28F4A939BE36}"/>
                </a:ext>
              </a:extLst>
            </p:cNvPr>
            <p:cNvSpPr/>
            <p:nvPr/>
          </p:nvSpPr>
          <p:spPr>
            <a:xfrm>
              <a:off x="2460915" y="5067433"/>
              <a:ext cx="7282376" cy="569155"/>
            </a:xfrm>
            <a:prstGeom prst="ellipse">
              <a:avLst/>
            </a:prstGeom>
            <a:solidFill>
              <a:srgbClr val="AC6D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MA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FA09D335-A67B-4184-95B8-4E8E1E51828B}"/>
                </a:ext>
              </a:extLst>
            </p:cNvPr>
            <p:cNvGrpSpPr/>
            <p:nvPr/>
          </p:nvGrpSpPr>
          <p:grpSpPr>
            <a:xfrm>
              <a:off x="2654859" y="1311512"/>
              <a:ext cx="6965413" cy="3724971"/>
              <a:chOff x="2642321" y="1823248"/>
              <a:chExt cx="6965413" cy="3724971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150BBE92-CB0D-47E6-9861-67CAA7ADD085}"/>
                  </a:ext>
                </a:extLst>
              </p:cNvPr>
              <p:cNvGrpSpPr/>
              <p:nvPr/>
            </p:nvGrpSpPr>
            <p:grpSpPr>
              <a:xfrm>
                <a:off x="2642321" y="1823248"/>
                <a:ext cx="6965413" cy="3724971"/>
                <a:chOff x="1451017" y="359185"/>
                <a:chExt cx="6965413" cy="3724971"/>
              </a:xfrm>
            </p:grpSpPr>
            <p:sp>
              <p:nvSpPr>
                <p:cNvPr id="6" name="Trapezoid 5">
                  <a:extLst>
                    <a:ext uri="{FF2B5EF4-FFF2-40B4-BE49-F238E27FC236}">
                      <a16:creationId xmlns:a16="http://schemas.microsoft.com/office/drawing/2014/main" id="{A36AD4E3-5180-489D-B001-B6544C6D3044}"/>
                    </a:ext>
                  </a:extLst>
                </p:cNvPr>
                <p:cNvSpPr/>
                <p:nvPr/>
              </p:nvSpPr>
              <p:spPr>
                <a:xfrm>
                  <a:off x="1451017" y="1010916"/>
                  <a:ext cx="6965413" cy="2884463"/>
                </a:xfrm>
                <a:prstGeom prst="trapezoid">
                  <a:avLst>
                    <a:gd name="adj" fmla="val 104496"/>
                  </a:avLst>
                </a:prstGeom>
                <a:solidFill>
                  <a:srgbClr val="AC6D1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ar-MA" dirty="0"/>
                </a:p>
              </p:txBody>
            </p:sp>
            <p:sp>
              <p:nvSpPr>
                <p:cNvPr id="7" name="Trapezoid 6">
                  <a:extLst>
                    <a:ext uri="{FF2B5EF4-FFF2-40B4-BE49-F238E27FC236}">
                      <a16:creationId xmlns:a16="http://schemas.microsoft.com/office/drawing/2014/main" id="{FA4274AF-C2CF-4CF9-860C-34AF3A8A4256}"/>
                    </a:ext>
                  </a:extLst>
                </p:cNvPr>
                <p:cNvSpPr/>
                <p:nvPr/>
              </p:nvSpPr>
              <p:spPr>
                <a:xfrm rot="10800000">
                  <a:off x="4053178" y="458171"/>
                  <a:ext cx="1751563" cy="552743"/>
                </a:xfrm>
                <a:prstGeom prst="trapezoid">
                  <a:avLst>
                    <a:gd name="adj" fmla="val 72311"/>
                  </a:avLst>
                </a:prstGeom>
                <a:solidFill>
                  <a:srgbClr val="98611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ar-MA"/>
                </a:p>
              </p:txBody>
            </p:sp>
            <p:sp>
              <p:nvSpPr>
                <p:cNvPr id="10" name="Oval 9">
                  <a:extLst>
                    <a:ext uri="{FF2B5EF4-FFF2-40B4-BE49-F238E27FC236}">
                      <a16:creationId xmlns:a16="http://schemas.microsoft.com/office/drawing/2014/main" id="{49C4532E-303D-4846-A1E1-67D8BD0DBD89}"/>
                    </a:ext>
                  </a:extLst>
                </p:cNvPr>
                <p:cNvSpPr/>
                <p:nvPr/>
              </p:nvSpPr>
              <p:spPr>
                <a:xfrm>
                  <a:off x="1451017" y="3706601"/>
                  <a:ext cx="6965413" cy="377555"/>
                </a:xfrm>
                <a:prstGeom prst="ellipse">
                  <a:avLst/>
                </a:prstGeom>
                <a:solidFill>
                  <a:srgbClr val="AC6D1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ar-MA"/>
                </a:p>
              </p:txBody>
            </p:sp>
            <p:sp>
              <p:nvSpPr>
                <p:cNvPr id="11" name="Oval 10">
                  <a:extLst>
                    <a:ext uri="{FF2B5EF4-FFF2-40B4-BE49-F238E27FC236}">
                      <a16:creationId xmlns:a16="http://schemas.microsoft.com/office/drawing/2014/main" id="{C0527A40-A79E-4000-BE98-9B1A0203C55A}"/>
                    </a:ext>
                  </a:extLst>
                </p:cNvPr>
                <p:cNvSpPr/>
                <p:nvPr/>
              </p:nvSpPr>
              <p:spPr>
                <a:xfrm>
                  <a:off x="4053179" y="359185"/>
                  <a:ext cx="1751563" cy="197975"/>
                </a:xfrm>
                <a:prstGeom prst="ellipse">
                  <a:avLst/>
                </a:prstGeom>
                <a:solidFill>
                  <a:srgbClr val="AC6D1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ar-MA"/>
                </a:p>
              </p:txBody>
            </p:sp>
            <p:sp>
              <p:nvSpPr>
                <p:cNvPr id="12" name="Oval 11">
                  <a:extLst>
                    <a:ext uri="{FF2B5EF4-FFF2-40B4-BE49-F238E27FC236}">
                      <a16:creationId xmlns:a16="http://schemas.microsoft.com/office/drawing/2014/main" id="{27B44D40-BB77-4A49-8386-71FF59276BA7}"/>
                    </a:ext>
                  </a:extLst>
                </p:cNvPr>
                <p:cNvSpPr/>
                <p:nvPr/>
              </p:nvSpPr>
              <p:spPr>
                <a:xfrm>
                  <a:off x="4385919" y="377211"/>
                  <a:ext cx="1061115" cy="179949"/>
                </a:xfrm>
                <a:prstGeom prst="ellipse">
                  <a:avLst/>
                </a:prstGeom>
                <a:solidFill>
                  <a:srgbClr val="98611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ar-MA"/>
                </a:p>
              </p:txBody>
            </p:sp>
          </p:grp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3331066F-9F6D-4BED-9548-AB47EF9E9A94}"/>
                  </a:ext>
                </a:extLst>
              </p:cNvPr>
              <p:cNvSpPr/>
              <p:nvPr/>
            </p:nvSpPr>
            <p:spPr>
              <a:xfrm>
                <a:off x="2676525" y="2486025"/>
                <a:ext cx="3562350" cy="3038475"/>
              </a:xfrm>
              <a:custGeom>
                <a:avLst/>
                <a:gdLst>
                  <a:gd name="connsiteX0" fmla="*/ 2962275 w 3562350"/>
                  <a:gd name="connsiteY0" fmla="*/ 0 h 3038475"/>
                  <a:gd name="connsiteX1" fmla="*/ 3562350 w 3562350"/>
                  <a:gd name="connsiteY1" fmla="*/ 0 h 3038475"/>
                  <a:gd name="connsiteX2" fmla="*/ 1676400 w 3562350"/>
                  <a:gd name="connsiteY2" fmla="*/ 3038475 h 3038475"/>
                  <a:gd name="connsiteX3" fmla="*/ 0 w 3562350"/>
                  <a:gd name="connsiteY3" fmla="*/ 2886075 h 3038475"/>
                  <a:gd name="connsiteX4" fmla="*/ 2962275 w 3562350"/>
                  <a:gd name="connsiteY4" fmla="*/ 0 h 3038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62350" h="3038475">
                    <a:moveTo>
                      <a:pt x="2962275" y="0"/>
                    </a:moveTo>
                    <a:lnTo>
                      <a:pt x="3562350" y="0"/>
                    </a:lnTo>
                    <a:lnTo>
                      <a:pt x="1676400" y="3038475"/>
                    </a:lnTo>
                    <a:lnTo>
                      <a:pt x="0" y="2886075"/>
                    </a:lnTo>
                    <a:lnTo>
                      <a:pt x="2962275" y="0"/>
                    </a:lnTo>
                    <a:close/>
                  </a:path>
                </a:pathLst>
              </a:custGeom>
              <a:solidFill>
                <a:srgbClr val="BD781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MA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817ADCC3-0B06-44FD-A7F5-CCE95924FA04}"/>
                  </a:ext>
                </a:extLst>
              </p:cNvPr>
              <p:cNvSpPr/>
              <p:nvPr/>
            </p:nvSpPr>
            <p:spPr>
              <a:xfrm rot="1002359">
                <a:off x="5045403" y="3113449"/>
                <a:ext cx="720060" cy="2405428"/>
              </a:xfrm>
              <a:custGeom>
                <a:avLst/>
                <a:gdLst>
                  <a:gd name="connsiteX0" fmla="*/ 2962275 w 3562350"/>
                  <a:gd name="connsiteY0" fmla="*/ 0 h 3038475"/>
                  <a:gd name="connsiteX1" fmla="*/ 3562350 w 3562350"/>
                  <a:gd name="connsiteY1" fmla="*/ 0 h 3038475"/>
                  <a:gd name="connsiteX2" fmla="*/ 1676400 w 3562350"/>
                  <a:gd name="connsiteY2" fmla="*/ 3038475 h 3038475"/>
                  <a:gd name="connsiteX3" fmla="*/ 0 w 3562350"/>
                  <a:gd name="connsiteY3" fmla="*/ 2886075 h 3038475"/>
                  <a:gd name="connsiteX4" fmla="*/ 2962275 w 3562350"/>
                  <a:gd name="connsiteY4" fmla="*/ 0 h 3038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62350" h="3038475">
                    <a:moveTo>
                      <a:pt x="2962275" y="0"/>
                    </a:moveTo>
                    <a:lnTo>
                      <a:pt x="3562350" y="0"/>
                    </a:lnTo>
                    <a:lnTo>
                      <a:pt x="1676400" y="3038475"/>
                    </a:lnTo>
                    <a:lnTo>
                      <a:pt x="0" y="2886075"/>
                    </a:lnTo>
                    <a:lnTo>
                      <a:pt x="2962275" y="0"/>
                    </a:lnTo>
                    <a:close/>
                  </a:path>
                </a:pathLst>
              </a:custGeom>
              <a:solidFill>
                <a:srgbClr val="BD781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MA"/>
              </a:p>
            </p:txBody>
          </p:sp>
        </p:grp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E7550F09-9F75-48FB-A6EE-F51C003C7C63}"/>
                </a:ext>
              </a:extLst>
            </p:cNvPr>
            <p:cNvSpPr/>
            <p:nvPr/>
          </p:nvSpPr>
          <p:spPr>
            <a:xfrm rot="176475">
              <a:off x="3400201" y="5084738"/>
              <a:ext cx="1130643" cy="438750"/>
            </a:xfrm>
            <a:prstGeom prst="roundRect">
              <a:avLst/>
            </a:prstGeom>
            <a:solidFill>
              <a:srgbClr val="BD78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MA"/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C0251276-1C86-4DEB-A0A0-0D28164A0009}"/>
                </a:ext>
              </a:extLst>
            </p:cNvPr>
            <p:cNvSpPr/>
            <p:nvPr/>
          </p:nvSpPr>
          <p:spPr>
            <a:xfrm rot="176475">
              <a:off x="4596669" y="5119368"/>
              <a:ext cx="147797" cy="438750"/>
            </a:xfrm>
            <a:prstGeom prst="roundRect">
              <a:avLst/>
            </a:prstGeom>
            <a:solidFill>
              <a:srgbClr val="BD78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MA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EBD22008-DF91-4CEE-AFCD-C635131CB28F}"/>
                </a:ext>
              </a:extLst>
            </p:cNvPr>
            <p:cNvSpPr/>
            <p:nvPr/>
          </p:nvSpPr>
          <p:spPr>
            <a:xfrm>
              <a:off x="3565450" y="6051149"/>
              <a:ext cx="5113020" cy="615552"/>
            </a:xfrm>
            <a:prstGeom prst="ellipse">
              <a:avLst/>
            </a:prstGeom>
            <a:solidFill>
              <a:srgbClr val="8153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MA"/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A12520E4-2DE6-4CC0-8BD0-44BD0F17DB11}"/>
              </a:ext>
            </a:extLst>
          </p:cNvPr>
          <p:cNvSpPr/>
          <p:nvPr/>
        </p:nvSpPr>
        <p:spPr>
          <a:xfrm>
            <a:off x="12732503" y="-25357"/>
            <a:ext cx="400050" cy="324803"/>
          </a:xfrm>
          <a:prstGeom prst="rect">
            <a:avLst/>
          </a:prstGeom>
          <a:solidFill>
            <a:srgbClr val="81531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MA">
              <a:solidFill>
                <a:srgbClr val="986118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42A9DF8-472B-481F-9E6C-BC1D57F836D2}"/>
              </a:ext>
            </a:extLst>
          </p:cNvPr>
          <p:cNvSpPr/>
          <p:nvPr/>
        </p:nvSpPr>
        <p:spPr>
          <a:xfrm>
            <a:off x="12732503" y="427556"/>
            <a:ext cx="400050" cy="324803"/>
          </a:xfrm>
          <a:prstGeom prst="rect">
            <a:avLst/>
          </a:prstGeom>
          <a:solidFill>
            <a:srgbClr val="98611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MA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5058490-539F-4E9E-916C-1E37F0E83F62}"/>
              </a:ext>
            </a:extLst>
          </p:cNvPr>
          <p:cNvSpPr/>
          <p:nvPr/>
        </p:nvSpPr>
        <p:spPr>
          <a:xfrm>
            <a:off x="12732503" y="914761"/>
            <a:ext cx="400050" cy="324803"/>
          </a:xfrm>
          <a:prstGeom prst="rect">
            <a:avLst/>
          </a:prstGeom>
          <a:solidFill>
            <a:srgbClr val="BD781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MA"/>
          </a:p>
        </p:txBody>
      </p:sp>
    </p:spTree>
    <p:extLst>
      <p:ext uri="{BB962C8B-B14F-4D97-AF65-F5344CB8AC3E}">
        <p14:creationId xmlns:p14="http://schemas.microsoft.com/office/powerpoint/2010/main" val="4766521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2D9E3F31-DD8C-491A-A3A8-009A416C60C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" b="16538"/>
          <a:stretch/>
        </p:blipFill>
        <p:spPr>
          <a:xfrm>
            <a:off x="-44155" y="-25357"/>
            <a:ext cx="12335139" cy="689810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5D46DE3-E4FE-4AD4-8D23-93542D9F7A3A}"/>
              </a:ext>
            </a:extLst>
          </p:cNvPr>
          <p:cNvSpPr/>
          <p:nvPr/>
        </p:nvSpPr>
        <p:spPr>
          <a:xfrm>
            <a:off x="12456732" y="0"/>
            <a:ext cx="400050" cy="324803"/>
          </a:xfrm>
          <a:prstGeom prst="rect">
            <a:avLst/>
          </a:prstGeom>
          <a:solidFill>
            <a:srgbClr val="81531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MA">
              <a:solidFill>
                <a:srgbClr val="986118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7DF1384-C87B-42D2-847D-6D8F22C05308}"/>
              </a:ext>
            </a:extLst>
          </p:cNvPr>
          <p:cNvSpPr/>
          <p:nvPr/>
        </p:nvSpPr>
        <p:spPr>
          <a:xfrm>
            <a:off x="12456732" y="452913"/>
            <a:ext cx="400050" cy="324803"/>
          </a:xfrm>
          <a:prstGeom prst="rect">
            <a:avLst/>
          </a:prstGeom>
          <a:solidFill>
            <a:srgbClr val="98611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MA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F24F6DB-2143-496D-8645-BA2C0BA97932}"/>
              </a:ext>
            </a:extLst>
          </p:cNvPr>
          <p:cNvSpPr/>
          <p:nvPr/>
        </p:nvSpPr>
        <p:spPr>
          <a:xfrm>
            <a:off x="12456732" y="940118"/>
            <a:ext cx="400050" cy="324803"/>
          </a:xfrm>
          <a:prstGeom prst="rect">
            <a:avLst/>
          </a:prstGeom>
          <a:solidFill>
            <a:srgbClr val="BD781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MA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050351D-F91C-4EB1-A428-00408177F9EE}"/>
              </a:ext>
            </a:extLst>
          </p:cNvPr>
          <p:cNvGrpSpPr/>
          <p:nvPr/>
        </p:nvGrpSpPr>
        <p:grpSpPr>
          <a:xfrm>
            <a:off x="3303206" y="4710708"/>
            <a:ext cx="5916993" cy="1767005"/>
            <a:chOff x="3303206" y="4710708"/>
            <a:chExt cx="5916993" cy="1767005"/>
          </a:xfrm>
          <a:effectLst>
            <a:outerShdw blurRad="152400" dir="19080000" sy="23000" kx="-1200000" algn="bl" rotWithShape="0">
              <a:prstClr val="black">
                <a:alpha val="23000"/>
              </a:prstClr>
            </a:outerShdw>
          </a:effectLst>
        </p:grpSpPr>
        <p:sp>
          <p:nvSpPr>
            <p:cNvPr id="7" name="Trapezoid 6">
              <a:extLst>
                <a:ext uri="{FF2B5EF4-FFF2-40B4-BE49-F238E27FC236}">
                  <a16:creationId xmlns:a16="http://schemas.microsoft.com/office/drawing/2014/main" id="{B619A21E-FBBE-4E41-A237-B12479F04FD8}"/>
                </a:ext>
              </a:extLst>
            </p:cNvPr>
            <p:cNvSpPr/>
            <p:nvPr/>
          </p:nvSpPr>
          <p:spPr>
            <a:xfrm flipV="1">
              <a:off x="3524250" y="5397103"/>
              <a:ext cx="5448300" cy="938688"/>
            </a:xfrm>
            <a:prstGeom prst="trapezoid">
              <a:avLst>
                <a:gd name="adj" fmla="val 81824"/>
              </a:avLst>
            </a:prstGeom>
            <a:solidFill>
              <a:srgbClr val="8153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MA"/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8FB7708D-FC95-4436-8B36-6F1974B82FC9}"/>
                </a:ext>
              </a:extLst>
            </p:cNvPr>
            <p:cNvSpPr/>
            <p:nvPr/>
          </p:nvSpPr>
          <p:spPr>
            <a:xfrm>
              <a:off x="3303206" y="4857869"/>
              <a:ext cx="5916993" cy="799147"/>
            </a:xfrm>
            <a:prstGeom prst="roundRect">
              <a:avLst>
                <a:gd name="adj" fmla="val 26202"/>
              </a:avLst>
            </a:prstGeom>
            <a:solidFill>
              <a:srgbClr val="AD6E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MA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EDCEC786-DF7F-474F-B88E-7E28AFEABE1D}"/>
                </a:ext>
              </a:extLst>
            </p:cNvPr>
            <p:cNvSpPr/>
            <p:nvPr/>
          </p:nvSpPr>
          <p:spPr>
            <a:xfrm>
              <a:off x="3376867" y="4710708"/>
              <a:ext cx="5774754" cy="399574"/>
            </a:xfrm>
            <a:prstGeom prst="ellipse">
              <a:avLst/>
            </a:prstGeom>
            <a:solidFill>
              <a:srgbClr val="6641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MA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4F6D12D3-5A06-4E11-BCD6-AEB357DA5CE5}"/>
                </a:ext>
              </a:extLst>
            </p:cNvPr>
            <p:cNvSpPr/>
            <p:nvPr/>
          </p:nvSpPr>
          <p:spPr>
            <a:xfrm>
              <a:off x="3376867" y="5397042"/>
              <a:ext cx="5774754" cy="399574"/>
            </a:xfrm>
            <a:prstGeom prst="ellipse">
              <a:avLst/>
            </a:prstGeom>
            <a:solidFill>
              <a:srgbClr val="AD6E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MA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6DCF3C5F-CB6D-4116-8C3A-E0A81B59E0C2}"/>
                </a:ext>
              </a:extLst>
            </p:cNvPr>
            <p:cNvSpPr/>
            <p:nvPr/>
          </p:nvSpPr>
          <p:spPr>
            <a:xfrm>
              <a:off x="4291013" y="6193868"/>
              <a:ext cx="3914775" cy="283845"/>
            </a:xfrm>
            <a:prstGeom prst="ellipse">
              <a:avLst/>
            </a:prstGeom>
            <a:solidFill>
              <a:srgbClr val="8153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MA"/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72D40A48-B4FD-41EC-8EF4-A3293B313207}"/>
                </a:ext>
              </a:extLst>
            </p:cNvPr>
            <p:cNvSpPr/>
            <p:nvPr/>
          </p:nvSpPr>
          <p:spPr>
            <a:xfrm rot="191953">
              <a:off x="3967710" y="5151158"/>
              <a:ext cx="967409" cy="549092"/>
            </a:xfrm>
            <a:prstGeom prst="roundRect">
              <a:avLst/>
            </a:prstGeom>
            <a:solidFill>
              <a:srgbClr val="B976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MA"/>
            </a:p>
          </p:txBody>
        </p:sp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526AFAA1-DDDC-474E-AE83-D187598E31CA}"/>
                </a:ext>
              </a:extLst>
            </p:cNvPr>
            <p:cNvSpPr/>
            <p:nvPr/>
          </p:nvSpPr>
          <p:spPr>
            <a:xfrm rot="191953">
              <a:off x="4993005" y="5183027"/>
              <a:ext cx="208130" cy="549092"/>
            </a:xfrm>
            <a:prstGeom prst="roundRect">
              <a:avLst/>
            </a:prstGeom>
            <a:solidFill>
              <a:srgbClr val="B976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MA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39889F3-E4D9-4FAB-AEAE-4849CD2B19A0}"/>
              </a:ext>
            </a:extLst>
          </p:cNvPr>
          <p:cNvGrpSpPr/>
          <p:nvPr/>
        </p:nvGrpSpPr>
        <p:grpSpPr>
          <a:xfrm>
            <a:off x="3524250" y="1286435"/>
            <a:ext cx="5448300" cy="3804474"/>
            <a:chOff x="3524250" y="-40879"/>
            <a:chExt cx="5448300" cy="3804474"/>
          </a:xfrm>
        </p:grpSpPr>
        <p:sp>
          <p:nvSpPr>
            <p:cNvPr id="10" name="Trapezoid 9">
              <a:extLst>
                <a:ext uri="{FF2B5EF4-FFF2-40B4-BE49-F238E27FC236}">
                  <a16:creationId xmlns:a16="http://schemas.microsoft.com/office/drawing/2014/main" id="{AA4AB3C5-FAC9-4C1C-B44E-03A5FCF5E841}"/>
                </a:ext>
              </a:extLst>
            </p:cNvPr>
            <p:cNvSpPr/>
            <p:nvPr/>
          </p:nvSpPr>
          <p:spPr>
            <a:xfrm>
              <a:off x="3524250" y="777716"/>
              <a:ext cx="5448300" cy="2787253"/>
            </a:xfrm>
            <a:prstGeom prst="trapezoid">
              <a:avLst>
                <a:gd name="adj" fmla="val 81824"/>
              </a:avLst>
            </a:prstGeom>
            <a:solidFill>
              <a:srgbClr val="AD6E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MA"/>
            </a:p>
          </p:txBody>
        </p:sp>
        <p:sp>
          <p:nvSpPr>
            <p:cNvPr id="12" name="Trapezoid 11">
              <a:extLst>
                <a:ext uri="{FF2B5EF4-FFF2-40B4-BE49-F238E27FC236}">
                  <a16:creationId xmlns:a16="http://schemas.microsoft.com/office/drawing/2014/main" id="{78F321CB-4837-497A-ACB3-723AEC413C2A}"/>
                </a:ext>
              </a:extLst>
            </p:cNvPr>
            <p:cNvSpPr/>
            <p:nvPr/>
          </p:nvSpPr>
          <p:spPr>
            <a:xfrm flipV="1">
              <a:off x="5504848" y="64338"/>
              <a:ext cx="1484142" cy="713378"/>
            </a:xfrm>
            <a:prstGeom prst="trapezoid">
              <a:avLst>
                <a:gd name="adj" fmla="val 42044"/>
              </a:avLst>
            </a:prstGeom>
            <a:solidFill>
              <a:srgbClr val="8153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MA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D5F5CC77-AE1D-4112-A46F-A1E83ADFBF7F}"/>
                </a:ext>
              </a:extLst>
            </p:cNvPr>
            <p:cNvSpPr/>
            <p:nvPr/>
          </p:nvSpPr>
          <p:spPr>
            <a:xfrm>
              <a:off x="3524250" y="3364021"/>
              <a:ext cx="5448300" cy="399574"/>
            </a:xfrm>
            <a:prstGeom prst="ellipse">
              <a:avLst/>
            </a:prstGeom>
            <a:solidFill>
              <a:srgbClr val="AD6E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MA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93D5E0B5-E708-4C26-A726-48DFBCDB88CD}"/>
                </a:ext>
              </a:extLst>
            </p:cNvPr>
            <p:cNvSpPr/>
            <p:nvPr/>
          </p:nvSpPr>
          <p:spPr>
            <a:xfrm>
              <a:off x="5504848" y="-40879"/>
              <a:ext cx="1484142" cy="234291"/>
            </a:xfrm>
            <a:prstGeom prst="ellipse">
              <a:avLst/>
            </a:prstGeom>
            <a:solidFill>
              <a:srgbClr val="9861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MA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9F809A95-CBBD-49D4-BB9A-217333D734A6}"/>
                </a:ext>
              </a:extLst>
            </p:cNvPr>
            <p:cNvSpPr/>
            <p:nvPr/>
          </p:nvSpPr>
          <p:spPr>
            <a:xfrm>
              <a:off x="5928549" y="29972"/>
              <a:ext cx="653605" cy="99810"/>
            </a:xfrm>
            <a:prstGeom prst="ellipse">
              <a:avLst/>
            </a:prstGeom>
            <a:solidFill>
              <a:srgbClr val="8153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MA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88A1D04-F594-4326-939D-A8C694E99108}"/>
                </a:ext>
              </a:extLst>
            </p:cNvPr>
            <p:cNvSpPr/>
            <p:nvPr/>
          </p:nvSpPr>
          <p:spPr>
            <a:xfrm>
              <a:off x="3564835" y="781878"/>
              <a:ext cx="2769704" cy="2928731"/>
            </a:xfrm>
            <a:custGeom>
              <a:avLst/>
              <a:gdLst>
                <a:gd name="connsiteX0" fmla="*/ 2252869 w 2769704"/>
                <a:gd name="connsiteY0" fmla="*/ 0 h 2928731"/>
                <a:gd name="connsiteX1" fmla="*/ 2769704 w 2769704"/>
                <a:gd name="connsiteY1" fmla="*/ 13252 h 2928731"/>
                <a:gd name="connsiteX2" fmla="*/ 1616765 w 2769704"/>
                <a:gd name="connsiteY2" fmla="*/ 2928731 h 2928731"/>
                <a:gd name="connsiteX3" fmla="*/ 0 w 2769704"/>
                <a:gd name="connsiteY3" fmla="*/ 2782957 h 2928731"/>
                <a:gd name="connsiteX4" fmla="*/ 2252869 w 2769704"/>
                <a:gd name="connsiteY4" fmla="*/ 0 h 2928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69704" h="2928731">
                  <a:moveTo>
                    <a:pt x="2252869" y="0"/>
                  </a:moveTo>
                  <a:lnTo>
                    <a:pt x="2769704" y="13252"/>
                  </a:lnTo>
                  <a:lnTo>
                    <a:pt x="1616765" y="2928731"/>
                  </a:lnTo>
                  <a:lnTo>
                    <a:pt x="0" y="2782957"/>
                  </a:lnTo>
                  <a:lnTo>
                    <a:pt x="2252869" y="0"/>
                  </a:lnTo>
                  <a:close/>
                </a:path>
              </a:pathLst>
            </a:custGeom>
            <a:solidFill>
              <a:srgbClr val="B976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MA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BEA5260-1CCC-4D3B-B30B-399751A7A8F0}"/>
                </a:ext>
              </a:extLst>
            </p:cNvPr>
            <p:cNvSpPr/>
            <p:nvPr/>
          </p:nvSpPr>
          <p:spPr>
            <a:xfrm rot="370029">
              <a:off x="5694725" y="1001616"/>
              <a:ext cx="630306" cy="2335275"/>
            </a:xfrm>
            <a:custGeom>
              <a:avLst/>
              <a:gdLst>
                <a:gd name="connsiteX0" fmla="*/ 2252869 w 2769704"/>
                <a:gd name="connsiteY0" fmla="*/ 0 h 2928731"/>
                <a:gd name="connsiteX1" fmla="*/ 2769704 w 2769704"/>
                <a:gd name="connsiteY1" fmla="*/ 13252 h 2928731"/>
                <a:gd name="connsiteX2" fmla="*/ 1616765 w 2769704"/>
                <a:gd name="connsiteY2" fmla="*/ 2928731 h 2928731"/>
                <a:gd name="connsiteX3" fmla="*/ 0 w 2769704"/>
                <a:gd name="connsiteY3" fmla="*/ 2782957 h 2928731"/>
                <a:gd name="connsiteX4" fmla="*/ 2252869 w 2769704"/>
                <a:gd name="connsiteY4" fmla="*/ 0 h 2928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69704" h="2928731">
                  <a:moveTo>
                    <a:pt x="2252869" y="0"/>
                  </a:moveTo>
                  <a:lnTo>
                    <a:pt x="2769704" y="13252"/>
                  </a:lnTo>
                  <a:lnTo>
                    <a:pt x="1616765" y="2928731"/>
                  </a:lnTo>
                  <a:lnTo>
                    <a:pt x="0" y="2782957"/>
                  </a:lnTo>
                  <a:lnTo>
                    <a:pt x="2252869" y="0"/>
                  </a:lnTo>
                  <a:close/>
                </a:path>
              </a:pathLst>
            </a:custGeom>
            <a:solidFill>
              <a:srgbClr val="B976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MA" dirty="0"/>
            </a:p>
          </p:txBody>
        </p:sp>
      </p:grpSp>
    </p:spTree>
    <p:extLst>
      <p:ext uri="{BB962C8B-B14F-4D97-AF65-F5344CB8AC3E}">
        <p14:creationId xmlns:p14="http://schemas.microsoft.com/office/powerpoint/2010/main" val="28197100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560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AIT BAKHA MUSTAPHA</dc:creator>
  <cp:lastModifiedBy>AIT BAKHA MUSTAPHA</cp:lastModifiedBy>
  <cp:revision>114</cp:revision>
  <dcterms:created xsi:type="dcterms:W3CDTF">2020-12-08T11:55:44Z</dcterms:created>
  <dcterms:modified xsi:type="dcterms:W3CDTF">2020-12-15T13:42:29Z</dcterms:modified>
</cp:coreProperties>
</file>