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sldIdLst>
    <p:sldId id="256" r:id="rId4"/>
    <p:sldId id="257" r:id="rId5"/>
    <p:sldId id="258" r:id="rId6"/>
    <p:sldId id="259" r:id="rId7"/>
    <p:sldId id="260" r:id="rId8"/>
    <p:sldId id="261" r:id="rId9"/>
    <p:sldId id="262" r:id="rId10"/>
    <p:sldId id="263" r:id="rId11"/>
    <p:sldId id="264" r:id="rId12"/>
    <p:sldId id="269" r:id="rId13"/>
    <p:sldId id="266" r:id="rId14"/>
    <p:sldId id="265" r:id="rId15"/>
    <p:sldId id="267" r:id="rId16"/>
    <p:sldId id="268"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34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sp>
        <p:nvSpPr>
          <p:cNvPr id="4" name="31 - Ορθογώνιο"/>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38 - Ορθογώνιο"/>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6" name="39 - Ορθογώνιο"/>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7" name="40 - Ορθογώνιο"/>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0" name="41 - Ορθογώνιο"/>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1" name="55 - Ορθογώνιο"/>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64 - Ορθογώνιο"/>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3" name="65 - Ορθογώνιο"/>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4" name="66 - Ορθογώνιο"/>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8" name="7 - Τίτλος"/>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lang="el-GR" smtClean="0"/>
              <a:t>Kλικ για επεξεργασία του τίτλου</a:t>
            </a:r>
            <a:endParaRPr lang="en-US"/>
          </a:p>
        </p:txBody>
      </p:sp>
      <p:sp>
        <p:nvSpPr>
          <p:cNvPr id="9" name="8 - Υπότιτλος"/>
          <p:cNvSpPr>
            <a:spLocks noGrp="1"/>
          </p:cNvSpPr>
          <p:nvPr>
            <p:ph type="subTitle" idx="1"/>
          </p:nvPr>
        </p:nvSpPr>
        <p:spPr>
          <a:xfrm>
            <a:off x="914400" y="2834640"/>
            <a:ext cx="7772400" cy="1508760"/>
          </a:xfrm>
        </p:spPr>
        <p:txBody>
          <a:bodyPr lIns="100584"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l-GR" smtClean="0"/>
              <a:t>Κάντε κλικ για να επεξεργαστείτε τον υπότιτλο του υποδείγματος</a:t>
            </a:r>
            <a:endParaRPr lang="en-US"/>
          </a:p>
        </p:txBody>
      </p:sp>
      <p:sp>
        <p:nvSpPr>
          <p:cNvPr id="15" name="27 - Θέση ημερομηνίας"/>
          <p:cNvSpPr>
            <a:spLocks noGrp="1"/>
          </p:cNvSpPr>
          <p:nvPr>
            <p:ph type="dt" sz="half" idx="10"/>
          </p:nvPr>
        </p:nvSpPr>
        <p:spPr/>
        <p:txBody>
          <a:bodyPr/>
          <a:lstStyle>
            <a:lvl1pPr>
              <a:defRPr/>
            </a:lvl1pPr>
            <a:extLst/>
          </a:lstStyle>
          <a:p>
            <a:pPr>
              <a:defRPr/>
            </a:pPr>
            <a:fld id="{5AE19EB7-12D3-4592-A3EB-02247DAD0B61}" type="datetimeFigureOut">
              <a:rPr lang="en-US"/>
              <a:pPr>
                <a:defRPr/>
              </a:pPr>
              <a:t>4/11/2013</a:t>
            </a:fld>
            <a:endParaRPr lang="en-US" dirty="0"/>
          </a:p>
        </p:txBody>
      </p:sp>
      <p:sp>
        <p:nvSpPr>
          <p:cNvPr id="16" name="16 - Θέση υποσέλιδου"/>
          <p:cNvSpPr>
            <a:spLocks noGrp="1"/>
          </p:cNvSpPr>
          <p:nvPr>
            <p:ph type="ftr" sz="quarter" idx="11"/>
          </p:nvPr>
        </p:nvSpPr>
        <p:spPr/>
        <p:txBody>
          <a:bodyPr/>
          <a:lstStyle>
            <a:lvl1pPr>
              <a:defRPr/>
            </a:lvl1pPr>
            <a:extLst/>
          </a:lstStyle>
          <a:p>
            <a:pPr>
              <a:defRPr/>
            </a:pPr>
            <a:endParaRPr lang="en-US"/>
          </a:p>
        </p:txBody>
      </p:sp>
      <p:sp>
        <p:nvSpPr>
          <p:cNvPr id="17" name="28 - Θέση αριθμού διαφάνειας"/>
          <p:cNvSpPr>
            <a:spLocks noGrp="1"/>
          </p:cNvSpPr>
          <p:nvPr>
            <p:ph type="sldNum" sz="quarter" idx="12"/>
          </p:nvPr>
        </p:nvSpPr>
        <p:spPr/>
        <p:txBody>
          <a:bodyPr/>
          <a:lstStyle>
            <a:lvl1pPr>
              <a:defRPr/>
            </a:lvl1pPr>
            <a:extLst/>
          </a:lstStyle>
          <a:p>
            <a:pPr>
              <a:defRPr/>
            </a:pPr>
            <a:fld id="{4BBECCE9-E43E-4354-896C-EB43F9A1673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lang="el-GR" smtClean="0"/>
              <a:t>Kλικ για επεξεργασία του τίτλου</a:t>
            </a:r>
            <a:endParaRPr lang="en-US"/>
          </a:p>
        </p:txBody>
      </p:sp>
      <p:sp>
        <p:nvSpPr>
          <p:cNvPr id="3" name="2 - Θέση κατακόρυφου κειμένου"/>
          <p:cNvSpPr>
            <a:spLocks noGrp="1"/>
          </p:cNvSpPr>
          <p:nvPr>
            <p:ph type="body" orient="vert" idx="1"/>
          </p:nvPr>
        </p:nvSpPr>
        <p:spPr/>
        <p:txBody>
          <a:bodyPr vert="eaVert"/>
          <a:lstStyle>
            <a:extLs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13 - Θέση ημερομηνίας"/>
          <p:cNvSpPr>
            <a:spLocks noGrp="1"/>
          </p:cNvSpPr>
          <p:nvPr>
            <p:ph type="dt" sz="half" idx="10"/>
          </p:nvPr>
        </p:nvSpPr>
        <p:spPr/>
        <p:txBody>
          <a:bodyPr/>
          <a:lstStyle>
            <a:lvl1pPr>
              <a:defRPr/>
            </a:lvl1pPr>
          </a:lstStyle>
          <a:p>
            <a:pPr>
              <a:defRPr/>
            </a:pPr>
            <a:fld id="{6C59D244-30FF-47F4-A17B-FF033DD70993}" type="datetimeFigureOut">
              <a:rPr lang="en-US"/>
              <a:pPr>
                <a:defRPr/>
              </a:pPr>
              <a:t>4/11/2013</a:t>
            </a:fld>
            <a:endParaRPr lang="en-US" dirty="0"/>
          </a:p>
        </p:txBody>
      </p:sp>
      <p:sp>
        <p:nvSpPr>
          <p:cNvPr id="5" name="2 - Θέση υποσέλιδου"/>
          <p:cNvSpPr>
            <a:spLocks noGrp="1"/>
          </p:cNvSpPr>
          <p:nvPr>
            <p:ph type="ftr" sz="quarter" idx="11"/>
          </p:nvPr>
        </p:nvSpPr>
        <p:spPr/>
        <p:txBody>
          <a:bodyPr/>
          <a:lstStyle>
            <a:lvl1pPr>
              <a:defRPr/>
            </a:lvl1pPr>
          </a:lstStyle>
          <a:p>
            <a:pPr>
              <a:defRPr/>
            </a:pPr>
            <a:endParaRPr lang="en-US"/>
          </a:p>
        </p:txBody>
      </p:sp>
      <p:sp>
        <p:nvSpPr>
          <p:cNvPr id="6" name="22 - Θέση αριθμού διαφάνειας"/>
          <p:cNvSpPr>
            <a:spLocks noGrp="1"/>
          </p:cNvSpPr>
          <p:nvPr>
            <p:ph type="sldNum" sz="quarter" idx="12"/>
          </p:nvPr>
        </p:nvSpPr>
        <p:spPr/>
        <p:txBody>
          <a:bodyPr/>
          <a:lstStyle>
            <a:lvl1pPr>
              <a:defRPr/>
            </a:lvl1pPr>
          </a:lstStyle>
          <a:p>
            <a:pPr>
              <a:defRPr/>
            </a:pPr>
            <a:fld id="{2309D9B2-1E04-4F2D-B502-6823AAA9EFE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9"/>
            <a:ext cx="1981200" cy="5851525"/>
          </a:xfrm>
        </p:spPr>
        <p:txBody>
          <a:bodyPr vert="eaVert" anchor="ctr"/>
          <a:lstStyle>
            <a:extLst/>
          </a:lstStyle>
          <a:p>
            <a:r>
              <a:rPr lang="el-GR" smtClean="0"/>
              <a:t>Kλικ για επεξεργασία του τίτλου</a:t>
            </a:r>
            <a:endParaRPr lang="en-US"/>
          </a:p>
        </p:txBody>
      </p:sp>
      <p:sp>
        <p:nvSpPr>
          <p:cNvPr id="3" name="2 - Θέση κατακόρυφου κειμένου"/>
          <p:cNvSpPr>
            <a:spLocks noGrp="1"/>
          </p:cNvSpPr>
          <p:nvPr>
            <p:ph type="body" orient="vert" idx="1"/>
          </p:nvPr>
        </p:nvSpPr>
        <p:spPr>
          <a:xfrm>
            <a:off x="609600" y="274639"/>
            <a:ext cx="5867400" cy="5851525"/>
          </a:xfrm>
        </p:spPr>
        <p:txBody>
          <a:bodyPr vert="eaVert"/>
          <a:lstStyle>
            <a:extLs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13 - Θέση ημερομηνίας"/>
          <p:cNvSpPr>
            <a:spLocks noGrp="1"/>
          </p:cNvSpPr>
          <p:nvPr>
            <p:ph type="dt" sz="half" idx="10"/>
          </p:nvPr>
        </p:nvSpPr>
        <p:spPr/>
        <p:txBody>
          <a:bodyPr/>
          <a:lstStyle>
            <a:lvl1pPr>
              <a:defRPr/>
            </a:lvl1pPr>
          </a:lstStyle>
          <a:p>
            <a:pPr>
              <a:defRPr/>
            </a:pPr>
            <a:fld id="{F8FD2B74-45C6-42E8-BF92-9D19D17CE217}" type="datetimeFigureOut">
              <a:rPr lang="en-US"/>
              <a:pPr>
                <a:defRPr/>
              </a:pPr>
              <a:t>4/11/2013</a:t>
            </a:fld>
            <a:endParaRPr lang="en-US" dirty="0"/>
          </a:p>
        </p:txBody>
      </p:sp>
      <p:sp>
        <p:nvSpPr>
          <p:cNvPr id="5" name="2 - Θέση υποσέλιδου"/>
          <p:cNvSpPr>
            <a:spLocks noGrp="1"/>
          </p:cNvSpPr>
          <p:nvPr>
            <p:ph type="ftr" sz="quarter" idx="11"/>
          </p:nvPr>
        </p:nvSpPr>
        <p:spPr/>
        <p:txBody>
          <a:bodyPr/>
          <a:lstStyle>
            <a:lvl1pPr>
              <a:defRPr/>
            </a:lvl1pPr>
          </a:lstStyle>
          <a:p>
            <a:pPr>
              <a:defRPr/>
            </a:pPr>
            <a:endParaRPr lang="en-US"/>
          </a:p>
        </p:txBody>
      </p:sp>
      <p:sp>
        <p:nvSpPr>
          <p:cNvPr id="6" name="22 - Θέση αριθμού διαφάνειας"/>
          <p:cNvSpPr>
            <a:spLocks noGrp="1"/>
          </p:cNvSpPr>
          <p:nvPr>
            <p:ph type="sldNum" sz="quarter" idx="12"/>
          </p:nvPr>
        </p:nvSpPr>
        <p:spPr/>
        <p:txBody>
          <a:bodyPr/>
          <a:lstStyle>
            <a:lvl1pPr>
              <a:defRPr/>
            </a:lvl1pPr>
          </a:lstStyle>
          <a:p>
            <a:pPr>
              <a:defRPr/>
            </a:pPr>
            <a:fld id="{7A5EB3F5-6544-439F-B1A4-786ACE833C62}"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cxnSp>
        <p:nvCxnSpPr>
          <p:cNvPr id="4" name="3 - Ευθεία γραμμή σύνδεσης"/>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4 - Ευθεία γραμμή σύνδεσης"/>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5 - Έλλειψη"/>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9" name="8 - Υπότιτλος"/>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l-GR" smtClean="0"/>
              <a:t>Κάντε κλικ για να επεξεργαστείτε τον υπότιτλο του υποδείγματος</a:t>
            </a:r>
            <a:endParaRPr lang="en-US"/>
          </a:p>
        </p:txBody>
      </p:sp>
      <p:sp>
        <p:nvSpPr>
          <p:cNvPr id="28" name="27 - Τίτλος"/>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el-GR" smtClean="0"/>
              <a:t>Kλικ για επεξεργασία του τίτλου</a:t>
            </a:r>
            <a:endParaRPr lang="en-US"/>
          </a:p>
        </p:txBody>
      </p:sp>
      <p:sp>
        <p:nvSpPr>
          <p:cNvPr id="7" name="14 - Θέση ημερομηνίας"/>
          <p:cNvSpPr>
            <a:spLocks noGrp="1"/>
          </p:cNvSpPr>
          <p:nvPr>
            <p:ph type="dt" sz="half" idx="10"/>
          </p:nvPr>
        </p:nvSpPr>
        <p:spPr/>
        <p:txBody>
          <a:bodyPr/>
          <a:lstStyle>
            <a:lvl1pPr>
              <a:defRPr/>
            </a:lvl1pPr>
          </a:lstStyle>
          <a:p>
            <a:pPr>
              <a:defRPr/>
            </a:pPr>
            <a:fld id="{33C2CF5B-ADEC-478E-ABD5-8AD94A91157F}" type="datetimeFigureOut">
              <a:rPr lang="en-US"/>
              <a:pPr>
                <a:defRPr/>
              </a:pPr>
              <a:t>4/11/2013</a:t>
            </a:fld>
            <a:endParaRPr lang="en-US"/>
          </a:p>
        </p:txBody>
      </p:sp>
      <p:sp>
        <p:nvSpPr>
          <p:cNvPr id="8" name="15 - Θέση αριθμού διαφάνειας"/>
          <p:cNvSpPr>
            <a:spLocks noGrp="1"/>
          </p:cNvSpPr>
          <p:nvPr>
            <p:ph type="sldNum" sz="quarter" idx="11"/>
          </p:nvPr>
        </p:nvSpPr>
        <p:spPr/>
        <p:txBody>
          <a:bodyPr/>
          <a:lstStyle>
            <a:lvl1pPr>
              <a:defRPr/>
            </a:lvl1pPr>
          </a:lstStyle>
          <a:p>
            <a:pPr>
              <a:defRPr/>
            </a:pPr>
            <a:fld id="{7BEF0E13-446B-4654-8810-A840712F0817}" type="slidenum">
              <a:rPr lang="en-US"/>
              <a:pPr>
                <a:defRPr/>
              </a:pPr>
              <a:t>‹#›</a:t>
            </a:fld>
            <a:endParaRPr lang="en-US"/>
          </a:p>
        </p:txBody>
      </p:sp>
      <p:sp>
        <p:nvSpPr>
          <p:cNvPr id="10" name="16 - Θέση υποσέλιδου"/>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9" name="8 - Θέση περιεχομένου"/>
          <p:cNvSpPr>
            <a:spLocks noGrp="1"/>
          </p:cNvSpPr>
          <p:nvPr>
            <p:ph idx="1"/>
          </p:nvPr>
        </p:nvSpPr>
        <p:spPr>
          <a:xfrm>
            <a:off x="457200" y="1524000"/>
            <a:ext cx="8229600" cy="457200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17" name="16 - Τίτλος"/>
          <p:cNvSpPr>
            <a:spLocks noGrp="1"/>
          </p:cNvSpPr>
          <p:nvPr>
            <p:ph type="title"/>
          </p:nvPr>
        </p:nvSpPr>
        <p:spPr/>
        <p:txBody>
          <a:bodyPr rtlCol="0"/>
          <a:lstStyle/>
          <a:p>
            <a:r>
              <a:rPr lang="el-GR" smtClean="0"/>
              <a:t>Kλικ για επεξεργασία του τίτλου</a:t>
            </a:r>
            <a:endParaRPr lang="en-US"/>
          </a:p>
        </p:txBody>
      </p:sp>
      <p:sp>
        <p:nvSpPr>
          <p:cNvPr id="4" name="23 - Θέση ημερομηνίας"/>
          <p:cNvSpPr>
            <a:spLocks noGrp="1"/>
          </p:cNvSpPr>
          <p:nvPr>
            <p:ph type="dt" sz="half" idx="10"/>
          </p:nvPr>
        </p:nvSpPr>
        <p:spPr/>
        <p:txBody>
          <a:bodyPr/>
          <a:lstStyle>
            <a:lvl1pPr>
              <a:defRPr/>
            </a:lvl1pPr>
          </a:lstStyle>
          <a:p>
            <a:pPr>
              <a:defRPr/>
            </a:pPr>
            <a:fld id="{C93590F8-E6D9-420F-A2A0-485833170302}" type="datetimeFigureOut">
              <a:rPr lang="en-US"/>
              <a:pPr>
                <a:defRPr/>
              </a:pPr>
              <a:t>4/11/2013</a:t>
            </a:fld>
            <a:endParaRPr lang="en-US"/>
          </a:p>
        </p:txBody>
      </p:sp>
      <p:sp>
        <p:nvSpPr>
          <p:cNvPr id="5" name="9 - Θέση υποσέλιδου"/>
          <p:cNvSpPr>
            <a:spLocks noGrp="1"/>
          </p:cNvSpPr>
          <p:nvPr>
            <p:ph type="ftr" sz="quarter" idx="11"/>
          </p:nvPr>
        </p:nvSpPr>
        <p:spPr/>
        <p:txBody>
          <a:bodyPr/>
          <a:lstStyle>
            <a:lvl1pPr>
              <a:defRPr/>
            </a:lvl1pPr>
          </a:lstStyle>
          <a:p>
            <a:pPr>
              <a:defRPr/>
            </a:pPr>
            <a:endParaRPr lang="en-US"/>
          </a:p>
        </p:txBody>
      </p:sp>
      <p:sp>
        <p:nvSpPr>
          <p:cNvPr id="6" name="21 - Θέση αριθμού διαφάνειας"/>
          <p:cNvSpPr>
            <a:spLocks noGrp="1"/>
          </p:cNvSpPr>
          <p:nvPr>
            <p:ph type="sldNum" sz="quarter" idx="12"/>
          </p:nvPr>
        </p:nvSpPr>
        <p:spPr/>
        <p:txBody>
          <a:bodyPr/>
          <a:lstStyle>
            <a:lvl1pPr>
              <a:defRPr/>
            </a:lvl1pPr>
          </a:lstStyle>
          <a:p>
            <a:pPr>
              <a:defRPr/>
            </a:pPr>
            <a:fld id="{E46281D5-1299-43DD-88B6-7C41CCBAE5A4}"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cxnSp>
        <p:nvCxnSpPr>
          <p:cNvPr id="4" name="3 - Ευθεία γραμμή σύνδεσης"/>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1 - Τίτλος"/>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el-GR" smtClean="0"/>
              <a:t>Kλικ για επεξεργασία του τίτλου</a:t>
            </a:r>
            <a:endParaRPr lang="en-US"/>
          </a:p>
        </p:txBody>
      </p:sp>
      <p:sp>
        <p:nvSpPr>
          <p:cNvPr id="3" name="2 - Θέση κειμένου"/>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l-GR" smtClean="0"/>
              <a:t>Kλικ για επεξεργασία των στυλ του υποδείγματος</a:t>
            </a:r>
          </a:p>
        </p:txBody>
      </p:sp>
      <p:sp>
        <p:nvSpPr>
          <p:cNvPr id="5" name="3 - Θέση ημερομηνίας"/>
          <p:cNvSpPr>
            <a:spLocks noGrp="1"/>
          </p:cNvSpPr>
          <p:nvPr>
            <p:ph type="dt" sz="half" idx="10"/>
          </p:nvPr>
        </p:nvSpPr>
        <p:spPr/>
        <p:txBody>
          <a:bodyPr/>
          <a:lstStyle>
            <a:lvl1pPr>
              <a:defRPr/>
            </a:lvl1pPr>
          </a:lstStyle>
          <a:p>
            <a:pPr>
              <a:defRPr/>
            </a:pPr>
            <a:fld id="{0025E477-A7FD-4023-9CEB-3B226990292F}" type="datetimeFigureOut">
              <a:rPr lang="en-US"/>
              <a:pPr>
                <a:defRPr/>
              </a:pPr>
              <a:t>4/11/2013</a:t>
            </a:fld>
            <a:endParaRPr lang="en-US"/>
          </a:p>
        </p:txBody>
      </p:sp>
      <p:sp>
        <p:nvSpPr>
          <p:cNvPr id="6" name="4 - Θέση υποσέλιδου"/>
          <p:cNvSpPr>
            <a:spLocks noGrp="1"/>
          </p:cNvSpPr>
          <p:nvPr>
            <p:ph type="ftr" sz="quarter" idx="11"/>
          </p:nvPr>
        </p:nvSpPr>
        <p:spPr/>
        <p:txBody>
          <a:bodyPr/>
          <a:lstStyle>
            <a:lvl1pPr>
              <a:defRPr/>
            </a:lvl1pPr>
          </a:lstStyle>
          <a:p>
            <a:pPr>
              <a:defRPr/>
            </a:pPr>
            <a:endParaRPr lang="en-US"/>
          </a:p>
        </p:txBody>
      </p:sp>
      <p:sp>
        <p:nvSpPr>
          <p:cNvPr id="7" name="5 - Θέση αριθμού διαφάνειας"/>
          <p:cNvSpPr>
            <a:spLocks noGrp="1"/>
          </p:cNvSpPr>
          <p:nvPr>
            <p:ph type="sldNum" sz="quarter" idx="12"/>
          </p:nvPr>
        </p:nvSpPr>
        <p:spPr/>
        <p:txBody>
          <a:bodyPr/>
          <a:lstStyle>
            <a:lvl1pPr>
              <a:defRPr/>
            </a:lvl1pPr>
          </a:lstStyle>
          <a:p>
            <a:pPr>
              <a:defRPr/>
            </a:pPr>
            <a:fld id="{76C486C5-A942-4D10-9A75-521010855ED9}"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n-US"/>
          </a:p>
        </p:txBody>
      </p:sp>
      <p:sp>
        <p:nvSpPr>
          <p:cNvPr id="11" name="10 - Θέση περιεχομένου"/>
          <p:cNvSpPr>
            <a:spLocks noGrp="1"/>
          </p:cNvSpPr>
          <p:nvPr>
            <p:ph sz="half" idx="1"/>
          </p:nvPr>
        </p:nvSpPr>
        <p:spPr>
          <a:xfrm>
            <a:off x="457200" y="1524000"/>
            <a:ext cx="4059936" cy="457200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13" name="12 - Θέση περιεχομένου"/>
          <p:cNvSpPr>
            <a:spLocks noGrp="1"/>
          </p:cNvSpPr>
          <p:nvPr>
            <p:ph sz="half" idx="2"/>
          </p:nvPr>
        </p:nvSpPr>
        <p:spPr>
          <a:xfrm>
            <a:off x="4648200" y="1524000"/>
            <a:ext cx="4059936" cy="457200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23 - Θέση ημερομηνίας"/>
          <p:cNvSpPr>
            <a:spLocks noGrp="1"/>
          </p:cNvSpPr>
          <p:nvPr>
            <p:ph type="dt" sz="half" idx="10"/>
          </p:nvPr>
        </p:nvSpPr>
        <p:spPr/>
        <p:txBody>
          <a:bodyPr/>
          <a:lstStyle>
            <a:lvl1pPr>
              <a:defRPr/>
            </a:lvl1pPr>
          </a:lstStyle>
          <a:p>
            <a:pPr>
              <a:defRPr/>
            </a:pPr>
            <a:fld id="{1C46C61B-430A-4441-AE93-FA3F605C1458}" type="datetimeFigureOut">
              <a:rPr lang="en-US"/>
              <a:pPr>
                <a:defRPr/>
              </a:pPr>
              <a:t>4/11/2013</a:t>
            </a:fld>
            <a:endParaRPr lang="en-US"/>
          </a:p>
        </p:txBody>
      </p:sp>
      <p:sp>
        <p:nvSpPr>
          <p:cNvPr id="6" name="9 - Θέση υποσέλιδου"/>
          <p:cNvSpPr>
            <a:spLocks noGrp="1"/>
          </p:cNvSpPr>
          <p:nvPr>
            <p:ph type="ftr" sz="quarter" idx="11"/>
          </p:nvPr>
        </p:nvSpPr>
        <p:spPr/>
        <p:txBody>
          <a:bodyPr/>
          <a:lstStyle>
            <a:lvl1pPr>
              <a:defRPr/>
            </a:lvl1pPr>
          </a:lstStyle>
          <a:p>
            <a:pPr>
              <a:defRPr/>
            </a:pPr>
            <a:endParaRPr lang="en-US"/>
          </a:p>
        </p:txBody>
      </p:sp>
      <p:sp>
        <p:nvSpPr>
          <p:cNvPr id="7" name="21 - Θέση αριθμού διαφάνειας"/>
          <p:cNvSpPr>
            <a:spLocks noGrp="1"/>
          </p:cNvSpPr>
          <p:nvPr>
            <p:ph type="sldNum" sz="quarter" idx="12"/>
          </p:nvPr>
        </p:nvSpPr>
        <p:spPr/>
        <p:txBody>
          <a:bodyPr/>
          <a:lstStyle>
            <a:lvl1pPr>
              <a:defRPr/>
            </a:lvl1pPr>
          </a:lstStyle>
          <a:p>
            <a:pPr>
              <a:defRPr/>
            </a:pPr>
            <a:fld id="{5934712B-8B7F-4340-A08D-7DD366798C6E}"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cxnSp>
        <p:nvCxnSpPr>
          <p:cNvPr id="7" name="6 - Ευθεία γραμμή σύνδεσης"/>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7 - Ευθεία γραμμή σύνδεσης"/>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2 - Θέση κειμένου"/>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el-GR" smtClean="0"/>
              <a:t>Kλικ για επεξεργασία των στυλ του υποδείγματος</a:t>
            </a:r>
          </a:p>
        </p:txBody>
      </p:sp>
      <p:sp>
        <p:nvSpPr>
          <p:cNvPr id="32" name="31 - Θέση περιεχομένου"/>
          <p:cNvSpPr>
            <a:spLocks noGrp="1"/>
          </p:cNvSpPr>
          <p:nvPr>
            <p:ph sz="half" idx="2"/>
          </p:nvPr>
        </p:nvSpPr>
        <p:spPr>
          <a:xfrm>
            <a:off x="457200" y="2201896"/>
            <a:ext cx="4038600" cy="3913632"/>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34" name="33 - Θέση περιεχομένου"/>
          <p:cNvSpPr>
            <a:spLocks noGrp="1"/>
          </p:cNvSpPr>
          <p:nvPr>
            <p:ph sz="quarter" idx="4"/>
          </p:nvPr>
        </p:nvSpPr>
        <p:spPr>
          <a:xfrm>
            <a:off x="4649788" y="2201896"/>
            <a:ext cx="4038600" cy="3913632"/>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2" name="1 - Τίτλος"/>
          <p:cNvSpPr>
            <a:spLocks noGrp="1"/>
          </p:cNvSpPr>
          <p:nvPr>
            <p:ph type="title"/>
          </p:nvPr>
        </p:nvSpPr>
        <p:spPr>
          <a:xfrm>
            <a:off x="457200" y="155448"/>
            <a:ext cx="8229600" cy="1143000"/>
          </a:xfrm>
        </p:spPr>
        <p:txBody>
          <a:bodyPr/>
          <a:lstStyle>
            <a:lvl1pPr>
              <a:defRPr/>
            </a:lvl1pPr>
          </a:lstStyle>
          <a:p>
            <a:r>
              <a:rPr lang="el-GR" smtClean="0"/>
              <a:t>Kλικ για επεξεργασία του τίτλου</a:t>
            </a:r>
            <a:endParaRPr lang="en-US"/>
          </a:p>
        </p:txBody>
      </p:sp>
      <p:sp>
        <p:nvSpPr>
          <p:cNvPr id="12" name="11 - Θέση κειμένου"/>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el-GR" smtClean="0"/>
              <a:t>Kλικ για επεξεργασία των στυλ του υποδείγματος</a:t>
            </a:r>
          </a:p>
        </p:txBody>
      </p:sp>
      <p:sp>
        <p:nvSpPr>
          <p:cNvPr id="9" name="8 - Θέση αριθμού διαφάνειας"/>
          <p:cNvSpPr>
            <a:spLocks noGrp="1"/>
          </p:cNvSpPr>
          <p:nvPr>
            <p:ph type="sldNum" sz="quarter" idx="10"/>
          </p:nvPr>
        </p:nvSpPr>
        <p:spPr/>
        <p:txBody>
          <a:bodyPr/>
          <a:lstStyle>
            <a:lvl1pPr>
              <a:defRPr/>
            </a:lvl1pPr>
          </a:lstStyle>
          <a:p>
            <a:pPr>
              <a:defRPr/>
            </a:pPr>
            <a:fld id="{95333852-BE1D-477C-B3C0-F9CC5599B22D}" type="slidenum">
              <a:rPr lang="en-US"/>
              <a:pPr>
                <a:defRPr/>
              </a:pPr>
              <a:t>‹#›</a:t>
            </a:fld>
            <a:endParaRPr lang="en-US"/>
          </a:p>
        </p:txBody>
      </p:sp>
      <p:sp>
        <p:nvSpPr>
          <p:cNvPr id="10" name="7 - Θέση υποσέλιδου"/>
          <p:cNvSpPr>
            <a:spLocks noGrp="1"/>
          </p:cNvSpPr>
          <p:nvPr>
            <p:ph type="ftr" sz="quarter" idx="11"/>
          </p:nvPr>
        </p:nvSpPr>
        <p:spPr/>
        <p:txBody>
          <a:bodyPr/>
          <a:lstStyle>
            <a:lvl1pPr>
              <a:defRPr/>
            </a:lvl1pPr>
          </a:lstStyle>
          <a:p>
            <a:pPr>
              <a:defRPr/>
            </a:pPr>
            <a:endParaRPr lang="en-US"/>
          </a:p>
        </p:txBody>
      </p:sp>
      <p:sp>
        <p:nvSpPr>
          <p:cNvPr id="11" name="6 - Θέση ημερομηνίας"/>
          <p:cNvSpPr>
            <a:spLocks noGrp="1"/>
          </p:cNvSpPr>
          <p:nvPr>
            <p:ph type="dt" sz="half" idx="12"/>
          </p:nvPr>
        </p:nvSpPr>
        <p:spPr/>
        <p:txBody>
          <a:bodyPr/>
          <a:lstStyle>
            <a:lvl1pPr>
              <a:defRPr/>
            </a:lvl1pPr>
          </a:lstStyle>
          <a:p>
            <a:pPr>
              <a:defRPr/>
            </a:pPr>
            <a:fld id="{EB3EE5B8-C6D4-4803-8D3E-4F1063C0A03F}" type="datetimeFigureOut">
              <a:rPr lang="en-US"/>
              <a:pPr>
                <a:defRPr/>
              </a:pPr>
              <a:t>4/11/2013</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n-US"/>
          </a:p>
        </p:txBody>
      </p:sp>
      <p:sp>
        <p:nvSpPr>
          <p:cNvPr id="3" name="23 - Θέση ημερομηνίας"/>
          <p:cNvSpPr>
            <a:spLocks noGrp="1"/>
          </p:cNvSpPr>
          <p:nvPr>
            <p:ph type="dt" sz="half" idx="10"/>
          </p:nvPr>
        </p:nvSpPr>
        <p:spPr/>
        <p:txBody>
          <a:bodyPr/>
          <a:lstStyle>
            <a:lvl1pPr>
              <a:defRPr/>
            </a:lvl1pPr>
          </a:lstStyle>
          <a:p>
            <a:pPr>
              <a:defRPr/>
            </a:pPr>
            <a:fld id="{15662104-BB18-44AE-A19E-5CD7507951EA}" type="datetimeFigureOut">
              <a:rPr lang="en-US"/>
              <a:pPr>
                <a:defRPr/>
              </a:pPr>
              <a:t>4/11/2013</a:t>
            </a:fld>
            <a:endParaRPr lang="en-US"/>
          </a:p>
        </p:txBody>
      </p:sp>
      <p:sp>
        <p:nvSpPr>
          <p:cNvPr id="4" name="9 - Θέση υποσέλιδου"/>
          <p:cNvSpPr>
            <a:spLocks noGrp="1"/>
          </p:cNvSpPr>
          <p:nvPr>
            <p:ph type="ftr" sz="quarter" idx="11"/>
          </p:nvPr>
        </p:nvSpPr>
        <p:spPr/>
        <p:txBody>
          <a:bodyPr/>
          <a:lstStyle>
            <a:lvl1pPr>
              <a:defRPr/>
            </a:lvl1pPr>
          </a:lstStyle>
          <a:p>
            <a:pPr>
              <a:defRPr/>
            </a:pPr>
            <a:endParaRPr lang="en-US"/>
          </a:p>
        </p:txBody>
      </p:sp>
      <p:sp>
        <p:nvSpPr>
          <p:cNvPr id="5" name="21 - Θέση αριθμού διαφάνειας"/>
          <p:cNvSpPr>
            <a:spLocks noGrp="1"/>
          </p:cNvSpPr>
          <p:nvPr>
            <p:ph type="sldNum" sz="quarter" idx="12"/>
          </p:nvPr>
        </p:nvSpPr>
        <p:spPr/>
        <p:txBody>
          <a:bodyPr/>
          <a:lstStyle>
            <a:lvl1pPr>
              <a:defRPr/>
            </a:lvl1pPr>
          </a:lstStyle>
          <a:p>
            <a:pPr>
              <a:defRPr/>
            </a:pPr>
            <a:fld id="{8EED49D1-C2BF-41A5-943B-EDF70025FAD6}"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23 - Θέση ημερομηνίας"/>
          <p:cNvSpPr>
            <a:spLocks noGrp="1"/>
          </p:cNvSpPr>
          <p:nvPr>
            <p:ph type="dt" sz="half" idx="10"/>
          </p:nvPr>
        </p:nvSpPr>
        <p:spPr/>
        <p:txBody>
          <a:bodyPr/>
          <a:lstStyle>
            <a:lvl1pPr>
              <a:defRPr/>
            </a:lvl1pPr>
          </a:lstStyle>
          <a:p>
            <a:pPr>
              <a:defRPr/>
            </a:pPr>
            <a:fld id="{80A8B702-A16E-4212-A423-161428DA5AB3}" type="datetimeFigureOut">
              <a:rPr lang="en-US"/>
              <a:pPr>
                <a:defRPr/>
              </a:pPr>
              <a:t>4/11/2013</a:t>
            </a:fld>
            <a:endParaRPr lang="en-US"/>
          </a:p>
        </p:txBody>
      </p:sp>
      <p:sp>
        <p:nvSpPr>
          <p:cNvPr id="3" name="9 - Θέση υποσέλιδου"/>
          <p:cNvSpPr>
            <a:spLocks noGrp="1"/>
          </p:cNvSpPr>
          <p:nvPr>
            <p:ph type="ftr" sz="quarter" idx="11"/>
          </p:nvPr>
        </p:nvSpPr>
        <p:spPr/>
        <p:txBody>
          <a:bodyPr/>
          <a:lstStyle>
            <a:lvl1pPr>
              <a:defRPr/>
            </a:lvl1pPr>
          </a:lstStyle>
          <a:p>
            <a:pPr>
              <a:defRPr/>
            </a:pPr>
            <a:endParaRPr lang="en-US"/>
          </a:p>
        </p:txBody>
      </p:sp>
      <p:sp>
        <p:nvSpPr>
          <p:cNvPr id="4" name="21 - Θέση αριθμού διαφάνειας"/>
          <p:cNvSpPr>
            <a:spLocks noGrp="1"/>
          </p:cNvSpPr>
          <p:nvPr>
            <p:ph type="sldNum" sz="quarter" idx="12"/>
          </p:nvPr>
        </p:nvSpPr>
        <p:spPr/>
        <p:txBody>
          <a:bodyPr/>
          <a:lstStyle>
            <a:lvl1pPr>
              <a:defRPr/>
            </a:lvl1pPr>
          </a:lstStyle>
          <a:p>
            <a:pPr>
              <a:defRPr/>
            </a:pPr>
            <a:fld id="{1C485E32-8DC1-49F6-B394-AF4CB9C0ED2F}"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9" name="28 - Θέση περιεχομένου"/>
          <p:cNvSpPr>
            <a:spLocks noGrp="1"/>
          </p:cNvSpPr>
          <p:nvPr>
            <p:ph sz="quarter" idx="1"/>
          </p:nvPr>
        </p:nvSpPr>
        <p:spPr>
          <a:xfrm>
            <a:off x="457200" y="457200"/>
            <a:ext cx="6248400" cy="5715000"/>
          </a:xfrm>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3" name="2 - Θέση κειμένου"/>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l-GR" smtClean="0"/>
              <a:t>Kλικ για επεξεργασία των στυλ του υποδείγματος</a:t>
            </a:r>
          </a:p>
        </p:txBody>
      </p:sp>
      <p:sp>
        <p:nvSpPr>
          <p:cNvPr id="31" name="30 - Τίτλος"/>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l-GR" smtClean="0"/>
              <a:t>Kλικ για επεξεργασία του τίτλου</a:t>
            </a:r>
            <a:endParaRPr lang="en-US"/>
          </a:p>
        </p:txBody>
      </p:sp>
      <p:sp>
        <p:nvSpPr>
          <p:cNvPr id="5" name="23 - Θέση ημερομηνίας"/>
          <p:cNvSpPr>
            <a:spLocks noGrp="1"/>
          </p:cNvSpPr>
          <p:nvPr>
            <p:ph type="dt" sz="half" idx="10"/>
          </p:nvPr>
        </p:nvSpPr>
        <p:spPr/>
        <p:txBody>
          <a:bodyPr/>
          <a:lstStyle>
            <a:lvl1pPr>
              <a:defRPr/>
            </a:lvl1pPr>
          </a:lstStyle>
          <a:p>
            <a:pPr>
              <a:defRPr/>
            </a:pPr>
            <a:fld id="{1206FC44-0B0B-45F8-AE60-AADCD7D3368C}" type="datetimeFigureOut">
              <a:rPr lang="en-US"/>
              <a:pPr>
                <a:defRPr/>
              </a:pPr>
              <a:t>4/11/2013</a:t>
            </a:fld>
            <a:endParaRPr lang="en-US"/>
          </a:p>
        </p:txBody>
      </p:sp>
      <p:sp>
        <p:nvSpPr>
          <p:cNvPr id="6" name="9 - Θέση υποσέλιδου"/>
          <p:cNvSpPr>
            <a:spLocks noGrp="1"/>
          </p:cNvSpPr>
          <p:nvPr>
            <p:ph type="ftr" sz="quarter" idx="11"/>
          </p:nvPr>
        </p:nvSpPr>
        <p:spPr/>
        <p:txBody>
          <a:bodyPr/>
          <a:lstStyle>
            <a:lvl1pPr>
              <a:defRPr/>
            </a:lvl1pPr>
          </a:lstStyle>
          <a:p>
            <a:pPr>
              <a:defRPr/>
            </a:pPr>
            <a:endParaRPr lang="en-US"/>
          </a:p>
        </p:txBody>
      </p:sp>
      <p:sp>
        <p:nvSpPr>
          <p:cNvPr id="7" name="21 - Θέση αριθμού διαφάνειας"/>
          <p:cNvSpPr>
            <a:spLocks noGrp="1"/>
          </p:cNvSpPr>
          <p:nvPr>
            <p:ph type="sldNum" sz="quarter" idx="12"/>
          </p:nvPr>
        </p:nvSpPr>
        <p:spPr/>
        <p:txBody>
          <a:bodyPr/>
          <a:lstStyle>
            <a:lvl1pPr>
              <a:defRPr/>
            </a:lvl1pPr>
          </a:lstStyle>
          <a:p>
            <a:pPr>
              <a:defRPr/>
            </a:pPr>
            <a:fld id="{A1248C26-C558-4367-96C2-2E51C70BA1E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extLst/>
          </a:lstStyle>
          <a:p>
            <a:r>
              <a:rPr lang="el-GR" smtClean="0"/>
              <a:t>Kλικ για επεξεργασία του τίτλου</a:t>
            </a:r>
            <a:endParaRPr lang="en-US"/>
          </a:p>
        </p:txBody>
      </p:sp>
      <p:sp>
        <p:nvSpPr>
          <p:cNvPr id="3" name="2 - Θέση περιεχομένου"/>
          <p:cNvSpPr>
            <a:spLocks noGrp="1"/>
          </p:cNvSpPr>
          <p:nvPr>
            <p:ph idx="1"/>
          </p:nvPr>
        </p:nvSpPr>
        <p:spPr/>
        <p:txBody>
          <a:bodyPr/>
          <a:lstStyle>
            <a:extLs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13 - Θέση ημερομηνίας"/>
          <p:cNvSpPr>
            <a:spLocks noGrp="1"/>
          </p:cNvSpPr>
          <p:nvPr>
            <p:ph type="dt" sz="half" idx="10"/>
          </p:nvPr>
        </p:nvSpPr>
        <p:spPr/>
        <p:txBody>
          <a:bodyPr/>
          <a:lstStyle>
            <a:lvl1pPr>
              <a:defRPr/>
            </a:lvl1pPr>
          </a:lstStyle>
          <a:p>
            <a:pPr>
              <a:defRPr/>
            </a:pPr>
            <a:fld id="{70E0ED3F-52DA-4994-9588-C4D8AA925D61}" type="datetimeFigureOut">
              <a:rPr lang="en-US"/>
              <a:pPr>
                <a:defRPr/>
              </a:pPr>
              <a:t>4/11/2013</a:t>
            </a:fld>
            <a:endParaRPr lang="en-US" dirty="0"/>
          </a:p>
        </p:txBody>
      </p:sp>
      <p:sp>
        <p:nvSpPr>
          <p:cNvPr id="5" name="2 - Θέση υποσέλιδου"/>
          <p:cNvSpPr>
            <a:spLocks noGrp="1"/>
          </p:cNvSpPr>
          <p:nvPr>
            <p:ph type="ftr" sz="quarter" idx="11"/>
          </p:nvPr>
        </p:nvSpPr>
        <p:spPr/>
        <p:txBody>
          <a:bodyPr/>
          <a:lstStyle>
            <a:lvl1pPr>
              <a:defRPr/>
            </a:lvl1pPr>
          </a:lstStyle>
          <a:p>
            <a:pPr>
              <a:defRPr/>
            </a:pPr>
            <a:endParaRPr lang="en-US"/>
          </a:p>
        </p:txBody>
      </p:sp>
      <p:sp>
        <p:nvSpPr>
          <p:cNvPr id="6" name="22 - Θέση αριθμού διαφάνειας"/>
          <p:cNvSpPr>
            <a:spLocks noGrp="1"/>
          </p:cNvSpPr>
          <p:nvPr>
            <p:ph type="sldNum" sz="quarter" idx="12"/>
          </p:nvPr>
        </p:nvSpPr>
        <p:spPr/>
        <p:txBody>
          <a:bodyPr/>
          <a:lstStyle>
            <a:lvl1pPr>
              <a:defRPr/>
            </a:lvl1pPr>
          </a:lstStyle>
          <a:p>
            <a:pPr>
              <a:defRPr/>
            </a:pPr>
            <a:fld id="{49BB556A-B8DB-4E74-B702-FD605290D26E}"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l-GR" smtClean="0"/>
              <a:t>Kλικ για επεξεργασία του τίτλου</a:t>
            </a:r>
            <a:endParaRPr lang="en-US"/>
          </a:p>
        </p:txBody>
      </p:sp>
      <p:sp>
        <p:nvSpPr>
          <p:cNvPr id="3" name="2 - Θέση εικόνας"/>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el-GR" noProof="0" smtClean="0"/>
              <a:t>Κάντε κλικ στο εικονίδιο για να προσθέσετε μια εικόνα</a:t>
            </a:r>
            <a:endParaRPr lang="en-US" noProof="0"/>
          </a:p>
        </p:txBody>
      </p:sp>
      <p:sp>
        <p:nvSpPr>
          <p:cNvPr id="4" name="3 - Θέση κειμένου"/>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el-GR" smtClean="0"/>
              <a:t>Kλικ για επεξεργασία των στυλ του υποδείγματος</a:t>
            </a:r>
          </a:p>
        </p:txBody>
      </p:sp>
      <p:sp>
        <p:nvSpPr>
          <p:cNvPr id="5" name="23 - Θέση ημερομηνίας"/>
          <p:cNvSpPr>
            <a:spLocks noGrp="1"/>
          </p:cNvSpPr>
          <p:nvPr>
            <p:ph type="dt" sz="half" idx="10"/>
          </p:nvPr>
        </p:nvSpPr>
        <p:spPr/>
        <p:txBody>
          <a:bodyPr/>
          <a:lstStyle>
            <a:lvl1pPr>
              <a:defRPr/>
            </a:lvl1pPr>
          </a:lstStyle>
          <a:p>
            <a:pPr>
              <a:defRPr/>
            </a:pPr>
            <a:fld id="{65ED5358-71A0-4D69-B3C0-A3B993D98BEE}" type="datetimeFigureOut">
              <a:rPr lang="en-US"/>
              <a:pPr>
                <a:defRPr/>
              </a:pPr>
              <a:t>4/11/2013</a:t>
            </a:fld>
            <a:endParaRPr lang="en-US"/>
          </a:p>
        </p:txBody>
      </p:sp>
      <p:sp>
        <p:nvSpPr>
          <p:cNvPr id="6" name="9 - Θέση υποσέλιδου"/>
          <p:cNvSpPr>
            <a:spLocks noGrp="1"/>
          </p:cNvSpPr>
          <p:nvPr>
            <p:ph type="ftr" sz="quarter" idx="11"/>
          </p:nvPr>
        </p:nvSpPr>
        <p:spPr/>
        <p:txBody>
          <a:bodyPr/>
          <a:lstStyle>
            <a:lvl1pPr>
              <a:defRPr/>
            </a:lvl1pPr>
          </a:lstStyle>
          <a:p>
            <a:pPr>
              <a:defRPr/>
            </a:pPr>
            <a:endParaRPr lang="en-US"/>
          </a:p>
        </p:txBody>
      </p:sp>
      <p:sp>
        <p:nvSpPr>
          <p:cNvPr id="7" name="21 - Θέση αριθμού διαφάνειας"/>
          <p:cNvSpPr>
            <a:spLocks noGrp="1"/>
          </p:cNvSpPr>
          <p:nvPr>
            <p:ph type="sldNum" sz="quarter" idx="12"/>
          </p:nvPr>
        </p:nvSpPr>
        <p:spPr/>
        <p:txBody>
          <a:bodyPr/>
          <a:lstStyle>
            <a:lvl1pPr>
              <a:defRPr/>
            </a:lvl1pPr>
          </a:lstStyle>
          <a:p>
            <a:pPr>
              <a:defRPr/>
            </a:pPr>
            <a:fld id="{32C6C3E6-2A71-4BCA-B791-25AAA247C2B2}"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n-US"/>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23 - Θέση ημερομηνίας"/>
          <p:cNvSpPr>
            <a:spLocks noGrp="1"/>
          </p:cNvSpPr>
          <p:nvPr>
            <p:ph type="dt" sz="half" idx="10"/>
          </p:nvPr>
        </p:nvSpPr>
        <p:spPr/>
        <p:txBody>
          <a:bodyPr/>
          <a:lstStyle>
            <a:lvl1pPr>
              <a:defRPr/>
            </a:lvl1pPr>
          </a:lstStyle>
          <a:p>
            <a:pPr>
              <a:defRPr/>
            </a:pPr>
            <a:fld id="{CA42F553-9C62-40B5-A403-07541248B1B8}" type="datetimeFigureOut">
              <a:rPr lang="en-US"/>
              <a:pPr>
                <a:defRPr/>
              </a:pPr>
              <a:t>4/11/2013</a:t>
            </a:fld>
            <a:endParaRPr lang="en-US"/>
          </a:p>
        </p:txBody>
      </p:sp>
      <p:sp>
        <p:nvSpPr>
          <p:cNvPr id="5" name="9 - Θέση υποσέλιδου"/>
          <p:cNvSpPr>
            <a:spLocks noGrp="1"/>
          </p:cNvSpPr>
          <p:nvPr>
            <p:ph type="ftr" sz="quarter" idx="11"/>
          </p:nvPr>
        </p:nvSpPr>
        <p:spPr/>
        <p:txBody>
          <a:bodyPr/>
          <a:lstStyle>
            <a:lvl1pPr>
              <a:defRPr/>
            </a:lvl1pPr>
          </a:lstStyle>
          <a:p>
            <a:pPr>
              <a:defRPr/>
            </a:pPr>
            <a:endParaRPr lang="en-US"/>
          </a:p>
        </p:txBody>
      </p:sp>
      <p:sp>
        <p:nvSpPr>
          <p:cNvPr id="6" name="21 - Θέση αριθμού διαφάνειας"/>
          <p:cNvSpPr>
            <a:spLocks noGrp="1"/>
          </p:cNvSpPr>
          <p:nvPr>
            <p:ph type="sldNum" sz="quarter" idx="12"/>
          </p:nvPr>
        </p:nvSpPr>
        <p:spPr/>
        <p:txBody>
          <a:bodyPr/>
          <a:lstStyle>
            <a:lvl1pPr>
              <a:defRPr/>
            </a:lvl1pPr>
          </a:lstStyle>
          <a:p>
            <a:pPr>
              <a:defRPr/>
            </a:pPr>
            <a:fld id="{3691873B-C770-4448-9A5C-25ECFCDC3C63}"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n-US"/>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23 - Θέση ημερομηνίας"/>
          <p:cNvSpPr>
            <a:spLocks noGrp="1"/>
          </p:cNvSpPr>
          <p:nvPr>
            <p:ph type="dt" sz="half" idx="10"/>
          </p:nvPr>
        </p:nvSpPr>
        <p:spPr/>
        <p:txBody>
          <a:bodyPr/>
          <a:lstStyle>
            <a:lvl1pPr>
              <a:defRPr/>
            </a:lvl1pPr>
          </a:lstStyle>
          <a:p>
            <a:pPr>
              <a:defRPr/>
            </a:pPr>
            <a:fld id="{14ABBB12-F434-429F-9333-FE5E2546E0D4}" type="datetimeFigureOut">
              <a:rPr lang="en-US"/>
              <a:pPr>
                <a:defRPr/>
              </a:pPr>
              <a:t>4/11/2013</a:t>
            </a:fld>
            <a:endParaRPr lang="en-US"/>
          </a:p>
        </p:txBody>
      </p:sp>
      <p:sp>
        <p:nvSpPr>
          <p:cNvPr id="5" name="9 - Θέση υποσέλιδου"/>
          <p:cNvSpPr>
            <a:spLocks noGrp="1"/>
          </p:cNvSpPr>
          <p:nvPr>
            <p:ph type="ftr" sz="quarter" idx="11"/>
          </p:nvPr>
        </p:nvSpPr>
        <p:spPr/>
        <p:txBody>
          <a:bodyPr/>
          <a:lstStyle>
            <a:lvl1pPr>
              <a:defRPr/>
            </a:lvl1pPr>
          </a:lstStyle>
          <a:p>
            <a:pPr>
              <a:defRPr/>
            </a:pPr>
            <a:endParaRPr lang="en-US"/>
          </a:p>
        </p:txBody>
      </p:sp>
      <p:sp>
        <p:nvSpPr>
          <p:cNvPr id="6" name="21 - Θέση αριθμού διαφάνειας"/>
          <p:cNvSpPr>
            <a:spLocks noGrp="1"/>
          </p:cNvSpPr>
          <p:nvPr>
            <p:ph type="sldNum" sz="quarter" idx="12"/>
          </p:nvPr>
        </p:nvSpPr>
        <p:spPr/>
        <p:txBody>
          <a:bodyPr/>
          <a:lstStyle>
            <a:lvl1pPr>
              <a:defRPr/>
            </a:lvl1pPr>
          </a:lstStyle>
          <a:p>
            <a:pPr>
              <a:defRPr/>
            </a:pPr>
            <a:fld id="{721C41DB-7AC2-4879-BA82-43FD464C8BA0}"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685800" y="2130425"/>
            <a:ext cx="7772400" cy="1470025"/>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lvl1pPr>
              <a:defRPr/>
            </a:lvl1pPr>
          </a:lstStyle>
          <a:p>
            <a:pPr>
              <a:defRPr/>
            </a:pPr>
            <a:fld id="{8159DFD5-8256-43BD-B560-C8CF1F0BFFEA}" type="datetimeFigureOut">
              <a:rPr lang="el-GR"/>
              <a:pPr>
                <a:defRPr/>
              </a:pPr>
              <a:t>11/4/2013</a:t>
            </a:fld>
            <a:endParaRPr lang="el-GR"/>
          </a:p>
        </p:txBody>
      </p:sp>
      <p:sp>
        <p:nvSpPr>
          <p:cNvPr id="5" name="4 - Θέση υποσέλιδου"/>
          <p:cNvSpPr>
            <a:spLocks noGrp="1"/>
          </p:cNvSpPr>
          <p:nvPr>
            <p:ph type="ftr" sz="quarter" idx="11"/>
          </p:nvPr>
        </p:nvSpPr>
        <p:spPr/>
        <p:txBody>
          <a:bodyPr/>
          <a:lstStyle>
            <a:lvl1pPr>
              <a:defRPr/>
            </a:lvl1pPr>
          </a:lstStyle>
          <a:p>
            <a:pPr>
              <a:defRPr/>
            </a:pPr>
            <a:endParaRPr lang="el-GR"/>
          </a:p>
        </p:txBody>
      </p:sp>
      <p:sp>
        <p:nvSpPr>
          <p:cNvPr id="6" name="5 - Θέση αριθμού διαφάνειας"/>
          <p:cNvSpPr>
            <a:spLocks noGrp="1"/>
          </p:cNvSpPr>
          <p:nvPr>
            <p:ph type="sldNum" sz="quarter" idx="12"/>
          </p:nvPr>
        </p:nvSpPr>
        <p:spPr/>
        <p:txBody>
          <a:bodyPr/>
          <a:lstStyle>
            <a:lvl1pPr>
              <a:defRPr/>
            </a:lvl1pPr>
          </a:lstStyle>
          <a:p>
            <a:pPr>
              <a:defRPr/>
            </a:pPr>
            <a:fld id="{ADCEE327-5F79-40B1-BEFF-21CA6EB77B41}" type="slidenum">
              <a:rPr lang="el-GR"/>
              <a:pPr>
                <a:defRPr/>
              </a:pPr>
              <a:t>‹#›</a:t>
            </a:fld>
            <a:endParaRPr lang="el-G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lvl1pPr>
              <a:defRPr/>
            </a:lvl1pPr>
          </a:lstStyle>
          <a:p>
            <a:pPr>
              <a:defRPr/>
            </a:pPr>
            <a:fld id="{8C29D73B-872B-42FC-8DB1-565720F42AE3}" type="datetimeFigureOut">
              <a:rPr lang="el-GR"/>
              <a:pPr>
                <a:defRPr/>
              </a:pPr>
              <a:t>11/4/2013</a:t>
            </a:fld>
            <a:endParaRPr lang="el-GR"/>
          </a:p>
        </p:txBody>
      </p:sp>
      <p:sp>
        <p:nvSpPr>
          <p:cNvPr id="5" name="4 - Θέση υποσέλιδου"/>
          <p:cNvSpPr>
            <a:spLocks noGrp="1"/>
          </p:cNvSpPr>
          <p:nvPr>
            <p:ph type="ftr" sz="quarter" idx="11"/>
          </p:nvPr>
        </p:nvSpPr>
        <p:spPr/>
        <p:txBody>
          <a:bodyPr/>
          <a:lstStyle>
            <a:lvl1pPr>
              <a:defRPr/>
            </a:lvl1pPr>
          </a:lstStyle>
          <a:p>
            <a:pPr>
              <a:defRPr/>
            </a:pPr>
            <a:endParaRPr lang="el-GR"/>
          </a:p>
        </p:txBody>
      </p:sp>
      <p:sp>
        <p:nvSpPr>
          <p:cNvPr id="6" name="5 - Θέση αριθμού διαφάνειας"/>
          <p:cNvSpPr>
            <a:spLocks noGrp="1"/>
          </p:cNvSpPr>
          <p:nvPr>
            <p:ph type="sldNum" sz="quarter" idx="12"/>
          </p:nvPr>
        </p:nvSpPr>
        <p:spPr/>
        <p:txBody>
          <a:bodyPr/>
          <a:lstStyle>
            <a:lvl1pPr>
              <a:defRPr/>
            </a:lvl1pPr>
          </a:lstStyle>
          <a:p>
            <a:pPr>
              <a:defRPr/>
            </a:pPr>
            <a:fld id="{9A22F1EC-59A4-490A-B7C1-04BC7034FDEB}" type="slidenum">
              <a:rPr lang="el-GR"/>
              <a:pPr>
                <a:defRPr/>
              </a:pPr>
              <a:t>‹#›</a:t>
            </a:fld>
            <a:endParaRPr lang="el-G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lvl1pPr>
              <a:defRPr/>
            </a:lvl1pPr>
          </a:lstStyle>
          <a:p>
            <a:pPr>
              <a:defRPr/>
            </a:pPr>
            <a:fld id="{E9FB26AB-0E5A-4E37-BBE1-BAFF7BB0F6F0}" type="datetimeFigureOut">
              <a:rPr lang="el-GR"/>
              <a:pPr>
                <a:defRPr/>
              </a:pPr>
              <a:t>11/4/2013</a:t>
            </a:fld>
            <a:endParaRPr lang="el-GR"/>
          </a:p>
        </p:txBody>
      </p:sp>
      <p:sp>
        <p:nvSpPr>
          <p:cNvPr id="5" name="4 - Θέση υποσέλιδου"/>
          <p:cNvSpPr>
            <a:spLocks noGrp="1"/>
          </p:cNvSpPr>
          <p:nvPr>
            <p:ph type="ftr" sz="quarter" idx="11"/>
          </p:nvPr>
        </p:nvSpPr>
        <p:spPr/>
        <p:txBody>
          <a:bodyPr/>
          <a:lstStyle>
            <a:lvl1pPr>
              <a:defRPr/>
            </a:lvl1pPr>
          </a:lstStyle>
          <a:p>
            <a:pPr>
              <a:defRPr/>
            </a:pPr>
            <a:endParaRPr lang="el-GR"/>
          </a:p>
        </p:txBody>
      </p:sp>
      <p:sp>
        <p:nvSpPr>
          <p:cNvPr id="6" name="5 - Θέση αριθμού διαφάνειας"/>
          <p:cNvSpPr>
            <a:spLocks noGrp="1"/>
          </p:cNvSpPr>
          <p:nvPr>
            <p:ph type="sldNum" sz="quarter" idx="12"/>
          </p:nvPr>
        </p:nvSpPr>
        <p:spPr/>
        <p:txBody>
          <a:bodyPr/>
          <a:lstStyle>
            <a:lvl1pPr>
              <a:defRPr/>
            </a:lvl1pPr>
          </a:lstStyle>
          <a:p>
            <a:pPr>
              <a:defRPr/>
            </a:pPr>
            <a:fld id="{0517E417-AECC-4A17-BB4C-460BA0EF7CD1}" type="slidenum">
              <a:rPr lang="el-GR"/>
              <a:pPr>
                <a:defRPr/>
              </a:pPr>
              <a:t>‹#›</a:t>
            </a:fld>
            <a:endParaRPr lang="el-G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3 - Θέση ημερομηνίας"/>
          <p:cNvSpPr>
            <a:spLocks noGrp="1"/>
          </p:cNvSpPr>
          <p:nvPr>
            <p:ph type="dt" sz="half" idx="10"/>
          </p:nvPr>
        </p:nvSpPr>
        <p:spPr/>
        <p:txBody>
          <a:bodyPr/>
          <a:lstStyle>
            <a:lvl1pPr>
              <a:defRPr/>
            </a:lvl1pPr>
          </a:lstStyle>
          <a:p>
            <a:pPr>
              <a:defRPr/>
            </a:pPr>
            <a:fld id="{38EC0629-A85C-48FA-ABDE-76F53B81BF74}" type="datetimeFigureOut">
              <a:rPr lang="el-GR"/>
              <a:pPr>
                <a:defRPr/>
              </a:pPr>
              <a:t>11/4/2013</a:t>
            </a:fld>
            <a:endParaRPr lang="el-GR"/>
          </a:p>
        </p:txBody>
      </p:sp>
      <p:sp>
        <p:nvSpPr>
          <p:cNvPr id="6" name="4 - Θέση υποσέλιδου"/>
          <p:cNvSpPr>
            <a:spLocks noGrp="1"/>
          </p:cNvSpPr>
          <p:nvPr>
            <p:ph type="ftr" sz="quarter" idx="11"/>
          </p:nvPr>
        </p:nvSpPr>
        <p:spPr/>
        <p:txBody>
          <a:bodyPr/>
          <a:lstStyle>
            <a:lvl1pPr>
              <a:defRPr/>
            </a:lvl1pPr>
          </a:lstStyle>
          <a:p>
            <a:pPr>
              <a:defRPr/>
            </a:pPr>
            <a:endParaRPr lang="el-GR"/>
          </a:p>
        </p:txBody>
      </p:sp>
      <p:sp>
        <p:nvSpPr>
          <p:cNvPr id="7" name="5 - Θέση αριθμού διαφάνειας"/>
          <p:cNvSpPr>
            <a:spLocks noGrp="1"/>
          </p:cNvSpPr>
          <p:nvPr>
            <p:ph type="sldNum" sz="quarter" idx="12"/>
          </p:nvPr>
        </p:nvSpPr>
        <p:spPr/>
        <p:txBody>
          <a:bodyPr/>
          <a:lstStyle>
            <a:lvl1pPr>
              <a:defRPr/>
            </a:lvl1pPr>
          </a:lstStyle>
          <a:p>
            <a:pPr>
              <a:defRPr/>
            </a:pPr>
            <a:fld id="{9A1702E7-082F-4F53-BC58-2EEFC2CB3BEC}" type="slidenum">
              <a:rPr lang="el-GR"/>
              <a:pPr>
                <a:defRPr/>
              </a:pPr>
              <a:t>‹#›</a:t>
            </a:fld>
            <a:endParaRPr lang="el-G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3 - Θέση ημερομηνίας"/>
          <p:cNvSpPr>
            <a:spLocks noGrp="1"/>
          </p:cNvSpPr>
          <p:nvPr>
            <p:ph type="dt" sz="half" idx="10"/>
          </p:nvPr>
        </p:nvSpPr>
        <p:spPr/>
        <p:txBody>
          <a:bodyPr/>
          <a:lstStyle>
            <a:lvl1pPr>
              <a:defRPr/>
            </a:lvl1pPr>
          </a:lstStyle>
          <a:p>
            <a:pPr>
              <a:defRPr/>
            </a:pPr>
            <a:fld id="{5DCDFCA4-7E78-449C-9282-A9633A1B0C57}" type="datetimeFigureOut">
              <a:rPr lang="el-GR"/>
              <a:pPr>
                <a:defRPr/>
              </a:pPr>
              <a:t>11/4/2013</a:t>
            </a:fld>
            <a:endParaRPr lang="el-GR"/>
          </a:p>
        </p:txBody>
      </p:sp>
      <p:sp>
        <p:nvSpPr>
          <p:cNvPr id="8" name="4 - Θέση υποσέλιδου"/>
          <p:cNvSpPr>
            <a:spLocks noGrp="1"/>
          </p:cNvSpPr>
          <p:nvPr>
            <p:ph type="ftr" sz="quarter" idx="11"/>
          </p:nvPr>
        </p:nvSpPr>
        <p:spPr/>
        <p:txBody>
          <a:bodyPr/>
          <a:lstStyle>
            <a:lvl1pPr>
              <a:defRPr/>
            </a:lvl1pPr>
          </a:lstStyle>
          <a:p>
            <a:pPr>
              <a:defRPr/>
            </a:pPr>
            <a:endParaRPr lang="el-GR"/>
          </a:p>
        </p:txBody>
      </p:sp>
      <p:sp>
        <p:nvSpPr>
          <p:cNvPr id="9" name="5 - Θέση αριθμού διαφάνειας"/>
          <p:cNvSpPr>
            <a:spLocks noGrp="1"/>
          </p:cNvSpPr>
          <p:nvPr>
            <p:ph type="sldNum" sz="quarter" idx="12"/>
          </p:nvPr>
        </p:nvSpPr>
        <p:spPr/>
        <p:txBody>
          <a:bodyPr/>
          <a:lstStyle>
            <a:lvl1pPr>
              <a:defRPr/>
            </a:lvl1pPr>
          </a:lstStyle>
          <a:p>
            <a:pPr>
              <a:defRPr/>
            </a:pPr>
            <a:fld id="{D42D61C6-58DB-4BA9-B5E1-E9ABADD05AA0}" type="slidenum">
              <a:rPr lang="el-GR"/>
              <a:pPr>
                <a:defRPr/>
              </a:pPr>
              <a:t>‹#›</a:t>
            </a:fld>
            <a:endParaRPr lang="el-G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3 - Θέση ημερομηνίας"/>
          <p:cNvSpPr>
            <a:spLocks noGrp="1"/>
          </p:cNvSpPr>
          <p:nvPr>
            <p:ph type="dt" sz="half" idx="10"/>
          </p:nvPr>
        </p:nvSpPr>
        <p:spPr/>
        <p:txBody>
          <a:bodyPr/>
          <a:lstStyle>
            <a:lvl1pPr>
              <a:defRPr/>
            </a:lvl1pPr>
          </a:lstStyle>
          <a:p>
            <a:pPr>
              <a:defRPr/>
            </a:pPr>
            <a:fld id="{4D9804AD-B6D2-4FD5-B6AA-CB1F40EB755E}" type="datetimeFigureOut">
              <a:rPr lang="el-GR"/>
              <a:pPr>
                <a:defRPr/>
              </a:pPr>
              <a:t>11/4/2013</a:t>
            </a:fld>
            <a:endParaRPr lang="el-GR"/>
          </a:p>
        </p:txBody>
      </p:sp>
      <p:sp>
        <p:nvSpPr>
          <p:cNvPr id="4" name="4 - Θέση υποσέλιδου"/>
          <p:cNvSpPr>
            <a:spLocks noGrp="1"/>
          </p:cNvSpPr>
          <p:nvPr>
            <p:ph type="ftr" sz="quarter" idx="11"/>
          </p:nvPr>
        </p:nvSpPr>
        <p:spPr/>
        <p:txBody>
          <a:bodyPr/>
          <a:lstStyle>
            <a:lvl1pPr>
              <a:defRPr/>
            </a:lvl1pPr>
          </a:lstStyle>
          <a:p>
            <a:pPr>
              <a:defRPr/>
            </a:pPr>
            <a:endParaRPr lang="el-GR"/>
          </a:p>
        </p:txBody>
      </p:sp>
      <p:sp>
        <p:nvSpPr>
          <p:cNvPr id="5" name="5 - Θέση αριθμού διαφάνειας"/>
          <p:cNvSpPr>
            <a:spLocks noGrp="1"/>
          </p:cNvSpPr>
          <p:nvPr>
            <p:ph type="sldNum" sz="quarter" idx="12"/>
          </p:nvPr>
        </p:nvSpPr>
        <p:spPr/>
        <p:txBody>
          <a:bodyPr/>
          <a:lstStyle>
            <a:lvl1pPr>
              <a:defRPr/>
            </a:lvl1pPr>
          </a:lstStyle>
          <a:p>
            <a:pPr>
              <a:defRPr/>
            </a:pPr>
            <a:fld id="{0AFD8535-6E2C-4889-8C48-813C8F9F4C54}" type="slidenum">
              <a:rPr lang="el-GR"/>
              <a:pPr>
                <a:defRPr/>
              </a:pPr>
              <a:t>‹#›</a:t>
            </a:fld>
            <a:endParaRPr lang="el-G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3 - Θέση ημερομηνίας"/>
          <p:cNvSpPr>
            <a:spLocks noGrp="1"/>
          </p:cNvSpPr>
          <p:nvPr>
            <p:ph type="dt" sz="half" idx="10"/>
          </p:nvPr>
        </p:nvSpPr>
        <p:spPr/>
        <p:txBody>
          <a:bodyPr/>
          <a:lstStyle>
            <a:lvl1pPr>
              <a:defRPr/>
            </a:lvl1pPr>
          </a:lstStyle>
          <a:p>
            <a:pPr>
              <a:defRPr/>
            </a:pPr>
            <a:fld id="{475DACA0-3F4F-4F78-8AF4-F369C98B7B62}" type="datetimeFigureOut">
              <a:rPr lang="el-GR"/>
              <a:pPr>
                <a:defRPr/>
              </a:pPr>
              <a:t>11/4/2013</a:t>
            </a:fld>
            <a:endParaRPr lang="el-GR"/>
          </a:p>
        </p:txBody>
      </p:sp>
      <p:sp>
        <p:nvSpPr>
          <p:cNvPr id="3" name="4 - Θέση υποσέλιδου"/>
          <p:cNvSpPr>
            <a:spLocks noGrp="1"/>
          </p:cNvSpPr>
          <p:nvPr>
            <p:ph type="ftr" sz="quarter" idx="11"/>
          </p:nvPr>
        </p:nvSpPr>
        <p:spPr/>
        <p:txBody>
          <a:bodyPr/>
          <a:lstStyle>
            <a:lvl1pPr>
              <a:defRPr/>
            </a:lvl1pPr>
          </a:lstStyle>
          <a:p>
            <a:pPr>
              <a:defRPr/>
            </a:pPr>
            <a:endParaRPr lang="el-GR"/>
          </a:p>
        </p:txBody>
      </p:sp>
      <p:sp>
        <p:nvSpPr>
          <p:cNvPr id="4" name="5 - Θέση αριθμού διαφάνειας"/>
          <p:cNvSpPr>
            <a:spLocks noGrp="1"/>
          </p:cNvSpPr>
          <p:nvPr>
            <p:ph type="sldNum" sz="quarter" idx="12"/>
          </p:nvPr>
        </p:nvSpPr>
        <p:spPr/>
        <p:txBody>
          <a:bodyPr/>
          <a:lstStyle>
            <a:lvl1pPr>
              <a:defRPr/>
            </a:lvl1pPr>
          </a:lstStyle>
          <a:p>
            <a:pPr>
              <a:defRPr/>
            </a:pPr>
            <a:fld id="{5C0133F2-94A7-4C7E-9555-8AB01F8F892D}" type="slidenum">
              <a:rPr lang="el-GR"/>
              <a:pPr>
                <a:defRPr/>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4" name="13 - Ελεύθερη σχεδίαση"/>
          <p:cNvSpPr>
            <a:spLocks/>
          </p:cNvSpPr>
          <p:nvPr/>
        </p:nvSpPr>
        <p:spPr bwMode="auto">
          <a:xfrm>
            <a:off x="4829175" y="1073150"/>
            <a:ext cx="4321175"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5" name="14 - Ελεύθερη σχεδίαση"/>
          <p:cNvSpPr>
            <a:spLocks/>
          </p:cNvSpPr>
          <p:nvPr/>
        </p:nvSpPr>
        <p:spPr bwMode="auto">
          <a:xfrm>
            <a:off x="374650" y="0"/>
            <a:ext cx="5513388" cy="6615113"/>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12 - Ελεύθερη σχεδίαση"/>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15 - Ελεύθερη σχεδίαση"/>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8" name="16 - Ελεύθερη σχεδίαση"/>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9" name="17 - Ελεύθερη σχεδίαση"/>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0" name="18 - Ελεύθερη σχεδίαση"/>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1" name="19 - Ελεύθερη σχεδίαση"/>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20 - Ελεύθερη σχεδίαση"/>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3" name="21 - Ελεύθερη σχεδίαση"/>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4" name="22 - Ελεύθερη σχεδίαση"/>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5" name="23 - Ελεύθερη σχεδίαση"/>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6" name="24 - Ελεύθερη σχεδίαση"/>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7" name="25 - Ελεύθερη σχεδίαση"/>
          <p:cNvSpPr>
            <a:spLocks/>
          </p:cNvSpPr>
          <p:nvPr/>
        </p:nvSpPr>
        <p:spPr bwMode="auto">
          <a:xfrm>
            <a:off x="366713"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8" name="26 - Ελεύθερη σχεδίαση"/>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9" name="6 - Ορθογώνιο"/>
          <p:cNvSpPr/>
          <p:nvPr/>
        </p:nvSpPr>
        <p:spPr>
          <a:xfrm>
            <a:off x="363538" y="401638"/>
            <a:ext cx="8504237"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0" name="7 - Ορθογώνιο"/>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1" name="8 - Ορθογώνιο"/>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2" name="9 - Ορθογώνιο"/>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3" name="10 - Ορθογώνιο"/>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4" name="11 - Ορθογώνιο"/>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3" name="2 - Θέση κειμένου"/>
          <p:cNvSpPr>
            <a:spLocks noGrp="1"/>
          </p:cNvSpPr>
          <p:nvPr>
            <p:ph type="body" idx="1"/>
          </p:nvPr>
        </p:nvSpPr>
        <p:spPr>
          <a:xfrm>
            <a:off x="706902" y="1351672"/>
            <a:ext cx="5718048" cy="977486"/>
          </a:xfrm>
        </p:spPr>
        <p:txBody>
          <a:bodyPr lIns="82296" bIns="0"/>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l-GR" smtClean="0"/>
              <a:t>Kλικ για επεξεργασία των στυλ του υποδείγματος</a:t>
            </a:r>
          </a:p>
        </p:txBody>
      </p:sp>
      <p:sp>
        <p:nvSpPr>
          <p:cNvPr id="2" name="1 - Τίτλος"/>
          <p:cNvSpPr>
            <a:spLocks noGrp="1"/>
          </p:cNvSpPr>
          <p:nvPr>
            <p:ph type="title"/>
          </p:nvPr>
        </p:nvSpPr>
        <p:spPr>
          <a:xfrm>
            <a:off x="706902" y="512064"/>
            <a:ext cx="8156448" cy="777240"/>
          </a:xfrm>
        </p:spPr>
        <p:txBody>
          <a:bodyPr tIns="64008"/>
          <a:lstStyle>
            <a:lvl1pPr algn="l">
              <a:buNone/>
              <a:defRPr sz="3800" b="0" cap="none" spc="-150" baseline="0"/>
            </a:lvl1pPr>
            <a:extLst/>
          </a:lstStyle>
          <a:p>
            <a:r>
              <a:rPr lang="el-GR" smtClean="0"/>
              <a:t>Kλικ για επεξεργασία του τίτλου</a:t>
            </a:r>
            <a:endParaRPr lang="en-US"/>
          </a:p>
        </p:txBody>
      </p:sp>
      <p:sp>
        <p:nvSpPr>
          <p:cNvPr id="25" name="3 - Θέση ημερομηνίας"/>
          <p:cNvSpPr>
            <a:spLocks noGrp="1"/>
          </p:cNvSpPr>
          <p:nvPr>
            <p:ph type="dt" sz="half" idx="10"/>
          </p:nvPr>
        </p:nvSpPr>
        <p:spPr/>
        <p:txBody>
          <a:bodyPr/>
          <a:lstStyle>
            <a:lvl1pPr>
              <a:defRPr/>
            </a:lvl1pPr>
            <a:extLst/>
          </a:lstStyle>
          <a:p>
            <a:pPr>
              <a:defRPr/>
            </a:pPr>
            <a:fld id="{40671AC9-2519-41B2-AEE8-C885C76CF4DF}" type="datetimeFigureOut">
              <a:rPr lang="en-US"/>
              <a:pPr>
                <a:defRPr/>
              </a:pPr>
              <a:t>4/11/2013</a:t>
            </a:fld>
            <a:endParaRPr lang="en-US" dirty="0"/>
          </a:p>
        </p:txBody>
      </p:sp>
      <p:sp>
        <p:nvSpPr>
          <p:cNvPr id="26" name="4 - Θέση υποσέλιδου"/>
          <p:cNvSpPr>
            <a:spLocks noGrp="1"/>
          </p:cNvSpPr>
          <p:nvPr>
            <p:ph type="ftr" sz="quarter" idx="11"/>
          </p:nvPr>
        </p:nvSpPr>
        <p:spPr/>
        <p:txBody>
          <a:bodyPr/>
          <a:lstStyle>
            <a:lvl1pPr>
              <a:defRPr/>
            </a:lvl1pPr>
            <a:extLst/>
          </a:lstStyle>
          <a:p>
            <a:pPr>
              <a:defRPr/>
            </a:pPr>
            <a:endParaRPr lang="en-US"/>
          </a:p>
        </p:txBody>
      </p:sp>
      <p:sp>
        <p:nvSpPr>
          <p:cNvPr id="27" name="5 - Θέση αριθμού διαφάνειας"/>
          <p:cNvSpPr>
            <a:spLocks noGrp="1"/>
          </p:cNvSpPr>
          <p:nvPr>
            <p:ph type="sldNum" sz="quarter" idx="12"/>
          </p:nvPr>
        </p:nvSpPr>
        <p:spPr/>
        <p:txBody>
          <a:bodyPr/>
          <a:lstStyle>
            <a:lvl1pPr>
              <a:defRPr/>
            </a:lvl1pPr>
            <a:extLst/>
          </a:lstStyle>
          <a:p>
            <a:pPr>
              <a:defRPr/>
            </a:pPr>
            <a:fld id="{FC016E58-7EDA-4512-AD86-E13876DF18D5}"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3 - Θέση ημερομηνίας"/>
          <p:cNvSpPr>
            <a:spLocks noGrp="1"/>
          </p:cNvSpPr>
          <p:nvPr>
            <p:ph type="dt" sz="half" idx="10"/>
          </p:nvPr>
        </p:nvSpPr>
        <p:spPr/>
        <p:txBody>
          <a:bodyPr/>
          <a:lstStyle>
            <a:lvl1pPr>
              <a:defRPr/>
            </a:lvl1pPr>
          </a:lstStyle>
          <a:p>
            <a:pPr>
              <a:defRPr/>
            </a:pPr>
            <a:fld id="{CCD99E45-DECA-45B3-B390-575A90260D98}" type="datetimeFigureOut">
              <a:rPr lang="el-GR"/>
              <a:pPr>
                <a:defRPr/>
              </a:pPr>
              <a:t>11/4/2013</a:t>
            </a:fld>
            <a:endParaRPr lang="el-GR"/>
          </a:p>
        </p:txBody>
      </p:sp>
      <p:sp>
        <p:nvSpPr>
          <p:cNvPr id="6" name="4 - Θέση υποσέλιδου"/>
          <p:cNvSpPr>
            <a:spLocks noGrp="1"/>
          </p:cNvSpPr>
          <p:nvPr>
            <p:ph type="ftr" sz="quarter" idx="11"/>
          </p:nvPr>
        </p:nvSpPr>
        <p:spPr/>
        <p:txBody>
          <a:bodyPr/>
          <a:lstStyle>
            <a:lvl1pPr>
              <a:defRPr/>
            </a:lvl1pPr>
          </a:lstStyle>
          <a:p>
            <a:pPr>
              <a:defRPr/>
            </a:pPr>
            <a:endParaRPr lang="el-GR"/>
          </a:p>
        </p:txBody>
      </p:sp>
      <p:sp>
        <p:nvSpPr>
          <p:cNvPr id="7" name="5 - Θέση αριθμού διαφάνειας"/>
          <p:cNvSpPr>
            <a:spLocks noGrp="1"/>
          </p:cNvSpPr>
          <p:nvPr>
            <p:ph type="sldNum" sz="quarter" idx="12"/>
          </p:nvPr>
        </p:nvSpPr>
        <p:spPr/>
        <p:txBody>
          <a:bodyPr/>
          <a:lstStyle>
            <a:lvl1pPr>
              <a:defRPr/>
            </a:lvl1pPr>
          </a:lstStyle>
          <a:p>
            <a:pPr>
              <a:defRPr/>
            </a:pPr>
            <a:fld id="{8B2660F1-95B8-4872-9BC7-634B4A81757F}" type="slidenum">
              <a:rPr lang="el-GR"/>
              <a:pPr>
                <a:defRPr/>
              </a:pPr>
              <a:t>‹#›</a:t>
            </a:fld>
            <a:endParaRPr lang="el-G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smtClean="0"/>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3 - Θέση ημερομηνίας"/>
          <p:cNvSpPr>
            <a:spLocks noGrp="1"/>
          </p:cNvSpPr>
          <p:nvPr>
            <p:ph type="dt" sz="half" idx="10"/>
          </p:nvPr>
        </p:nvSpPr>
        <p:spPr/>
        <p:txBody>
          <a:bodyPr/>
          <a:lstStyle>
            <a:lvl1pPr>
              <a:defRPr/>
            </a:lvl1pPr>
          </a:lstStyle>
          <a:p>
            <a:pPr>
              <a:defRPr/>
            </a:pPr>
            <a:fld id="{F86B9EC7-E476-4E9B-A3A7-1211677CEBAD}" type="datetimeFigureOut">
              <a:rPr lang="el-GR"/>
              <a:pPr>
                <a:defRPr/>
              </a:pPr>
              <a:t>11/4/2013</a:t>
            </a:fld>
            <a:endParaRPr lang="el-GR"/>
          </a:p>
        </p:txBody>
      </p:sp>
      <p:sp>
        <p:nvSpPr>
          <p:cNvPr id="6" name="4 - Θέση υποσέλιδου"/>
          <p:cNvSpPr>
            <a:spLocks noGrp="1"/>
          </p:cNvSpPr>
          <p:nvPr>
            <p:ph type="ftr" sz="quarter" idx="11"/>
          </p:nvPr>
        </p:nvSpPr>
        <p:spPr/>
        <p:txBody>
          <a:bodyPr/>
          <a:lstStyle>
            <a:lvl1pPr>
              <a:defRPr/>
            </a:lvl1pPr>
          </a:lstStyle>
          <a:p>
            <a:pPr>
              <a:defRPr/>
            </a:pPr>
            <a:endParaRPr lang="el-GR"/>
          </a:p>
        </p:txBody>
      </p:sp>
      <p:sp>
        <p:nvSpPr>
          <p:cNvPr id="7" name="5 - Θέση αριθμού διαφάνειας"/>
          <p:cNvSpPr>
            <a:spLocks noGrp="1"/>
          </p:cNvSpPr>
          <p:nvPr>
            <p:ph type="sldNum" sz="quarter" idx="12"/>
          </p:nvPr>
        </p:nvSpPr>
        <p:spPr/>
        <p:txBody>
          <a:bodyPr/>
          <a:lstStyle>
            <a:lvl1pPr>
              <a:defRPr/>
            </a:lvl1pPr>
          </a:lstStyle>
          <a:p>
            <a:pPr>
              <a:defRPr/>
            </a:pPr>
            <a:fld id="{59BD167D-3366-4B67-8C71-FCE57979B0C1}" type="slidenum">
              <a:rPr lang="el-GR"/>
              <a:pPr>
                <a:defRPr/>
              </a:pPr>
              <a:t>‹#›</a:t>
            </a:fld>
            <a:endParaRPr lang="el-G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lvl1pPr>
              <a:defRPr/>
            </a:lvl1pPr>
          </a:lstStyle>
          <a:p>
            <a:pPr>
              <a:defRPr/>
            </a:pPr>
            <a:fld id="{38E03AD5-ED2F-4748-8FD7-A15A0CCAB490}" type="datetimeFigureOut">
              <a:rPr lang="el-GR"/>
              <a:pPr>
                <a:defRPr/>
              </a:pPr>
              <a:t>11/4/2013</a:t>
            </a:fld>
            <a:endParaRPr lang="el-GR"/>
          </a:p>
        </p:txBody>
      </p:sp>
      <p:sp>
        <p:nvSpPr>
          <p:cNvPr id="5" name="4 - Θέση υποσέλιδου"/>
          <p:cNvSpPr>
            <a:spLocks noGrp="1"/>
          </p:cNvSpPr>
          <p:nvPr>
            <p:ph type="ftr" sz="quarter" idx="11"/>
          </p:nvPr>
        </p:nvSpPr>
        <p:spPr/>
        <p:txBody>
          <a:bodyPr/>
          <a:lstStyle>
            <a:lvl1pPr>
              <a:defRPr/>
            </a:lvl1pPr>
          </a:lstStyle>
          <a:p>
            <a:pPr>
              <a:defRPr/>
            </a:pPr>
            <a:endParaRPr lang="el-GR"/>
          </a:p>
        </p:txBody>
      </p:sp>
      <p:sp>
        <p:nvSpPr>
          <p:cNvPr id="6" name="5 - Θέση αριθμού διαφάνειας"/>
          <p:cNvSpPr>
            <a:spLocks noGrp="1"/>
          </p:cNvSpPr>
          <p:nvPr>
            <p:ph type="sldNum" sz="quarter" idx="12"/>
          </p:nvPr>
        </p:nvSpPr>
        <p:spPr/>
        <p:txBody>
          <a:bodyPr/>
          <a:lstStyle>
            <a:lvl1pPr>
              <a:defRPr/>
            </a:lvl1pPr>
          </a:lstStyle>
          <a:p>
            <a:pPr>
              <a:defRPr/>
            </a:pPr>
            <a:fld id="{3D50A3B4-38A9-4678-9207-919F0C814C79}" type="slidenum">
              <a:rPr lang="el-GR"/>
              <a:pPr>
                <a:defRPr/>
              </a:pPr>
              <a:t>‹#›</a:t>
            </a:fld>
            <a:endParaRPr lang="el-G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8"/>
            <a:ext cx="2057400" cy="5851525"/>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lvl1pPr>
              <a:defRPr/>
            </a:lvl1pPr>
          </a:lstStyle>
          <a:p>
            <a:pPr>
              <a:defRPr/>
            </a:pPr>
            <a:fld id="{C6843DC3-A61B-4041-BB6E-3032B3AE6E9E}" type="datetimeFigureOut">
              <a:rPr lang="el-GR"/>
              <a:pPr>
                <a:defRPr/>
              </a:pPr>
              <a:t>11/4/2013</a:t>
            </a:fld>
            <a:endParaRPr lang="el-GR"/>
          </a:p>
        </p:txBody>
      </p:sp>
      <p:sp>
        <p:nvSpPr>
          <p:cNvPr id="5" name="4 - Θέση υποσέλιδου"/>
          <p:cNvSpPr>
            <a:spLocks noGrp="1"/>
          </p:cNvSpPr>
          <p:nvPr>
            <p:ph type="ftr" sz="quarter" idx="11"/>
          </p:nvPr>
        </p:nvSpPr>
        <p:spPr/>
        <p:txBody>
          <a:bodyPr/>
          <a:lstStyle>
            <a:lvl1pPr>
              <a:defRPr/>
            </a:lvl1pPr>
          </a:lstStyle>
          <a:p>
            <a:pPr>
              <a:defRPr/>
            </a:pPr>
            <a:endParaRPr lang="el-GR"/>
          </a:p>
        </p:txBody>
      </p:sp>
      <p:sp>
        <p:nvSpPr>
          <p:cNvPr id="6" name="5 - Θέση αριθμού διαφάνειας"/>
          <p:cNvSpPr>
            <a:spLocks noGrp="1"/>
          </p:cNvSpPr>
          <p:nvPr>
            <p:ph type="sldNum" sz="quarter" idx="12"/>
          </p:nvPr>
        </p:nvSpPr>
        <p:spPr/>
        <p:txBody>
          <a:bodyPr/>
          <a:lstStyle>
            <a:lvl1pPr>
              <a:defRPr/>
            </a:lvl1pPr>
          </a:lstStyle>
          <a:p>
            <a:pPr>
              <a:defRPr/>
            </a:pPr>
            <a:fld id="{846B23EC-1A0D-4373-82BF-69037B1E4D41}" type="slidenum">
              <a:rPr lang="el-GR"/>
              <a:pPr>
                <a:defRPr/>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512064"/>
            <a:ext cx="8229600" cy="914400"/>
          </a:xfrm>
        </p:spPr>
        <p:txBody>
          <a:bodyPr/>
          <a:lstStyle>
            <a:extLst/>
          </a:lstStyle>
          <a:p>
            <a:r>
              <a:rPr lang="el-GR" smtClean="0"/>
              <a:t>Kλικ για επεξεργασία του τίτλου</a:t>
            </a:r>
            <a:endParaRPr lang="en-US"/>
          </a:p>
        </p:txBody>
      </p:sp>
      <p:sp>
        <p:nvSpPr>
          <p:cNvPr id="3" name="2 - Θέση περιεχομένου"/>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4" name="3 - Θέση περιεχομένου"/>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4 - Θέση ημερομηνίας"/>
          <p:cNvSpPr>
            <a:spLocks noGrp="1"/>
          </p:cNvSpPr>
          <p:nvPr>
            <p:ph type="dt" sz="half" idx="10"/>
          </p:nvPr>
        </p:nvSpPr>
        <p:spPr/>
        <p:txBody>
          <a:bodyPr/>
          <a:lstStyle>
            <a:lvl1pPr>
              <a:defRPr/>
            </a:lvl1pPr>
            <a:extLst/>
          </a:lstStyle>
          <a:p>
            <a:pPr>
              <a:defRPr/>
            </a:pPr>
            <a:fld id="{4129021A-0404-4FAA-983B-A218197E19A1}" type="datetimeFigureOut">
              <a:rPr lang="en-US"/>
              <a:pPr>
                <a:defRPr/>
              </a:pPr>
              <a:t>4/11/2013</a:t>
            </a:fld>
            <a:endParaRPr lang="en-US" dirty="0"/>
          </a:p>
        </p:txBody>
      </p:sp>
      <p:sp>
        <p:nvSpPr>
          <p:cNvPr id="6" name="5 - Θέση υποσέλιδου"/>
          <p:cNvSpPr>
            <a:spLocks noGrp="1"/>
          </p:cNvSpPr>
          <p:nvPr>
            <p:ph type="ftr" sz="quarter" idx="11"/>
          </p:nvPr>
        </p:nvSpPr>
        <p:spPr/>
        <p:txBody>
          <a:bodyPr/>
          <a:lstStyle>
            <a:lvl1pPr>
              <a:defRPr/>
            </a:lvl1pPr>
            <a:extLst/>
          </a:lstStyle>
          <a:p>
            <a:pPr>
              <a:defRPr/>
            </a:pPr>
            <a:endParaRPr lang="en-US"/>
          </a:p>
        </p:txBody>
      </p:sp>
      <p:sp>
        <p:nvSpPr>
          <p:cNvPr id="7" name="6 - Θέση αριθμού διαφάνειας"/>
          <p:cNvSpPr>
            <a:spLocks noGrp="1"/>
          </p:cNvSpPr>
          <p:nvPr>
            <p:ph type="sldNum" sz="quarter" idx="12"/>
          </p:nvPr>
        </p:nvSpPr>
        <p:spPr/>
        <p:txBody>
          <a:bodyPr/>
          <a:lstStyle>
            <a:lvl1pPr>
              <a:defRPr/>
            </a:lvl1pPr>
            <a:extLst/>
          </a:lstStyle>
          <a:p>
            <a:pPr>
              <a:defRPr/>
            </a:pPr>
            <a:fld id="{00174004-1F62-43BB-8641-7B619F6E3A5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Σύγκριση">
    <p:spTree>
      <p:nvGrpSpPr>
        <p:cNvPr id="1" name=""/>
        <p:cNvGrpSpPr/>
        <p:nvPr/>
      </p:nvGrpSpPr>
      <p:grpSpPr>
        <a:xfrm>
          <a:off x="0" y="0"/>
          <a:ext cx="0" cy="0"/>
          <a:chOff x="0" y="0"/>
          <a:chExt cx="0" cy="0"/>
        </a:xfrm>
      </p:grpSpPr>
      <p:sp>
        <p:nvSpPr>
          <p:cNvPr id="7" name="24 - Ορθογώνιο"/>
          <p:cNvSpPr/>
          <p:nvPr/>
        </p:nvSpPr>
        <p:spPr>
          <a:xfrm>
            <a:off x="0" y="401638"/>
            <a:ext cx="8867775" cy="887412"/>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15 - Ορθογώνιο"/>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9" name="16 - Ορθογώνιο"/>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0" name="17 - Ορθογώνιο"/>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18 - Ορθογώνιο"/>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2" name="19 - Ορθογώνιο"/>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3" name="20 - Ορθογώνιο"/>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4" name="21 - Ορθογώνιο"/>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5" name="28 - Ορθογώνιο"/>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6" name="29 - Ορθογώνιο"/>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1 - Τίτλος"/>
          <p:cNvSpPr>
            <a:spLocks noGrp="1"/>
          </p:cNvSpPr>
          <p:nvPr>
            <p:ph type="title"/>
          </p:nvPr>
        </p:nvSpPr>
        <p:spPr>
          <a:xfrm>
            <a:off x="504824" y="512064"/>
            <a:ext cx="7772400" cy="914400"/>
          </a:xfrm>
        </p:spPr>
        <p:txBody>
          <a:bodyPr/>
          <a:lstStyle>
            <a:lvl1pPr>
              <a:defRPr sz="4000"/>
            </a:lvl1pPr>
            <a:extLst/>
          </a:lstStyle>
          <a:p>
            <a:r>
              <a:rPr lang="el-GR" smtClean="0"/>
              <a:t>Kλικ για επεξεργασία του τίτλου</a:t>
            </a:r>
            <a:endParaRPr lang="en-US"/>
          </a:p>
        </p:txBody>
      </p:sp>
      <p:sp>
        <p:nvSpPr>
          <p:cNvPr id="3" name="2 - Θέση κειμένου"/>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a:r>
              <a:rPr lang="el-GR" smtClean="0"/>
              <a:t>Kλικ για επεξεργασία των στυλ του υποδείγματος</a:t>
            </a:r>
          </a:p>
        </p:txBody>
      </p:sp>
      <p:sp>
        <p:nvSpPr>
          <p:cNvPr id="5" name="4 - Θέση περιεχομένου"/>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6" name="5 - Θέση περιεχομένου"/>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17" name="6 - Θέση ημερομηνίας"/>
          <p:cNvSpPr>
            <a:spLocks noGrp="1"/>
          </p:cNvSpPr>
          <p:nvPr>
            <p:ph type="dt" sz="half" idx="10"/>
          </p:nvPr>
        </p:nvSpPr>
        <p:spPr/>
        <p:txBody>
          <a:bodyPr/>
          <a:lstStyle>
            <a:lvl1pPr>
              <a:defRPr/>
            </a:lvl1pPr>
            <a:extLst/>
          </a:lstStyle>
          <a:p>
            <a:pPr>
              <a:defRPr/>
            </a:pPr>
            <a:fld id="{855F1248-3914-4DE7-8155-4176C7F6B73B}" type="datetimeFigureOut">
              <a:rPr lang="en-US"/>
              <a:pPr>
                <a:defRPr/>
              </a:pPr>
              <a:t>4/11/2013</a:t>
            </a:fld>
            <a:endParaRPr lang="en-US" dirty="0"/>
          </a:p>
        </p:txBody>
      </p:sp>
      <p:sp>
        <p:nvSpPr>
          <p:cNvPr id="18" name="7 - Θέση υποσέλιδου"/>
          <p:cNvSpPr>
            <a:spLocks noGrp="1"/>
          </p:cNvSpPr>
          <p:nvPr>
            <p:ph type="ftr" sz="quarter" idx="11"/>
          </p:nvPr>
        </p:nvSpPr>
        <p:spPr/>
        <p:txBody>
          <a:bodyPr/>
          <a:lstStyle>
            <a:lvl1pPr>
              <a:defRPr/>
            </a:lvl1pPr>
            <a:extLst/>
          </a:lstStyle>
          <a:p>
            <a:pPr>
              <a:defRPr/>
            </a:pPr>
            <a:endParaRPr lang="en-US"/>
          </a:p>
        </p:txBody>
      </p:sp>
      <p:sp>
        <p:nvSpPr>
          <p:cNvPr id="19" name="8 - Θέση αριθμού διαφάνειας"/>
          <p:cNvSpPr>
            <a:spLocks noGrp="1"/>
          </p:cNvSpPr>
          <p:nvPr>
            <p:ph type="sldNum" sz="quarter" idx="12"/>
          </p:nvPr>
        </p:nvSpPr>
        <p:spPr/>
        <p:txBody>
          <a:bodyPr/>
          <a:lstStyle>
            <a:lvl1pPr>
              <a:defRPr/>
            </a:lvl1pPr>
            <a:extLst/>
          </a:lstStyle>
          <a:p>
            <a:pPr>
              <a:defRPr/>
            </a:pPr>
            <a:fld id="{234C3E57-8B0A-4FAA-A082-0D97FE82276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a:xfrm>
            <a:off x="914400" y="512064"/>
            <a:ext cx="7772400" cy="914400"/>
          </a:xfrm>
        </p:spPr>
        <p:txBody>
          <a:bodyPr/>
          <a:lstStyle>
            <a:lvl1pPr>
              <a:defRPr sz="4000" cap="none" baseline="0"/>
            </a:lvl1pPr>
            <a:extLst/>
          </a:lstStyle>
          <a:p>
            <a:r>
              <a:rPr lang="el-GR" smtClean="0"/>
              <a:t>Kλικ για επεξεργασία του τίτλου</a:t>
            </a:r>
            <a:endParaRPr lang="en-US"/>
          </a:p>
        </p:txBody>
      </p:sp>
      <p:sp>
        <p:nvSpPr>
          <p:cNvPr id="3" name="13 - Θέση ημερομηνίας"/>
          <p:cNvSpPr>
            <a:spLocks noGrp="1"/>
          </p:cNvSpPr>
          <p:nvPr>
            <p:ph type="dt" sz="half" idx="10"/>
          </p:nvPr>
        </p:nvSpPr>
        <p:spPr/>
        <p:txBody>
          <a:bodyPr/>
          <a:lstStyle>
            <a:lvl1pPr>
              <a:defRPr/>
            </a:lvl1pPr>
          </a:lstStyle>
          <a:p>
            <a:pPr>
              <a:defRPr/>
            </a:pPr>
            <a:fld id="{2018381C-8F53-4F42-B89A-A147DE2EDEBC}" type="datetimeFigureOut">
              <a:rPr lang="en-US"/>
              <a:pPr>
                <a:defRPr/>
              </a:pPr>
              <a:t>4/11/2013</a:t>
            </a:fld>
            <a:endParaRPr lang="en-US" dirty="0"/>
          </a:p>
        </p:txBody>
      </p:sp>
      <p:sp>
        <p:nvSpPr>
          <p:cNvPr id="4" name="2 - Θέση υποσέλιδου"/>
          <p:cNvSpPr>
            <a:spLocks noGrp="1"/>
          </p:cNvSpPr>
          <p:nvPr>
            <p:ph type="ftr" sz="quarter" idx="11"/>
          </p:nvPr>
        </p:nvSpPr>
        <p:spPr/>
        <p:txBody>
          <a:bodyPr/>
          <a:lstStyle>
            <a:lvl1pPr>
              <a:defRPr/>
            </a:lvl1pPr>
          </a:lstStyle>
          <a:p>
            <a:pPr>
              <a:defRPr/>
            </a:pPr>
            <a:endParaRPr lang="en-US"/>
          </a:p>
        </p:txBody>
      </p:sp>
      <p:sp>
        <p:nvSpPr>
          <p:cNvPr id="5" name="22 - Θέση αριθμού διαφάνειας"/>
          <p:cNvSpPr>
            <a:spLocks noGrp="1"/>
          </p:cNvSpPr>
          <p:nvPr>
            <p:ph type="sldNum" sz="quarter" idx="12"/>
          </p:nvPr>
        </p:nvSpPr>
        <p:spPr/>
        <p:txBody>
          <a:bodyPr/>
          <a:lstStyle>
            <a:lvl1pPr>
              <a:defRPr/>
            </a:lvl1pPr>
          </a:lstStyle>
          <a:p>
            <a:pPr>
              <a:defRPr/>
            </a:pPr>
            <a:fld id="{9B640FA5-8301-4380-B588-536C461AD03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lvl1pPr>
              <a:defRPr/>
            </a:lvl1pPr>
            <a:extLst/>
          </a:lstStyle>
          <a:p>
            <a:pPr>
              <a:defRPr/>
            </a:pPr>
            <a:fld id="{E1864855-6384-4F71-BC05-046E1B00B3ED}" type="datetimeFigureOut">
              <a:rPr lang="en-US"/>
              <a:pPr>
                <a:defRPr/>
              </a:pPr>
              <a:t>4/11/2013</a:t>
            </a:fld>
            <a:endParaRPr lang="en-US" dirty="0"/>
          </a:p>
        </p:txBody>
      </p:sp>
      <p:sp>
        <p:nvSpPr>
          <p:cNvPr id="3" name="2 - Θέση υποσέλιδου"/>
          <p:cNvSpPr>
            <a:spLocks noGrp="1"/>
          </p:cNvSpPr>
          <p:nvPr>
            <p:ph type="ftr" sz="quarter" idx="11"/>
          </p:nvPr>
        </p:nvSpPr>
        <p:spPr/>
        <p:txBody>
          <a:bodyPr/>
          <a:lstStyle>
            <a:lvl1pPr>
              <a:defRPr/>
            </a:lvl1pPr>
            <a:extLst/>
          </a:lstStyle>
          <a:p>
            <a:pPr>
              <a:defRPr/>
            </a:pPr>
            <a:endParaRPr lang="en-US"/>
          </a:p>
        </p:txBody>
      </p:sp>
      <p:sp>
        <p:nvSpPr>
          <p:cNvPr id="4" name="3 - Θέση αριθμού διαφάνειας"/>
          <p:cNvSpPr>
            <a:spLocks noGrp="1"/>
          </p:cNvSpPr>
          <p:nvPr>
            <p:ph type="sldNum" sz="quarter" idx="12"/>
          </p:nvPr>
        </p:nvSpPr>
        <p:spPr/>
        <p:txBody>
          <a:bodyPr/>
          <a:lstStyle>
            <a:lvl1pPr>
              <a:defRPr/>
            </a:lvl1pPr>
            <a:extLst/>
          </a:lstStyle>
          <a:p>
            <a:pPr>
              <a:defRPr/>
            </a:pPr>
            <a:fld id="{63F08C0A-5B3C-4B34-91CC-06642D10730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685800" y="273050"/>
            <a:ext cx="8229600" cy="1162050"/>
          </a:xfrm>
        </p:spPr>
        <p:txBody>
          <a:bodyPr anchor="ctr"/>
          <a:lstStyle>
            <a:lvl1pPr algn="l">
              <a:buNone/>
              <a:defRPr sz="3600" b="0"/>
            </a:lvl1pPr>
            <a:extLst/>
          </a:lstStyle>
          <a:p>
            <a:r>
              <a:rPr lang="el-GR" smtClean="0"/>
              <a:t>Kλικ για επεξεργασία του τίτλου</a:t>
            </a:r>
            <a:endParaRPr lang="en-US"/>
          </a:p>
        </p:txBody>
      </p:sp>
      <p:sp>
        <p:nvSpPr>
          <p:cNvPr id="3" name="2 - Θέση κειμένου"/>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a:r>
              <a:rPr lang="el-GR" smtClean="0"/>
              <a:t>Kλικ για επεξεργασία των στυλ του υποδείγματος</a:t>
            </a:r>
          </a:p>
        </p:txBody>
      </p:sp>
      <p:sp>
        <p:nvSpPr>
          <p:cNvPr id="4" name="3 - Θέση περιεχομένου"/>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a:p>
        </p:txBody>
      </p:sp>
      <p:sp>
        <p:nvSpPr>
          <p:cNvPr id="5" name="13 - Θέση ημερομηνίας"/>
          <p:cNvSpPr>
            <a:spLocks noGrp="1"/>
          </p:cNvSpPr>
          <p:nvPr>
            <p:ph type="dt" sz="half" idx="10"/>
          </p:nvPr>
        </p:nvSpPr>
        <p:spPr/>
        <p:txBody>
          <a:bodyPr/>
          <a:lstStyle>
            <a:lvl1pPr>
              <a:defRPr/>
            </a:lvl1pPr>
          </a:lstStyle>
          <a:p>
            <a:pPr>
              <a:defRPr/>
            </a:pPr>
            <a:fld id="{4642E058-5C64-4CEE-AA96-A5A736F544FF}" type="datetimeFigureOut">
              <a:rPr lang="en-US"/>
              <a:pPr>
                <a:defRPr/>
              </a:pPr>
              <a:t>4/11/2013</a:t>
            </a:fld>
            <a:endParaRPr lang="en-US" dirty="0"/>
          </a:p>
        </p:txBody>
      </p:sp>
      <p:sp>
        <p:nvSpPr>
          <p:cNvPr id="6" name="2 - Θέση υποσέλιδου"/>
          <p:cNvSpPr>
            <a:spLocks noGrp="1"/>
          </p:cNvSpPr>
          <p:nvPr>
            <p:ph type="ftr" sz="quarter" idx="11"/>
          </p:nvPr>
        </p:nvSpPr>
        <p:spPr/>
        <p:txBody>
          <a:bodyPr/>
          <a:lstStyle>
            <a:lvl1pPr>
              <a:defRPr/>
            </a:lvl1pPr>
          </a:lstStyle>
          <a:p>
            <a:pPr>
              <a:defRPr/>
            </a:pPr>
            <a:endParaRPr lang="en-US"/>
          </a:p>
        </p:txBody>
      </p:sp>
      <p:sp>
        <p:nvSpPr>
          <p:cNvPr id="7" name="22 - Θέση αριθμού διαφάνειας"/>
          <p:cNvSpPr>
            <a:spLocks noGrp="1"/>
          </p:cNvSpPr>
          <p:nvPr>
            <p:ph type="sldNum" sz="quarter" idx="12"/>
          </p:nvPr>
        </p:nvSpPr>
        <p:spPr/>
        <p:txBody>
          <a:bodyPr/>
          <a:lstStyle>
            <a:lvl1pPr>
              <a:defRPr/>
            </a:lvl1pPr>
          </a:lstStyle>
          <a:p>
            <a:pPr>
              <a:defRPr/>
            </a:pPr>
            <a:fld id="{496F82BA-7D4F-457E-A6E8-C46251838EC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5" name="7 - Ορθογώνιο"/>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6" name="8 - Ευθεία γραμμή σύνδεσης"/>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9 - Ομάδα"/>
          <p:cNvGrpSpPr>
            <a:grpSpLocks/>
          </p:cNvGrpSpPr>
          <p:nvPr/>
        </p:nvGrpSpPr>
        <p:grpSpPr bwMode="auto">
          <a:xfrm rot="5400000">
            <a:off x="8515351" y="1219200"/>
            <a:ext cx="131762" cy="128587"/>
            <a:chOff x="6668087" y="1297746"/>
            <a:chExt cx="161840" cy="156602"/>
          </a:xfrm>
        </p:grpSpPr>
        <p:cxnSp>
          <p:nvCxnSpPr>
            <p:cNvPr id="8" name="14 - Ευθεία γραμμή σύνδεσης"/>
            <p:cNvCxnSpPr/>
            <p:nvPr/>
          </p:nvCxnSpPr>
          <p:spPr>
            <a:xfrm rot="16200000">
              <a:off x="6663593" y="1300308"/>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15 - Ευθεία γραμμή σύνδεσης"/>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16 - Ευθεία γραμμή σύνδεσης"/>
            <p:cNvCxnSpPr/>
            <p:nvPr/>
          </p:nvCxnSpPr>
          <p:spPr>
            <a:xfrm rot="5400000" flipH="1">
              <a:off x="6744513" y="1299332"/>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13 - Ομάδα"/>
          <p:cNvGrpSpPr>
            <a:grpSpLocks/>
          </p:cNvGrpSpPr>
          <p:nvPr/>
        </p:nvGrpSpPr>
        <p:grpSpPr bwMode="auto">
          <a:xfrm rot="5400000">
            <a:off x="8667751" y="1371600"/>
            <a:ext cx="131762" cy="128587"/>
            <a:chOff x="6668087" y="1297746"/>
            <a:chExt cx="161840" cy="156602"/>
          </a:xfrm>
        </p:grpSpPr>
        <p:cxnSp>
          <p:nvCxnSpPr>
            <p:cNvPr id="12" name="10 - Ευθεία γραμμή σύνδεσης"/>
            <p:cNvCxnSpPr/>
            <p:nvPr/>
          </p:nvCxnSpPr>
          <p:spPr>
            <a:xfrm rot="16200000">
              <a:off x="6663593" y="1300308"/>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1 - Ευθεία γραμμή σύνδεσης"/>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12 - Ευθεία γραμμή σύνδεσης"/>
            <p:cNvCxnSpPr/>
            <p:nvPr/>
          </p:nvCxnSpPr>
          <p:spPr>
            <a:xfrm rot="5400000" flipH="1">
              <a:off x="6744513" y="1299332"/>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17 - Ομάδα"/>
          <p:cNvGrpSpPr>
            <a:grpSpLocks/>
          </p:cNvGrpSpPr>
          <p:nvPr/>
        </p:nvGrpSpPr>
        <p:grpSpPr bwMode="auto">
          <a:xfrm rot="5400000">
            <a:off x="8320087" y="1474788"/>
            <a:ext cx="131763" cy="128588"/>
            <a:chOff x="6668087" y="1297746"/>
            <a:chExt cx="161840" cy="156602"/>
          </a:xfrm>
        </p:grpSpPr>
        <p:cxnSp>
          <p:nvCxnSpPr>
            <p:cNvPr id="16" name="18 - Ευθεία γραμμή σύνδεσης"/>
            <p:cNvCxnSpPr/>
            <p:nvPr/>
          </p:nvCxnSpPr>
          <p:spPr>
            <a:xfrm rot="16200000">
              <a:off x="6663592" y="1300307"/>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9 - Ευθεία γραμμή σύνδεσης"/>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20 - Ευθεία γραμμή σύνδεσης"/>
            <p:cNvCxnSpPr/>
            <p:nvPr/>
          </p:nvCxnSpPr>
          <p:spPr>
            <a:xfrm rot="5400000" flipH="1">
              <a:off x="6744512" y="1299332"/>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 Τίτλος"/>
          <p:cNvSpPr>
            <a:spLocks noGrp="1"/>
          </p:cNvSpPr>
          <p:nvPr>
            <p:ph type="title"/>
          </p:nvPr>
        </p:nvSpPr>
        <p:spPr bwMode="grayWhite">
          <a:xfrm>
            <a:off x="914400" y="441251"/>
            <a:ext cx="6858000" cy="701749"/>
          </a:xfrm>
        </p:spPr>
        <p:txBody>
          <a:bodyPr anchor="b"/>
          <a:lstStyle>
            <a:lvl1pPr algn="l">
              <a:buNone/>
              <a:defRPr sz="2100" b="0"/>
            </a:lvl1pPr>
            <a:extLst/>
          </a:lstStyle>
          <a:p>
            <a:r>
              <a:rPr lang="el-GR" smtClean="0"/>
              <a:t>Kλικ για επεξεργασία του τίτλου</a:t>
            </a:r>
            <a:endParaRPr lang="en-US"/>
          </a:p>
        </p:txBody>
      </p:sp>
      <p:sp>
        <p:nvSpPr>
          <p:cNvPr id="3" name="2 - Θέση εικόνας"/>
          <p:cNvSpPr>
            <a:spLocks noGrp="1"/>
          </p:cNvSpPr>
          <p:nvPr>
            <p:ph type="pic" idx="1"/>
          </p:nvPr>
        </p:nvSpPr>
        <p:spPr>
          <a:xfrm>
            <a:off x="368032" y="1893781"/>
            <a:ext cx="8778240" cy="4960144"/>
          </a:xfrm>
          <a:solidFill>
            <a:schemeClr val="bg2"/>
          </a:solidFill>
        </p:spPr>
        <p:txBody>
          <a:bodyPr>
            <a:normAutofit/>
          </a:bodyPr>
          <a:lstStyle>
            <a:lvl1pPr marL="0" indent="0">
              <a:buNone/>
              <a:defRPr sz="3200"/>
            </a:lvl1pPr>
            <a:extLst/>
          </a:lstStyle>
          <a:p>
            <a:pPr lvl="0"/>
            <a:r>
              <a:rPr lang="el-GR" noProof="0" smtClean="0"/>
              <a:t>Κάντε κλικ στο εικονίδιο για να προσθέσετε μια εικόνα</a:t>
            </a:r>
            <a:endParaRPr lang="en-US" noProof="0"/>
          </a:p>
        </p:txBody>
      </p:sp>
      <p:sp>
        <p:nvSpPr>
          <p:cNvPr id="4" name="3 - Θέση κειμένου"/>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a:r>
              <a:rPr lang="el-GR" smtClean="0"/>
              <a:t>Kλικ για επεξεργασία των στυλ του υποδείγματος</a:t>
            </a:r>
          </a:p>
        </p:txBody>
      </p:sp>
      <p:sp>
        <p:nvSpPr>
          <p:cNvPr id="19" name="4 - Θέση ημερομηνίας"/>
          <p:cNvSpPr>
            <a:spLocks noGrp="1"/>
          </p:cNvSpPr>
          <p:nvPr>
            <p:ph type="dt" sz="half" idx="10"/>
          </p:nvPr>
        </p:nvSpPr>
        <p:spPr>
          <a:xfrm>
            <a:off x="6477000" y="55563"/>
            <a:ext cx="2133600" cy="365125"/>
          </a:xfrm>
        </p:spPr>
        <p:txBody>
          <a:bodyPr/>
          <a:lstStyle>
            <a:lvl1pPr>
              <a:defRPr/>
            </a:lvl1pPr>
            <a:extLst/>
          </a:lstStyle>
          <a:p>
            <a:pPr>
              <a:defRPr/>
            </a:pPr>
            <a:fld id="{0B859C05-07EE-45EF-AA43-C84840AB1B0A}" type="datetimeFigureOut">
              <a:rPr lang="en-US"/>
              <a:pPr>
                <a:defRPr/>
              </a:pPr>
              <a:t>4/11/2013</a:t>
            </a:fld>
            <a:endParaRPr lang="en-US" dirty="0"/>
          </a:p>
        </p:txBody>
      </p:sp>
      <p:sp>
        <p:nvSpPr>
          <p:cNvPr id="20" name="5 - Θέση υποσέλιδου"/>
          <p:cNvSpPr>
            <a:spLocks noGrp="1"/>
          </p:cNvSpPr>
          <p:nvPr>
            <p:ph type="ftr" sz="quarter" idx="11"/>
          </p:nvPr>
        </p:nvSpPr>
        <p:spPr>
          <a:xfrm>
            <a:off x="914400" y="55563"/>
            <a:ext cx="5562600" cy="365125"/>
          </a:xfrm>
        </p:spPr>
        <p:txBody>
          <a:bodyPr/>
          <a:lstStyle>
            <a:lvl1pPr>
              <a:defRPr/>
            </a:lvl1pPr>
            <a:extLst/>
          </a:lstStyle>
          <a:p>
            <a:pPr>
              <a:defRPr/>
            </a:pPr>
            <a:endParaRPr lang="en-US"/>
          </a:p>
        </p:txBody>
      </p:sp>
      <p:sp>
        <p:nvSpPr>
          <p:cNvPr id="21" name="6 - Θέση αριθμού διαφάνειας"/>
          <p:cNvSpPr>
            <a:spLocks noGrp="1"/>
          </p:cNvSpPr>
          <p:nvPr>
            <p:ph type="sldNum" sz="quarter" idx="12"/>
          </p:nvPr>
        </p:nvSpPr>
        <p:spPr>
          <a:xfrm>
            <a:off x="8610600" y="55563"/>
            <a:ext cx="457200" cy="365125"/>
          </a:xfrm>
        </p:spPr>
        <p:txBody>
          <a:bodyPr/>
          <a:lstStyle>
            <a:lvl1pPr>
              <a:defRPr/>
            </a:lvl1pPr>
            <a:extLst/>
          </a:lstStyle>
          <a:p>
            <a:pPr>
              <a:defRPr/>
            </a:pPr>
            <a:fld id="{153FB786-2242-4AB6-9593-A27CD879728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6 - Ορθογώνιο"/>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7 - Ορθογώνιο"/>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8 - Ορθογώνιο"/>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0" name="9 - Ορθογώνιο"/>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10 - Ορθογώνιο"/>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2" name="11 - Ορθογώνιο"/>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5" name="14 - Ορθογώνιο"/>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16" name="15 - Ορθογώνιο"/>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7" name="16 - Ορθογώνιο"/>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2" name="21 - Θέση τίτλου"/>
          <p:cNvSpPr>
            <a:spLocks noGrp="1"/>
          </p:cNvSpPr>
          <p:nvPr>
            <p:ph type="title"/>
          </p:nvPr>
        </p:nvSpPr>
        <p:spPr>
          <a:xfrm>
            <a:off x="914400" y="512763"/>
            <a:ext cx="7772400" cy="914400"/>
          </a:xfrm>
          <a:prstGeom prst="rect">
            <a:avLst/>
          </a:prstGeom>
        </p:spPr>
        <p:txBody>
          <a:bodyPr vert="horz" anchor="t">
            <a:noAutofit/>
          </a:bodyPr>
          <a:lstStyle>
            <a:extLst/>
          </a:lstStyle>
          <a:p>
            <a:r>
              <a:rPr lang="el-GR" smtClean="0"/>
              <a:t>Kλικ για επεξεργασία του τίτλου</a:t>
            </a:r>
            <a:endParaRPr lang="en-US"/>
          </a:p>
        </p:txBody>
      </p:sp>
      <p:sp>
        <p:nvSpPr>
          <p:cNvPr id="1036" name="12 - Θέση κειμένου"/>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smtClean="0"/>
          </a:p>
        </p:txBody>
      </p:sp>
      <p:sp>
        <p:nvSpPr>
          <p:cNvPr id="14" name="13 - Θέση ημερομηνίας"/>
          <p:cNvSpPr>
            <a:spLocks noGrp="1"/>
          </p:cNvSpPr>
          <p:nvPr>
            <p:ph type="dt" sz="half" idx="2"/>
          </p:nvPr>
        </p:nvSpPr>
        <p:spPr>
          <a:xfrm>
            <a:off x="6477000" y="6416675"/>
            <a:ext cx="2133600" cy="365125"/>
          </a:xfrm>
          <a:prstGeom prst="rect">
            <a:avLst/>
          </a:prstGeom>
        </p:spPr>
        <p:txBody>
          <a:bodyPr vert="horz" anchor="b"/>
          <a:lstStyle>
            <a:lvl1pPr algn="l" eaLnBrk="1" fontAlgn="auto" latinLnBrk="0" hangingPunct="1">
              <a:spcBef>
                <a:spcPts val="0"/>
              </a:spcBef>
              <a:spcAft>
                <a:spcPts val="0"/>
              </a:spcAft>
              <a:defRPr kumimoji="0" sz="1100" smtClean="0">
                <a:solidFill>
                  <a:schemeClr val="tx2"/>
                </a:solidFill>
                <a:latin typeface="+mn-lt"/>
                <a:cs typeface="+mn-cs"/>
              </a:defRPr>
            </a:lvl1pPr>
            <a:extLst/>
          </a:lstStyle>
          <a:p>
            <a:pPr>
              <a:defRPr/>
            </a:pPr>
            <a:fld id="{C4724008-C39F-458A-95BC-9FCBCD0A5D7E}" type="datetimeFigureOut">
              <a:rPr lang="en-US"/>
              <a:pPr>
                <a:defRPr/>
              </a:pPr>
              <a:t>4/11/2013</a:t>
            </a:fld>
            <a:endParaRPr lang="en-US" dirty="0"/>
          </a:p>
        </p:txBody>
      </p:sp>
      <p:sp>
        <p:nvSpPr>
          <p:cNvPr id="3" name="2 - Θέση υποσέλιδου"/>
          <p:cNvSpPr>
            <a:spLocks noGrp="1"/>
          </p:cNvSpPr>
          <p:nvPr>
            <p:ph type="ftr" sz="quarter" idx="3"/>
          </p:nvPr>
        </p:nvSpPr>
        <p:spPr>
          <a:xfrm>
            <a:off x="914400" y="6416675"/>
            <a:ext cx="5562600" cy="365125"/>
          </a:xfrm>
          <a:prstGeom prst="rect">
            <a:avLst/>
          </a:prstGeom>
        </p:spPr>
        <p:txBody>
          <a:bodyPr vert="horz" anchor="b"/>
          <a:lstStyle>
            <a:lvl1pPr algn="r" eaLnBrk="1" fontAlgn="auto" latinLnBrk="0" hangingPunct="1">
              <a:spcBef>
                <a:spcPts val="0"/>
              </a:spcBef>
              <a:spcAft>
                <a:spcPts val="0"/>
              </a:spcAft>
              <a:defRPr kumimoji="0" sz="1100" dirty="0">
                <a:solidFill>
                  <a:schemeClr val="tx2"/>
                </a:solidFill>
                <a:latin typeface="+mn-lt"/>
                <a:cs typeface="+mn-cs"/>
              </a:defRPr>
            </a:lvl1pPr>
            <a:extLst/>
          </a:lstStyle>
          <a:p>
            <a:pPr>
              <a:defRPr/>
            </a:pPr>
            <a:endParaRPr lang="en-US"/>
          </a:p>
        </p:txBody>
      </p:sp>
      <p:sp>
        <p:nvSpPr>
          <p:cNvPr id="23" name="22 - Θέση αριθμού διαφάνειας"/>
          <p:cNvSpPr>
            <a:spLocks noGrp="1"/>
          </p:cNvSpPr>
          <p:nvPr>
            <p:ph type="sldNum" sz="quarter" idx="4"/>
          </p:nvPr>
        </p:nvSpPr>
        <p:spPr>
          <a:xfrm>
            <a:off x="8610600" y="6416675"/>
            <a:ext cx="457200" cy="365125"/>
          </a:xfrm>
          <a:prstGeom prst="rect">
            <a:avLst/>
          </a:prstGeom>
        </p:spPr>
        <p:txBody>
          <a:bodyPr vert="horz" anchor="b"/>
          <a:lstStyle>
            <a:lvl1pPr algn="l" eaLnBrk="1" fontAlgn="auto" latinLnBrk="0" hangingPunct="1">
              <a:spcBef>
                <a:spcPts val="0"/>
              </a:spcBef>
              <a:spcAft>
                <a:spcPts val="0"/>
              </a:spcAft>
              <a:defRPr kumimoji="0" sz="1200" smtClean="0">
                <a:solidFill>
                  <a:schemeClr val="tx2"/>
                </a:solidFill>
                <a:latin typeface="+mn-lt"/>
                <a:cs typeface="+mn-cs"/>
              </a:defRPr>
            </a:lvl1pPr>
            <a:extLst/>
          </a:lstStyle>
          <a:p>
            <a:pPr>
              <a:defRPr/>
            </a:pPr>
            <a:fld id="{37C45262-CC15-40B3-B812-6CEAE1AC3D84}"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718" r:id="rId1"/>
    <p:sldLayoutId id="2147483698" r:id="rId2"/>
    <p:sldLayoutId id="2147483719" r:id="rId3"/>
    <p:sldLayoutId id="2147483720" r:id="rId4"/>
    <p:sldLayoutId id="2147483721" r:id="rId5"/>
    <p:sldLayoutId id="2147483697" r:id="rId6"/>
    <p:sldLayoutId id="2147483722" r:id="rId7"/>
    <p:sldLayoutId id="2147483696" r:id="rId8"/>
    <p:sldLayoutId id="2147483723" r:id="rId9"/>
    <p:sldLayoutId id="2147483695" r:id="rId10"/>
    <p:sldLayoutId id="2147483694" r:id="rId11"/>
  </p:sldLayoutIdLst>
  <p:txStyles>
    <p:titleStyle>
      <a:lvl1pPr algn="l" rtl="0" fontAlgn="base">
        <a:spcBef>
          <a:spcPct val="0"/>
        </a:spcBef>
        <a:spcAft>
          <a:spcPct val="0"/>
        </a:spcAft>
        <a:defRPr sz="4000" kern="1200" spc="-100">
          <a:solidFill>
            <a:srgbClr val="C1EEFF"/>
          </a:solidFill>
          <a:latin typeface="+mj-lt"/>
          <a:ea typeface="+mj-ea"/>
          <a:cs typeface="+mj-cs"/>
        </a:defRPr>
      </a:lvl1pPr>
      <a:lvl2pPr algn="l" rtl="0" fontAlgn="base">
        <a:spcBef>
          <a:spcPct val="0"/>
        </a:spcBef>
        <a:spcAft>
          <a:spcPct val="0"/>
        </a:spcAft>
        <a:defRPr sz="4000">
          <a:solidFill>
            <a:srgbClr val="C1EEFF"/>
          </a:solidFill>
          <a:latin typeface="Consolas" pitchFamily="49" charset="0"/>
        </a:defRPr>
      </a:lvl2pPr>
      <a:lvl3pPr algn="l" rtl="0" fontAlgn="base">
        <a:spcBef>
          <a:spcPct val="0"/>
        </a:spcBef>
        <a:spcAft>
          <a:spcPct val="0"/>
        </a:spcAft>
        <a:defRPr sz="4000">
          <a:solidFill>
            <a:srgbClr val="C1EEFF"/>
          </a:solidFill>
          <a:latin typeface="Consolas" pitchFamily="49" charset="0"/>
        </a:defRPr>
      </a:lvl3pPr>
      <a:lvl4pPr algn="l" rtl="0" fontAlgn="base">
        <a:spcBef>
          <a:spcPct val="0"/>
        </a:spcBef>
        <a:spcAft>
          <a:spcPct val="0"/>
        </a:spcAft>
        <a:defRPr sz="4000">
          <a:solidFill>
            <a:srgbClr val="C1EEFF"/>
          </a:solidFill>
          <a:latin typeface="Consolas" pitchFamily="49" charset="0"/>
        </a:defRPr>
      </a:lvl4pPr>
      <a:lvl5pPr algn="l" rtl="0" fontAlgn="base">
        <a:spcBef>
          <a:spcPct val="0"/>
        </a:spcBef>
        <a:spcAft>
          <a:spcPct val="0"/>
        </a:spcAft>
        <a:defRPr sz="4000">
          <a:solidFill>
            <a:srgbClr val="C1EEFF"/>
          </a:solidFill>
          <a:latin typeface="Consolas" pitchFamily="49" charset="0"/>
        </a:defRPr>
      </a:lvl5pPr>
      <a:lvl6pPr marL="457200" algn="l" rtl="0" fontAlgn="base">
        <a:spcBef>
          <a:spcPct val="0"/>
        </a:spcBef>
        <a:spcAft>
          <a:spcPct val="0"/>
        </a:spcAft>
        <a:defRPr sz="4000">
          <a:solidFill>
            <a:srgbClr val="C1EEFF"/>
          </a:solidFill>
          <a:latin typeface="Consolas" pitchFamily="49" charset="0"/>
        </a:defRPr>
      </a:lvl6pPr>
      <a:lvl7pPr marL="914400" algn="l" rtl="0" fontAlgn="base">
        <a:spcBef>
          <a:spcPct val="0"/>
        </a:spcBef>
        <a:spcAft>
          <a:spcPct val="0"/>
        </a:spcAft>
        <a:defRPr sz="4000">
          <a:solidFill>
            <a:srgbClr val="C1EEFF"/>
          </a:solidFill>
          <a:latin typeface="Consolas" pitchFamily="49" charset="0"/>
        </a:defRPr>
      </a:lvl7pPr>
      <a:lvl8pPr marL="1371600" algn="l" rtl="0" fontAlgn="base">
        <a:spcBef>
          <a:spcPct val="0"/>
        </a:spcBef>
        <a:spcAft>
          <a:spcPct val="0"/>
        </a:spcAft>
        <a:defRPr sz="4000">
          <a:solidFill>
            <a:srgbClr val="C1EEFF"/>
          </a:solidFill>
          <a:latin typeface="Consolas" pitchFamily="49" charset="0"/>
        </a:defRPr>
      </a:lvl8pPr>
      <a:lvl9pPr marL="1828800" algn="l" rtl="0" fontAlgn="base">
        <a:spcBef>
          <a:spcPct val="0"/>
        </a:spcBef>
        <a:spcAft>
          <a:spcPct val="0"/>
        </a:spcAft>
        <a:defRPr sz="4000">
          <a:solidFill>
            <a:srgbClr val="C1EEFF"/>
          </a:solidFill>
          <a:latin typeface="Consolas" pitchFamily="49" charset="0"/>
        </a:defRPr>
      </a:lvl9pPr>
      <a:extLst/>
    </p:titleStyle>
    <p:bodyStyle>
      <a:lvl1pPr marL="411163" indent="-342900" algn="l" rtl="0" fontAlgn="base">
        <a:spcBef>
          <a:spcPts val="700"/>
        </a:spcBef>
        <a:spcAft>
          <a:spcPct val="0"/>
        </a:spcAft>
        <a:buClr>
          <a:schemeClr val="tx2"/>
        </a:buClr>
        <a:buSzPct val="95000"/>
        <a:buFont typeface="Wingdings" pitchFamily="2" charset="2"/>
        <a:buChar char=""/>
        <a:defRPr sz="3000" kern="1200">
          <a:solidFill>
            <a:schemeClr val="tx1"/>
          </a:solidFill>
          <a:latin typeface="+mn-lt"/>
          <a:ea typeface="+mn-ea"/>
          <a:cs typeface="+mn-cs"/>
        </a:defRPr>
      </a:lvl1pPr>
      <a:lvl2pPr marL="739775" indent="-285750" algn="l" rtl="0" fontAlgn="base">
        <a:spcBef>
          <a:spcPct val="20000"/>
        </a:spcBef>
        <a:spcAft>
          <a:spcPct val="0"/>
        </a:spcAft>
        <a:buClr>
          <a:schemeClr val="accent2"/>
        </a:buClr>
        <a:buSzPct val="90000"/>
        <a:buFont typeface="Wingdings" pitchFamily="2" charset="2"/>
        <a:buChar char=""/>
        <a:defRPr sz="2600" kern="1200">
          <a:solidFill>
            <a:schemeClr val="tx1"/>
          </a:solidFill>
          <a:latin typeface="+mn-lt"/>
          <a:ea typeface="+mn-ea"/>
          <a:cs typeface="+mn-cs"/>
        </a:defRPr>
      </a:lvl2pPr>
      <a:lvl3pPr marL="995363" indent="-228600" algn="l" rtl="0" fontAlgn="base">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260475" indent="-228600" algn="l" rtl="0" fontAlgn="base">
        <a:spcBef>
          <a:spcPct val="20000"/>
        </a:spcBef>
        <a:spcAft>
          <a:spcPct val="0"/>
        </a:spcAft>
        <a:buClr>
          <a:srgbClr val="FEB80A"/>
        </a:buClr>
        <a:buFont typeface="Wingdings 3" pitchFamily="18" charset="2"/>
        <a:buChar char=""/>
        <a:defRPr sz="2200" kern="1200">
          <a:solidFill>
            <a:schemeClr val="tx1"/>
          </a:solidFill>
          <a:latin typeface="+mn-lt"/>
          <a:ea typeface="+mn-ea"/>
          <a:cs typeface="+mn-cs"/>
        </a:defRPr>
      </a:lvl4pPr>
      <a:lvl5pPr marL="1481138" indent="-209550" algn="l" rtl="0" fontAlgn="base">
        <a:spcBef>
          <a:spcPct val="20000"/>
        </a:spcBef>
        <a:spcAft>
          <a:spcPct val="0"/>
        </a:spcAft>
        <a:buClr>
          <a:srgbClr val="FEB80A"/>
        </a:buClr>
        <a:buFont typeface="Wingdings 2" pitchFamily="18" charset="2"/>
        <a:buChar char=""/>
        <a:defRPr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3314" name="8 - Θέση κειμένου"/>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smtClean="0"/>
          </a:p>
        </p:txBody>
      </p:sp>
      <p:sp>
        <p:nvSpPr>
          <p:cNvPr id="24" name="23 - Θέση ημερομηνίας"/>
          <p:cNvSpPr>
            <a:spLocks noGrp="1"/>
          </p:cNvSpPr>
          <p:nvPr>
            <p:ph type="dt" sz="half" idx="2"/>
          </p:nvPr>
        </p:nvSpPr>
        <p:spPr>
          <a:xfrm>
            <a:off x="5791200" y="6203950"/>
            <a:ext cx="2590800" cy="38417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cs typeface="+mn-cs"/>
              </a:defRPr>
            </a:lvl1pPr>
          </a:lstStyle>
          <a:p>
            <a:pPr>
              <a:defRPr/>
            </a:pPr>
            <a:fld id="{87530B38-8935-48D5-BEE8-B256916BCFE0}" type="datetimeFigureOut">
              <a:rPr lang="en-US"/>
              <a:pPr>
                <a:defRPr/>
              </a:pPr>
              <a:t>4/11/2013</a:t>
            </a:fld>
            <a:endParaRPr lang="en-US"/>
          </a:p>
        </p:txBody>
      </p:sp>
      <p:sp>
        <p:nvSpPr>
          <p:cNvPr id="10" name="9 - Θέση υποσέλιδου"/>
          <p:cNvSpPr>
            <a:spLocks noGrp="1"/>
          </p:cNvSpPr>
          <p:nvPr>
            <p:ph type="ftr" sz="quarter" idx="3"/>
          </p:nvPr>
        </p:nvSpPr>
        <p:spPr>
          <a:xfrm>
            <a:off x="2133600" y="6203950"/>
            <a:ext cx="3581400"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endParaRPr lang="en-US"/>
          </a:p>
        </p:txBody>
      </p:sp>
      <p:sp>
        <p:nvSpPr>
          <p:cNvPr id="22" name="21 - Θέση αριθμού διαφάνειας"/>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a:solidFill>
                  <a:schemeClr val="tx2"/>
                </a:solidFill>
                <a:latin typeface="+mn-lt"/>
                <a:cs typeface="+mn-cs"/>
              </a:defRPr>
            </a:lvl1pPr>
          </a:lstStyle>
          <a:p>
            <a:pPr>
              <a:defRPr/>
            </a:pPr>
            <a:fld id="{6A5EC487-3410-4A64-965F-426F68526622}" type="slidenum">
              <a:rPr lang="en-US"/>
              <a:pPr>
                <a:defRPr/>
              </a:pPr>
              <a:t>‹#›</a:t>
            </a:fld>
            <a:endParaRPr lang="en-US"/>
          </a:p>
        </p:txBody>
      </p:sp>
      <p:sp>
        <p:nvSpPr>
          <p:cNvPr id="5" name="4 - Θέση τίτλου"/>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el-GR" smtClean="0"/>
              <a:t>Kλικ για επεξεργασία του τίτλου</a:t>
            </a:r>
            <a:endParaRPr lang="en-US"/>
          </a:p>
        </p:txBody>
      </p:sp>
    </p:spTree>
  </p:cSld>
  <p:clrMap bg1="dk1" tx1="lt1" bg2="dk2" tx2="lt2" accent1="accent1" accent2="accent2" accent3="accent3" accent4="accent4" accent5="accent5" accent6="accent6" hlink="hlink" folHlink="folHlink"/>
  <p:sldLayoutIdLst>
    <p:sldLayoutId id="2147483724" r:id="rId1"/>
    <p:sldLayoutId id="2147483706" r:id="rId2"/>
    <p:sldLayoutId id="2147483725" r:id="rId3"/>
    <p:sldLayoutId id="2147483705" r:id="rId4"/>
    <p:sldLayoutId id="2147483726" r:id="rId5"/>
    <p:sldLayoutId id="2147483704" r:id="rId6"/>
    <p:sldLayoutId id="2147483703" r:id="rId7"/>
    <p:sldLayoutId id="2147483702" r:id="rId8"/>
    <p:sldLayoutId id="2147483701" r:id="rId9"/>
    <p:sldLayoutId id="2147483700" r:id="rId10"/>
    <p:sldLayoutId id="2147483699" r:id="rId11"/>
  </p:sldLayoutIdLst>
  <p:txStyles>
    <p:titleStyle>
      <a:lvl1pPr algn="l" rtl="0" eaLnBrk="0" fontAlgn="base" hangingPunct="0">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eaLnBrk="0" fontAlgn="base" hangingPunct="0">
        <a:spcBef>
          <a:spcPct val="0"/>
        </a:spcBef>
        <a:spcAft>
          <a:spcPct val="0"/>
        </a:spcAft>
        <a:defRPr sz="4200">
          <a:solidFill>
            <a:srgbClr val="F9F9F9"/>
          </a:solidFill>
          <a:latin typeface="Constantia" pitchFamily="18" charset="0"/>
        </a:defRPr>
      </a:lvl2pPr>
      <a:lvl3pPr algn="l" rtl="0" eaLnBrk="0" fontAlgn="base" hangingPunct="0">
        <a:spcBef>
          <a:spcPct val="0"/>
        </a:spcBef>
        <a:spcAft>
          <a:spcPct val="0"/>
        </a:spcAft>
        <a:defRPr sz="4200">
          <a:solidFill>
            <a:srgbClr val="F9F9F9"/>
          </a:solidFill>
          <a:latin typeface="Constantia" pitchFamily="18" charset="0"/>
        </a:defRPr>
      </a:lvl3pPr>
      <a:lvl4pPr algn="l" rtl="0" eaLnBrk="0" fontAlgn="base" hangingPunct="0">
        <a:spcBef>
          <a:spcPct val="0"/>
        </a:spcBef>
        <a:spcAft>
          <a:spcPct val="0"/>
        </a:spcAft>
        <a:defRPr sz="4200">
          <a:solidFill>
            <a:srgbClr val="F9F9F9"/>
          </a:solidFill>
          <a:latin typeface="Constantia" pitchFamily="18" charset="0"/>
        </a:defRPr>
      </a:lvl4pPr>
      <a:lvl5pPr algn="l" rtl="0" eaLnBrk="0" fontAlgn="base" hangingPunct="0">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eaLnBrk="0" fontAlgn="base" hangingPunct="0">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eaLnBrk="0" fontAlgn="base" hangingPunct="0">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eaLnBrk="0" fontAlgn="base" hangingPunct="0">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eaLnBrk="0" fontAlgn="base" hangingPunct="0">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eaLnBrk="0" fontAlgn="base" hangingPunct="0">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602" name="1 - Θέση τίτλου"/>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l-GR" smtClean="0"/>
              <a:t>Kλικ για επεξεργασία του τίτλου</a:t>
            </a:r>
          </a:p>
        </p:txBody>
      </p:sp>
      <p:sp>
        <p:nvSpPr>
          <p:cNvPr id="25603" name="2 - Θέση κειμένου"/>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p>
        </p:txBody>
      </p:sp>
      <p:sp>
        <p:nvSpPr>
          <p:cNvPr id="4" name="3 - Θέση ημερομηνίας"/>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67E27D53-0C92-4714-9FEF-A31BFAFB1D86}" type="datetimeFigureOut">
              <a:rPr lang="el-GR"/>
              <a:pPr>
                <a:defRPr/>
              </a:pPr>
              <a:t>11/4/2013</a:t>
            </a:fld>
            <a:endParaRPr lang="el-GR"/>
          </a:p>
        </p:txBody>
      </p:sp>
      <p:sp>
        <p:nvSpPr>
          <p:cNvPr id="5" name="4 - Θέση υποσέλιδου"/>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l-GR"/>
          </a:p>
        </p:txBody>
      </p:sp>
      <p:sp>
        <p:nvSpPr>
          <p:cNvPr id="6" name="5 - Θέση αριθμού διαφάνειας"/>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6600643-57AF-477E-8E2F-8B1116E01BA5}" type="slidenum">
              <a:rPr lang="el-GR"/>
              <a:pPr>
                <a:defRPr/>
              </a:pPr>
              <a:t>‹#›</a:t>
            </a:fld>
            <a:endParaRPr lang="el-GR"/>
          </a:p>
        </p:txBody>
      </p:sp>
    </p:spTree>
  </p:cSld>
  <p:clrMap bg1="lt1" tx1="dk1" bg2="lt2" tx2="dk2" accent1="accent1" accent2="accent2" accent3="accent3" accent4="accent4" accent5="accent5" accent6="accent6" hlink="hlink" folHlink="folHlink"/>
  <p:sldLayoutIdLst>
    <p:sldLayoutId id="2147483717" r:id="rId1"/>
    <p:sldLayoutId id="2147483716" r:id="rId2"/>
    <p:sldLayoutId id="2147483715" r:id="rId3"/>
    <p:sldLayoutId id="2147483714" r:id="rId4"/>
    <p:sldLayoutId id="2147483713" r:id="rId5"/>
    <p:sldLayoutId id="2147483712" r:id="rId6"/>
    <p:sldLayoutId id="2147483711" r:id="rId7"/>
    <p:sldLayoutId id="2147483710" r:id="rId8"/>
    <p:sldLayoutId id="2147483709" r:id="rId9"/>
    <p:sldLayoutId id="2147483708" r:id="rId10"/>
    <p:sldLayoutId id="2147483707"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4.xml"/><Relationship Id="rId6" Type="http://schemas.openxmlformats.org/officeDocument/2006/relationships/image" Target="../media/image9.png"/><Relationship Id="rId5" Type="http://schemas.openxmlformats.org/officeDocument/2006/relationships/image" Target="../media/image5.png"/><Relationship Id="rId4" Type="http://schemas.openxmlformats.org/officeDocument/2006/relationships/hyperlink" Target="http://www.who.int/gpsc/5may/tools/training_education/en/index.html"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1.jpeg"/><Relationship Id="rId7" Type="http://schemas.openxmlformats.org/officeDocument/2006/relationships/image" Target="../media/image9.png"/><Relationship Id="rId2" Type="http://schemas.openxmlformats.org/officeDocument/2006/relationships/image" Target="../media/image10.jpeg"/><Relationship Id="rId1" Type="http://schemas.openxmlformats.org/officeDocument/2006/relationships/slideLayout" Target="../slideLayouts/slideLayout24.xml"/><Relationship Id="rId6" Type="http://schemas.openxmlformats.org/officeDocument/2006/relationships/hyperlink" Target="http://www.who.int/gpsc/5may/tools/training_education/en/index.html" TargetMode="External"/><Relationship Id="rId5" Type="http://schemas.openxmlformats.org/officeDocument/2006/relationships/image" Target="../media/image13.jpeg"/><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who.int/gpsc/5may/tools/training_education/en/index.html" TargetMode="External"/><Relationship Id="rId1" Type="http://schemas.openxmlformats.org/officeDocument/2006/relationships/slideLayout" Target="../slideLayouts/slideLayout24.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24.xml"/><Relationship Id="rId4" Type="http://schemas.openxmlformats.org/officeDocument/2006/relationships/hyperlink" Target="http://www.who.int/gpsc/5may/tools/training_education/en/index.ht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857224" y="2714620"/>
            <a:ext cx="7772400" cy="1975104"/>
          </a:xfrm>
        </p:spPr>
        <p:txBody>
          <a:bodyPr/>
          <a:lstStyle/>
          <a:p>
            <a:pPr algn="ctr" fontAlgn="auto">
              <a:spcAft>
                <a:spcPts val="0"/>
              </a:spcAft>
              <a:defRPr/>
            </a:pPr>
            <a:r>
              <a:rPr lang="el-GR" dirty="0" smtClean="0">
                <a:solidFill>
                  <a:schemeClr val="tx2">
                    <a:satMod val="200000"/>
                  </a:schemeClr>
                </a:solidFill>
              </a:rPr>
              <a:t>Πρόληψη και </a:t>
            </a:r>
            <a:r>
              <a:rPr lang="el-GR" dirty="0" err="1" smtClean="0">
                <a:solidFill>
                  <a:schemeClr val="tx2">
                    <a:satMod val="200000"/>
                  </a:schemeClr>
                </a:solidFill>
              </a:rPr>
              <a:t>ελεγχοσ</a:t>
            </a:r>
            <a:r>
              <a:rPr lang="el-GR" dirty="0" smtClean="0">
                <a:solidFill>
                  <a:schemeClr val="tx2">
                    <a:satMod val="200000"/>
                  </a:schemeClr>
                </a:solidFill>
              </a:rPr>
              <a:t> </a:t>
            </a:r>
            <a:r>
              <a:rPr lang="el-GR" dirty="0" err="1" smtClean="0">
                <a:solidFill>
                  <a:schemeClr val="tx2">
                    <a:satMod val="200000"/>
                  </a:schemeClr>
                </a:solidFill>
              </a:rPr>
              <a:t>νοσοκομειακων</a:t>
            </a:r>
            <a:r>
              <a:rPr lang="el-GR" dirty="0" smtClean="0">
                <a:solidFill>
                  <a:schemeClr val="tx2">
                    <a:satMod val="200000"/>
                  </a:schemeClr>
                </a:solidFill>
              </a:rPr>
              <a:t> </a:t>
            </a:r>
            <a:r>
              <a:rPr lang="el-GR" dirty="0" err="1" smtClean="0">
                <a:solidFill>
                  <a:schemeClr val="tx2">
                    <a:satMod val="200000"/>
                  </a:schemeClr>
                </a:solidFill>
              </a:rPr>
              <a:t>λοιμωξεων</a:t>
            </a:r>
            <a:endParaRPr lang="el-GR" dirty="0">
              <a:solidFill>
                <a:schemeClr val="tx2">
                  <a:satMod val="200000"/>
                </a:schemeClr>
              </a:solidFill>
            </a:endParaRPr>
          </a:p>
        </p:txBody>
      </p:sp>
      <p:sp>
        <p:nvSpPr>
          <p:cNvPr id="37890" name="2 - Υπότιτλος"/>
          <p:cNvSpPr>
            <a:spLocks noGrp="1"/>
          </p:cNvSpPr>
          <p:nvPr>
            <p:ph type="subTitle" idx="1"/>
          </p:nvPr>
        </p:nvSpPr>
        <p:spPr>
          <a:xfrm>
            <a:off x="4643438" y="357188"/>
            <a:ext cx="3986212" cy="1508125"/>
          </a:xfrm>
        </p:spPr>
        <p:txBody>
          <a:bodyPr/>
          <a:lstStyle/>
          <a:p>
            <a:pPr>
              <a:spcBef>
                <a:spcPct val="0"/>
              </a:spcBef>
            </a:pPr>
            <a:r>
              <a:rPr lang="el-GR" smtClean="0"/>
              <a:t>Αποστολίδου Ευτέρπη</a:t>
            </a:r>
          </a:p>
          <a:p>
            <a:pPr>
              <a:spcBef>
                <a:spcPct val="0"/>
              </a:spcBef>
            </a:pPr>
            <a:r>
              <a:rPr lang="el-GR" smtClean="0"/>
              <a:t>Μάρτιος 2012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333375"/>
            <a:ext cx="8229600" cy="1143000"/>
          </a:xfrm>
        </p:spPr>
        <p:txBody>
          <a:bodyPr/>
          <a:lstStyle/>
          <a:p>
            <a:pPr>
              <a:defRPr/>
            </a:pPr>
            <a:r>
              <a:rPr lang="el-GR" sz="3600" b="1" dirty="0" smtClean="0">
                <a:solidFill>
                  <a:srgbClr val="FF0000"/>
                </a:solidFill>
                <a:effectLst>
                  <a:outerShdw blurRad="38100" dist="38100" dir="2700000" algn="tl">
                    <a:srgbClr val="000000">
                      <a:alpha val="43137"/>
                    </a:srgbClr>
                  </a:outerShdw>
                </a:effectLst>
              </a:rPr>
              <a:t>Παραδείγματα εφαρμογής των</a:t>
            </a:r>
            <a:br>
              <a:rPr lang="el-GR" sz="3600" b="1" dirty="0" smtClean="0">
                <a:solidFill>
                  <a:srgbClr val="FF0000"/>
                </a:solidFill>
                <a:effectLst>
                  <a:outerShdw blurRad="38100" dist="38100" dir="2700000" algn="tl">
                    <a:srgbClr val="000000">
                      <a:alpha val="43137"/>
                    </a:srgbClr>
                  </a:outerShdw>
                </a:effectLst>
              </a:rPr>
            </a:br>
            <a:r>
              <a:rPr lang="el-GR" sz="3600" b="1" dirty="0" smtClean="0">
                <a:solidFill>
                  <a:srgbClr val="FF0000"/>
                </a:solidFill>
                <a:effectLst>
                  <a:outerShdw blurRad="38100" dist="38100" dir="2700000" algn="tl">
                    <a:srgbClr val="000000">
                      <a:alpha val="43137"/>
                    </a:srgbClr>
                  </a:outerShdw>
                </a:effectLst>
              </a:rPr>
              <a:t> 5 βημάτων της υγιεινής των χεριών</a:t>
            </a:r>
            <a:endParaRPr lang="el-GR" sz="3600" b="1" dirty="0">
              <a:solidFill>
                <a:srgbClr val="FF0000"/>
              </a:solidFill>
              <a:effectLst>
                <a:outerShdw blurRad="38100" dist="38100" dir="2700000" algn="tl">
                  <a:srgbClr val="000000">
                    <a:alpha val="43137"/>
                  </a:srgbClr>
                </a:outerShdw>
              </a:effectLst>
            </a:endParaRPr>
          </a:p>
        </p:txBody>
      </p:sp>
      <p:sp>
        <p:nvSpPr>
          <p:cNvPr id="3" name="2 - Θέση περιεχομένου"/>
          <p:cNvSpPr>
            <a:spLocks noGrp="1"/>
          </p:cNvSpPr>
          <p:nvPr>
            <p:ph sz="half" idx="1"/>
          </p:nvPr>
        </p:nvSpPr>
        <p:spPr>
          <a:xfrm>
            <a:off x="457200" y="1484313"/>
            <a:ext cx="4038600" cy="4972050"/>
          </a:xfrm>
          <a:solidFill>
            <a:schemeClr val="accent1">
              <a:lumMod val="20000"/>
              <a:lumOff val="80000"/>
            </a:schemeClr>
          </a:solidFill>
          <a:ln>
            <a:solidFill>
              <a:schemeClr val="tx2">
                <a:alpha val="97000"/>
              </a:schemeClr>
            </a:solidFill>
          </a:ln>
        </p:spPr>
        <p:txBody>
          <a:bodyPr/>
          <a:lstStyle/>
          <a:p>
            <a:pPr>
              <a:buFont typeface="Arial" charset="0"/>
              <a:buNone/>
              <a:defRPr/>
            </a:pPr>
            <a:r>
              <a:rPr lang="el-GR" sz="1200" b="1" u="sng" dirty="0" smtClean="0"/>
              <a:t>Μερικά παραδείγματα για Βήμα 1</a:t>
            </a:r>
            <a:r>
              <a:rPr lang="en-GB" sz="1200" b="1" u="sng" dirty="0" smtClean="0"/>
              <a:t>:</a:t>
            </a:r>
            <a:endParaRPr lang="el-GR" sz="1200" dirty="0" smtClean="0"/>
          </a:p>
          <a:p>
            <a:pPr>
              <a:defRPr/>
            </a:pPr>
            <a:r>
              <a:rPr lang="el-GR" sz="1200" dirty="0" smtClean="0"/>
              <a:t>χειραψία </a:t>
            </a:r>
          </a:p>
          <a:p>
            <a:pPr>
              <a:defRPr/>
            </a:pPr>
            <a:r>
              <a:rPr lang="el-GR" sz="1200" dirty="0" smtClean="0"/>
              <a:t>βοήθεια στον ασθενή να μετακινηθεί, να πλυθεί </a:t>
            </a:r>
          </a:p>
          <a:p>
            <a:pPr>
              <a:defRPr/>
            </a:pPr>
            <a:r>
              <a:rPr lang="el-GR" sz="1200" dirty="0" smtClean="0"/>
              <a:t>Τοποθέτηση μάσκας οξυγόνου, μασάζ </a:t>
            </a:r>
          </a:p>
          <a:p>
            <a:pPr>
              <a:defRPr/>
            </a:pPr>
            <a:r>
              <a:rPr lang="el-GR" sz="1200" dirty="0" smtClean="0"/>
              <a:t>Σφυγμομέτρηση, μέτρηση πίεσης, στηθοσκόπηση, κτλ. </a:t>
            </a:r>
            <a:endParaRPr lang="en-US" sz="1200" dirty="0" smtClean="0"/>
          </a:p>
          <a:p>
            <a:pPr>
              <a:buFont typeface="Arial" charset="0"/>
              <a:buNone/>
              <a:defRPr/>
            </a:pPr>
            <a:endParaRPr lang="el-GR" sz="1200" dirty="0" smtClean="0"/>
          </a:p>
          <a:p>
            <a:pPr>
              <a:buFont typeface="Arial" charset="0"/>
              <a:buNone/>
              <a:defRPr/>
            </a:pPr>
            <a:r>
              <a:rPr lang="el-GR" sz="1200" b="1" u="sng" dirty="0" smtClean="0"/>
              <a:t>Μερικά παραδείγματα για βήμα 2 :</a:t>
            </a:r>
            <a:endParaRPr lang="el-GR" sz="1200" dirty="0" smtClean="0"/>
          </a:p>
          <a:p>
            <a:pPr>
              <a:defRPr/>
            </a:pPr>
            <a:r>
              <a:rPr lang="el-GR" sz="1200" dirty="0" smtClean="0"/>
              <a:t>Επαφή με βλεννογόνο στόματος </a:t>
            </a:r>
          </a:p>
          <a:p>
            <a:pPr>
              <a:defRPr/>
            </a:pPr>
            <a:r>
              <a:rPr lang="el-GR" sz="1200" dirty="0" smtClean="0"/>
              <a:t>Επαφή με οφθαλμούς (τοποθέτηση κολλύριου) </a:t>
            </a:r>
          </a:p>
          <a:p>
            <a:pPr>
              <a:defRPr/>
            </a:pPr>
            <a:r>
              <a:rPr lang="el-GR" sz="1200" dirty="0" smtClean="0"/>
              <a:t>Τοποθέτηση καθετήρων</a:t>
            </a:r>
          </a:p>
          <a:p>
            <a:pPr>
              <a:defRPr/>
            </a:pPr>
            <a:r>
              <a:rPr lang="el-GR" sz="1200" dirty="0" smtClean="0"/>
              <a:t>Ενδοφλέβια χορήγηση φαρμάκου</a:t>
            </a:r>
          </a:p>
          <a:p>
            <a:pPr>
              <a:defRPr/>
            </a:pPr>
            <a:r>
              <a:rPr lang="el-GR" sz="1200" dirty="0" smtClean="0"/>
              <a:t>Αναρρόφηση εκκρίσεων αναπνευστικού συστήματος</a:t>
            </a:r>
          </a:p>
          <a:p>
            <a:pPr>
              <a:defRPr/>
            </a:pPr>
            <a:r>
              <a:rPr lang="el-GR" sz="1200" dirty="0" smtClean="0"/>
              <a:t>Περιποίηση </a:t>
            </a:r>
            <a:r>
              <a:rPr lang="el-GR" sz="1200" dirty="0" err="1" smtClean="0"/>
              <a:t>τραχειοστομίας</a:t>
            </a:r>
            <a:endParaRPr lang="el-GR" sz="1200" dirty="0" smtClean="0"/>
          </a:p>
          <a:p>
            <a:pPr>
              <a:defRPr/>
            </a:pPr>
            <a:r>
              <a:rPr lang="el-GR" sz="1200" dirty="0" smtClean="0"/>
              <a:t>Φροντίδα κεντρικού φλεβικού καθετήρα, κτλ</a:t>
            </a:r>
          </a:p>
          <a:p>
            <a:pPr>
              <a:buFont typeface="Arial" charset="0"/>
              <a:buNone/>
              <a:defRPr/>
            </a:pPr>
            <a:endParaRPr lang="el-GR" sz="1200" dirty="0"/>
          </a:p>
        </p:txBody>
      </p:sp>
      <p:sp>
        <p:nvSpPr>
          <p:cNvPr id="4" name="3 - Θέση περιεχομένου"/>
          <p:cNvSpPr>
            <a:spLocks noGrp="1"/>
          </p:cNvSpPr>
          <p:nvPr>
            <p:ph sz="half" idx="2"/>
          </p:nvPr>
        </p:nvSpPr>
        <p:spPr>
          <a:xfrm>
            <a:off x="4648200" y="1484313"/>
            <a:ext cx="4038600" cy="4972050"/>
          </a:xfrm>
          <a:solidFill>
            <a:schemeClr val="accent1">
              <a:lumMod val="20000"/>
              <a:lumOff val="80000"/>
            </a:schemeClr>
          </a:solidFill>
          <a:ln>
            <a:solidFill>
              <a:schemeClr val="accent1">
                <a:alpha val="95000"/>
              </a:schemeClr>
            </a:solidFill>
          </a:ln>
        </p:spPr>
        <p:txBody>
          <a:bodyPr/>
          <a:lstStyle/>
          <a:p>
            <a:pPr>
              <a:buFont typeface="Arial" charset="0"/>
              <a:buNone/>
              <a:defRPr/>
            </a:pPr>
            <a:r>
              <a:rPr lang="el-GR" sz="1200" b="1" u="sng" dirty="0" smtClean="0"/>
              <a:t>Μερικά παραδείγματα για βήμα 3</a:t>
            </a:r>
            <a:r>
              <a:rPr lang="en-GB" sz="1200" b="1" u="sng" dirty="0" smtClean="0"/>
              <a:t>:</a:t>
            </a:r>
            <a:endParaRPr lang="el-GR" sz="1200" dirty="0" smtClean="0"/>
          </a:p>
          <a:p>
            <a:pPr>
              <a:defRPr/>
            </a:pPr>
            <a:r>
              <a:rPr lang="el-GR" sz="1200" dirty="0" smtClean="0"/>
              <a:t>Μετά από επαφή με βλεννογόνους του ασθενή </a:t>
            </a:r>
          </a:p>
          <a:p>
            <a:pPr>
              <a:defRPr/>
            </a:pPr>
            <a:r>
              <a:rPr lang="el-GR" sz="1200" dirty="0" smtClean="0"/>
              <a:t>Μετά την φροντίδα τραυμάτων </a:t>
            </a:r>
          </a:p>
          <a:p>
            <a:pPr>
              <a:defRPr/>
            </a:pPr>
            <a:r>
              <a:rPr lang="el-GR" sz="1200" dirty="0" smtClean="0"/>
              <a:t>Μετά την τοποθέτηση </a:t>
            </a:r>
            <a:r>
              <a:rPr lang="el-GR" sz="1200" dirty="0" err="1" smtClean="0"/>
              <a:t>ενδοτραχιακού</a:t>
            </a:r>
            <a:r>
              <a:rPr lang="el-GR" sz="1200" dirty="0" smtClean="0"/>
              <a:t> καθετήρα</a:t>
            </a:r>
          </a:p>
          <a:p>
            <a:pPr>
              <a:defRPr/>
            </a:pPr>
            <a:r>
              <a:rPr lang="el-GR" sz="1200" dirty="0" smtClean="0"/>
              <a:t>Μετά την αιμοληψία</a:t>
            </a:r>
          </a:p>
          <a:p>
            <a:pPr>
              <a:defRPr/>
            </a:pPr>
            <a:r>
              <a:rPr lang="el-GR" sz="1200" dirty="0" smtClean="0"/>
              <a:t>Μετά την λήψη δείγματος ούρων</a:t>
            </a:r>
          </a:p>
          <a:p>
            <a:pPr>
              <a:defRPr/>
            </a:pPr>
            <a:r>
              <a:rPr lang="el-GR" sz="1200" dirty="0" smtClean="0"/>
              <a:t>Μετά την επαφή με σωματικά υγρά του ασθενή(εκκρίσεις αναπνευστικού, γαστρικά υγρά, εντερικό περιεχόμενο, ούρα), κτλ</a:t>
            </a:r>
          </a:p>
          <a:p>
            <a:pPr>
              <a:buFont typeface="Arial" charset="0"/>
              <a:buNone/>
              <a:defRPr/>
            </a:pPr>
            <a:r>
              <a:rPr lang="el-GR" sz="1200" dirty="0" smtClean="0"/>
              <a:t> </a:t>
            </a:r>
          </a:p>
          <a:p>
            <a:pPr>
              <a:buFont typeface="Arial" charset="0"/>
              <a:buNone/>
              <a:defRPr/>
            </a:pPr>
            <a:r>
              <a:rPr lang="el-GR" sz="1200" b="1" u="sng" dirty="0" smtClean="0"/>
              <a:t>Μερικά παραδείγματα για βήμα 4:</a:t>
            </a:r>
            <a:endParaRPr lang="el-GR" sz="1200" dirty="0" smtClean="0"/>
          </a:p>
          <a:p>
            <a:pPr>
              <a:defRPr/>
            </a:pPr>
            <a:r>
              <a:rPr lang="el-GR" sz="1200" dirty="0" smtClean="0"/>
              <a:t>χειραψία </a:t>
            </a:r>
          </a:p>
          <a:p>
            <a:pPr>
              <a:defRPr/>
            </a:pPr>
            <a:r>
              <a:rPr lang="el-GR" sz="1200" dirty="0" smtClean="0"/>
              <a:t>βοήθεια στον ασθενή να μετακινηθεί, να πλυθεί </a:t>
            </a:r>
          </a:p>
          <a:p>
            <a:pPr>
              <a:defRPr/>
            </a:pPr>
            <a:r>
              <a:rPr lang="el-GR" sz="1200" dirty="0" smtClean="0"/>
              <a:t>Τοποθέτηση μάσκας οξυγόνου, μασάζ </a:t>
            </a:r>
          </a:p>
          <a:p>
            <a:pPr>
              <a:defRPr/>
            </a:pPr>
            <a:r>
              <a:rPr lang="el-GR" sz="1200" dirty="0" smtClean="0"/>
              <a:t>Σφυγμομέτρηση, μέτρηση πίεσης, στηθοσκόπηση, κτλ. </a:t>
            </a:r>
          </a:p>
          <a:p>
            <a:pPr>
              <a:defRPr/>
            </a:pPr>
            <a:r>
              <a:rPr lang="el-GR" sz="1200" dirty="0" smtClean="0"/>
              <a:t> </a:t>
            </a:r>
          </a:p>
          <a:p>
            <a:pPr>
              <a:buFont typeface="Arial" charset="0"/>
              <a:buNone/>
              <a:defRPr/>
            </a:pPr>
            <a:r>
              <a:rPr lang="el-GR" sz="1200" b="1" u="sng" dirty="0" smtClean="0"/>
              <a:t>Μερικά παραδείγματα για βήμα 5</a:t>
            </a:r>
            <a:r>
              <a:rPr lang="en-GB" sz="1200" b="1" u="sng" dirty="0" smtClean="0"/>
              <a:t>:</a:t>
            </a:r>
            <a:endParaRPr lang="el-GR" sz="1200" dirty="0" smtClean="0"/>
          </a:p>
          <a:p>
            <a:pPr>
              <a:defRPr/>
            </a:pPr>
            <a:r>
              <a:rPr lang="el-GR" sz="1200" dirty="0" smtClean="0"/>
              <a:t>Αλλαγή κλινοσκεπασμάτων (ο ασθενής δεν βρίσκεται στο κρεβάτι) </a:t>
            </a:r>
          </a:p>
          <a:p>
            <a:pPr>
              <a:defRPr/>
            </a:pPr>
            <a:r>
              <a:rPr lang="el-GR" sz="1200" dirty="0" smtClean="0"/>
              <a:t>Ρύθμιση συσκευής έκχυσης ορού </a:t>
            </a:r>
          </a:p>
          <a:p>
            <a:pPr>
              <a:defRPr/>
            </a:pPr>
            <a:r>
              <a:rPr lang="el-GR" sz="1200" dirty="0" smtClean="0"/>
              <a:t>Επαφή με το κομοδίνο, το κρεβάτι, το τραπέζι φαγητού, διάγραμμα ασθενή, κουδούνι έκκλησης, διακόπτες, πιεσόμετρο τοίχου, μάσκες οξυγόνου κτλ</a:t>
            </a:r>
            <a:endParaRPr lang="el-GR" sz="1200" dirty="0"/>
          </a:p>
        </p:txBody>
      </p:sp>
      <p:pic>
        <p:nvPicPr>
          <p:cNvPr id="47108" name="Εικόνα 3"/>
          <p:cNvPicPr>
            <a:picLocks noChangeAspect="1" noChangeArrowheads="1"/>
          </p:cNvPicPr>
          <p:nvPr/>
        </p:nvPicPr>
        <p:blipFill>
          <a:blip r:embed="rId2"/>
          <a:srcRect/>
          <a:stretch>
            <a:fillRect/>
          </a:stretch>
        </p:blipFill>
        <p:spPr bwMode="auto">
          <a:xfrm>
            <a:off x="7921625" y="71438"/>
            <a:ext cx="1187450" cy="909637"/>
          </a:xfrm>
          <a:prstGeom prst="rect">
            <a:avLst/>
          </a:prstGeom>
          <a:noFill/>
          <a:ln w="9525">
            <a:noFill/>
            <a:miter lim="800000"/>
            <a:headEnd/>
            <a:tailEnd/>
          </a:ln>
        </p:spPr>
      </p:pic>
      <p:pic>
        <p:nvPicPr>
          <p:cNvPr id="47109" name="Εικόνα 12"/>
          <p:cNvPicPr>
            <a:picLocks noChangeAspect="1" noChangeArrowheads="1"/>
          </p:cNvPicPr>
          <p:nvPr/>
        </p:nvPicPr>
        <p:blipFill>
          <a:blip r:embed="rId3"/>
          <a:srcRect/>
          <a:stretch>
            <a:fillRect/>
          </a:stretch>
        </p:blipFill>
        <p:spPr bwMode="auto">
          <a:xfrm>
            <a:off x="34925" y="66675"/>
            <a:ext cx="1423988" cy="841375"/>
          </a:xfrm>
          <a:prstGeom prst="rect">
            <a:avLst/>
          </a:prstGeom>
          <a:noFill/>
          <a:ln w="9525">
            <a:noFill/>
            <a:miter lim="800000"/>
            <a:headEnd/>
            <a:tailEnd/>
          </a:ln>
        </p:spPr>
      </p:pic>
      <p:sp>
        <p:nvSpPr>
          <p:cNvPr id="47110" name="TextBox 4"/>
          <p:cNvSpPr txBox="1">
            <a:spLocks noChangeArrowheads="1"/>
          </p:cNvSpPr>
          <p:nvPr/>
        </p:nvSpPr>
        <p:spPr bwMode="auto">
          <a:xfrm>
            <a:off x="395288" y="6524625"/>
            <a:ext cx="6618287" cy="261938"/>
          </a:xfrm>
          <a:prstGeom prst="rect">
            <a:avLst/>
          </a:prstGeom>
          <a:noFill/>
          <a:ln w="9525">
            <a:noFill/>
            <a:miter lim="800000"/>
            <a:headEnd/>
            <a:tailEnd/>
          </a:ln>
        </p:spPr>
        <p:txBody>
          <a:bodyPr wrap="none">
            <a:spAutoFit/>
          </a:bodyPr>
          <a:lstStyle/>
          <a:p>
            <a:r>
              <a:rPr lang="el-GR" sz="1100" b="1">
                <a:latin typeface="Calibri" pitchFamily="34" charset="0"/>
              </a:rPr>
              <a:t>Γραφείο Νοσοκομειακών Λοιμώξεων, Μικροβιακής αντοχής και ορθολογικής χρήσης αντιβιοτικών ΚΕΕΛΠΝΟ</a:t>
            </a:r>
            <a:endParaRPr lang="en-GB" sz="1100" b="1">
              <a:latin typeface="Calibri"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1797050"/>
          </a:xfrm>
        </p:spPr>
        <p:txBody>
          <a:bodyPr rtlCol="0">
            <a:normAutofit fontScale="90000"/>
          </a:bodyPr>
          <a:lstStyle/>
          <a:p>
            <a:pPr eaLnBrk="1" fontAlgn="auto" hangingPunct="1">
              <a:spcAft>
                <a:spcPts val="0"/>
              </a:spcAft>
              <a:defRPr/>
            </a:pPr>
            <a:r>
              <a:rPr lang="el-GR" b="1" dirty="0" smtClean="0">
                <a:effectLst>
                  <a:outerShdw blurRad="38100" dist="38100" dir="2700000" algn="tl">
                    <a:srgbClr val="000000">
                      <a:alpha val="43137"/>
                    </a:srgbClr>
                  </a:outerShdw>
                </a:effectLst>
              </a:rPr>
              <a:t>Η χρήση των γαντιών δεν αντικαθιστά σε καμία περίπτωση την υγιεινή των χεριών</a:t>
            </a:r>
            <a:endParaRPr lang="el-GR" dirty="0" smtClean="0">
              <a:effectLst>
                <a:outerShdw blurRad="38100" dist="38100" dir="2700000" algn="tl">
                  <a:srgbClr val="000000">
                    <a:alpha val="43137"/>
                  </a:srgbClr>
                </a:outerShdw>
              </a:effectLst>
            </a:endParaRPr>
          </a:p>
        </p:txBody>
      </p:sp>
      <p:pic>
        <p:nvPicPr>
          <p:cNvPr id="4" name="Picture 7" descr="6"/>
          <p:cNvPicPr>
            <a:picLocks noGrp="1" noChangeAspect="1" noChangeArrowheads="1"/>
          </p:cNvPicPr>
          <p:nvPr>
            <p:ph idx="1"/>
          </p:nvPr>
        </p:nvPicPr>
        <p:blipFill>
          <a:blip r:embed="rId2"/>
          <a:srcRect/>
          <a:stretch>
            <a:fillRect/>
          </a:stretch>
        </p:blipFill>
        <p:spPr>
          <a:xfrm>
            <a:off x="714375" y="2936875"/>
            <a:ext cx="2211388" cy="1492250"/>
          </a:xfrm>
          <a:ln w="28575">
            <a:solidFill>
              <a:schemeClr val="accent1"/>
            </a:solidFill>
          </a:ln>
        </p:spPr>
      </p:pic>
      <p:sp>
        <p:nvSpPr>
          <p:cNvPr id="5" name="Text Box 8"/>
          <p:cNvSpPr txBox="1">
            <a:spLocks noChangeArrowheads="1"/>
          </p:cNvSpPr>
          <p:nvPr/>
        </p:nvSpPr>
        <p:spPr bwMode="auto">
          <a:xfrm>
            <a:off x="4071938" y="3033713"/>
            <a:ext cx="936625" cy="1570037"/>
          </a:xfrm>
          <a:prstGeom prst="rect">
            <a:avLst/>
          </a:prstGeom>
          <a:noFill/>
          <a:ln w="9525" algn="ctr">
            <a:noFill/>
            <a:miter lim="800000"/>
            <a:headEnd/>
            <a:tailEnd/>
          </a:ln>
        </p:spPr>
        <p:txBody>
          <a:bodyPr>
            <a:spAutoFit/>
          </a:bodyPr>
          <a:lstStyle/>
          <a:p>
            <a:pPr>
              <a:spcBef>
                <a:spcPct val="50000"/>
              </a:spcBef>
            </a:pPr>
            <a:r>
              <a:rPr lang="fr-FR" sz="9600">
                <a:solidFill>
                  <a:srgbClr val="FF0000"/>
                </a:solidFill>
                <a:latin typeface="Calibri" pitchFamily="34" charset="0"/>
              </a:rPr>
              <a:t>≠</a:t>
            </a:r>
          </a:p>
        </p:txBody>
      </p:sp>
      <p:pic>
        <p:nvPicPr>
          <p:cNvPr id="6" name="Picture 11"/>
          <p:cNvPicPr>
            <a:picLocks noChangeAspect="1" noChangeArrowheads="1"/>
          </p:cNvPicPr>
          <p:nvPr/>
        </p:nvPicPr>
        <p:blipFill>
          <a:blip r:embed="rId3"/>
          <a:srcRect l="11281" t="5109" r="25137" b="9273"/>
          <a:stretch>
            <a:fillRect/>
          </a:stretch>
        </p:blipFill>
        <p:spPr bwMode="auto">
          <a:xfrm>
            <a:off x="5715000" y="2935288"/>
            <a:ext cx="2303463" cy="1493837"/>
          </a:xfrm>
          <a:prstGeom prst="rect">
            <a:avLst/>
          </a:prstGeom>
          <a:noFill/>
          <a:ln w="28575">
            <a:solidFill>
              <a:schemeClr val="accent1"/>
            </a:solidFill>
            <a:miter lim="800000"/>
            <a:headEnd/>
            <a:tailEnd/>
          </a:ln>
        </p:spPr>
      </p:pic>
      <p:sp>
        <p:nvSpPr>
          <p:cNvPr id="48133" name="6 - TextBox"/>
          <p:cNvSpPr txBox="1">
            <a:spLocks noChangeArrowheads="1"/>
          </p:cNvSpPr>
          <p:nvPr/>
        </p:nvSpPr>
        <p:spPr bwMode="auto">
          <a:xfrm>
            <a:off x="285750" y="6092825"/>
            <a:ext cx="8501063" cy="400050"/>
          </a:xfrm>
          <a:prstGeom prst="rect">
            <a:avLst/>
          </a:prstGeom>
          <a:noFill/>
          <a:ln w="9525">
            <a:noFill/>
            <a:miter lim="800000"/>
            <a:headEnd/>
            <a:tailEnd/>
          </a:ln>
        </p:spPr>
        <p:txBody>
          <a:bodyPr>
            <a:spAutoFit/>
          </a:bodyPr>
          <a:lstStyle/>
          <a:p>
            <a:r>
              <a:rPr lang="en-US" sz="1000" b="1">
                <a:latin typeface="Calibri" pitchFamily="34" charset="0"/>
              </a:rPr>
              <a:t>Slides for Education Sessions for Trainers, Observers and Health-care Workers (revised August 2009)</a:t>
            </a:r>
            <a:r>
              <a:rPr lang="el-GR" sz="1000" b="1">
                <a:latin typeface="Calibri" pitchFamily="34" charset="0"/>
              </a:rPr>
              <a:t>, </a:t>
            </a:r>
            <a:r>
              <a:rPr lang="en-US" sz="1000" b="1">
                <a:latin typeface="Calibri" pitchFamily="34" charset="0"/>
              </a:rPr>
              <a:t>WHO, Saves lives Clean your hands; </a:t>
            </a:r>
            <a:r>
              <a:rPr lang="en-US" sz="1000" b="1">
                <a:latin typeface="Calibri" pitchFamily="34" charset="0"/>
                <a:hlinkClick r:id="rId4"/>
              </a:rPr>
              <a:t>http://www.who.int/gpsc/5may/tools/training_education/en/index.html</a:t>
            </a:r>
            <a:r>
              <a:rPr lang="en-US" sz="1000" b="1">
                <a:latin typeface="Calibri" pitchFamily="34" charset="0"/>
              </a:rPr>
              <a:t>;</a:t>
            </a:r>
            <a:r>
              <a:rPr lang="el-GR" sz="1000" b="1">
                <a:latin typeface="Calibri" pitchFamily="34" charset="0"/>
              </a:rPr>
              <a:t> Όλα τα δικαιώματα κατοχυρωμένα</a:t>
            </a:r>
            <a:r>
              <a:rPr lang="en-US" sz="1000" b="1">
                <a:latin typeface="Calibri" pitchFamily="34" charset="0"/>
              </a:rPr>
              <a:t> </a:t>
            </a:r>
            <a:endParaRPr lang="el-GR" sz="1000" b="1">
              <a:latin typeface="Calibri" pitchFamily="34" charset="0"/>
            </a:endParaRPr>
          </a:p>
        </p:txBody>
      </p:sp>
      <p:sp>
        <p:nvSpPr>
          <p:cNvPr id="48134" name="TextBox 6"/>
          <p:cNvSpPr txBox="1">
            <a:spLocks noChangeArrowheads="1"/>
          </p:cNvSpPr>
          <p:nvPr/>
        </p:nvSpPr>
        <p:spPr bwMode="auto">
          <a:xfrm>
            <a:off x="323850" y="6524625"/>
            <a:ext cx="6038850" cy="247650"/>
          </a:xfrm>
          <a:prstGeom prst="rect">
            <a:avLst/>
          </a:prstGeom>
          <a:noFill/>
          <a:ln w="9525">
            <a:noFill/>
            <a:miter lim="800000"/>
            <a:headEnd/>
            <a:tailEnd/>
          </a:ln>
        </p:spPr>
        <p:txBody>
          <a:bodyPr wrap="none">
            <a:spAutoFit/>
          </a:bodyPr>
          <a:lstStyle/>
          <a:p>
            <a:r>
              <a:rPr lang="el-GR" sz="1000" b="1">
                <a:latin typeface="Calibri" pitchFamily="34" charset="0"/>
              </a:rPr>
              <a:t>Γραφείο Νοσοκομειακών Λοιμώξεων, Μικροβιακής αντοχής και ορθολογικής χρήσης αντιβιοτικών ΚΕΕΛΠΝΟ</a:t>
            </a:r>
            <a:endParaRPr lang="en-GB" sz="1000" b="1">
              <a:latin typeface="Calibri" pitchFamily="34" charset="0"/>
            </a:endParaRPr>
          </a:p>
        </p:txBody>
      </p:sp>
      <p:pic>
        <p:nvPicPr>
          <p:cNvPr id="48135" name="Εικόνα 3"/>
          <p:cNvPicPr>
            <a:picLocks noChangeAspect="1" noChangeArrowheads="1"/>
          </p:cNvPicPr>
          <p:nvPr/>
        </p:nvPicPr>
        <p:blipFill>
          <a:blip r:embed="rId5"/>
          <a:srcRect/>
          <a:stretch>
            <a:fillRect/>
          </a:stretch>
        </p:blipFill>
        <p:spPr bwMode="auto">
          <a:xfrm>
            <a:off x="7921625" y="71438"/>
            <a:ext cx="1187450" cy="1054100"/>
          </a:xfrm>
          <a:prstGeom prst="rect">
            <a:avLst/>
          </a:prstGeom>
          <a:noFill/>
          <a:ln w="9525">
            <a:noFill/>
            <a:miter lim="800000"/>
            <a:headEnd/>
            <a:tailEnd/>
          </a:ln>
        </p:spPr>
      </p:pic>
      <p:pic>
        <p:nvPicPr>
          <p:cNvPr id="48136" name="Εικόνα 12"/>
          <p:cNvPicPr>
            <a:picLocks noChangeAspect="1" noChangeArrowheads="1"/>
          </p:cNvPicPr>
          <p:nvPr/>
        </p:nvPicPr>
        <p:blipFill>
          <a:blip r:embed="rId6"/>
          <a:srcRect/>
          <a:stretch>
            <a:fillRect/>
          </a:stretch>
        </p:blipFill>
        <p:spPr bwMode="auto">
          <a:xfrm>
            <a:off x="34925" y="66675"/>
            <a:ext cx="1423988" cy="914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500063" y="917575"/>
            <a:ext cx="8229600" cy="1143000"/>
          </a:xfrm>
        </p:spPr>
        <p:txBody>
          <a:bodyPr rtlCol="0">
            <a:noAutofit/>
          </a:bodyPr>
          <a:lstStyle/>
          <a:p>
            <a:pPr eaLnBrk="1" fontAlgn="auto" hangingPunct="1">
              <a:spcAft>
                <a:spcPts val="0"/>
              </a:spcAft>
              <a:defRPr/>
            </a:pPr>
            <a:r>
              <a:rPr lang="el-GR" sz="3600" b="1" dirty="0" smtClean="0">
                <a:latin typeface="+mn-lt"/>
              </a:rPr>
              <a:t>Η χρήση των γαντιών δεν αντικαθιστά σε καμία περίπτωση την υγιεινή των χεριών</a:t>
            </a:r>
          </a:p>
        </p:txBody>
      </p:sp>
      <p:sp>
        <p:nvSpPr>
          <p:cNvPr id="3" name="2 - Θέση περιεχομένου"/>
          <p:cNvSpPr>
            <a:spLocks noGrp="1"/>
          </p:cNvSpPr>
          <p:nvPr>
            <p:ph idx="1"/>
          </p:nvPr>
        </p:nvSpPr>
        <p:spPr>
          <a:xfrm>
            <a:off x="457200" y="3357563"/>
            <a:ext cx="8229600" cy="2876550"/>
          </a:xfrm>
        </p:spPr>
        <p:txBody>
          <a:bodyPr rtlCol="0">
            <a:normAutofit fontScale="92500" lnSpcReduction="20000"/>
          </a:bodyPr>
          <a:lstStyle/>
          <a:p>
            <a:pPr eaLnBrk="1" fontAlgn="auto" hangingPunct="1">
              <a:spcAft>
                <a:spcPts val="0"/>
              </a:spcAft>
              <a:buFont typeface="Arial" pitchFamily="34" charset="0"/>
              <a:buNone/>
              <a:defRPr/>
            </a:pPr>
            <a:endParaRPr lang="en-US" sz="1600" dirty="0" smtClean="0"/>
          </a:p>
          <a:p>
            <a:pPr eaLnBrk="1" fontAlgn="auto" hangingPunct="1">
              <a:spcAft>
                <a:spcPts val="0"/>
              </a:spcAft>
              <a:buFont typeface="Arial" pitchFamily="34" charset="0"/>
              <a:buNone/>
              <a:defRPr/>
            </a:pPr>
            <a:r>
              <a:rPr lang="el-GR" sz="1600" b="1" dirty="0" smtClean="0"/>
              <a:t>ΠΟΤΕ ΕΠΙΒΑΛΛΕΤΑΙ Η ΧΡΗΣΗ ΓΑΝΤΙΩΝ:</a:t>
            </a:r>
          </a:p>
          <a:p>
            <a:pPr eaLnBrk="1" fontAlgn="auto" hangingPunct="1">
              <a:spcAft>
                <a:spcPts val="0"/>
              </a:spcAft>
              <a:buFont typeface="Arial" pitchFamily="34" charset="0"/>
              <a:buChar char="•"/>
              <a:defRPr/>
            </a:pPr>
            <a:r>
              <a:rPr lang="el-GR" sz="1600" dirty="0" smtClean="0"/>
              <a:t>Πριν από κάθε καθαρό ή άσηπτο χειρισμό.</a:t>
            </a:r>
          </a:p>
          <a:p>
            <a:pPr eaLnBrk="1" fontAlgn="auto" hangingPunct="1">
              <a:spcAft>
                <a:spcPts val="0"/>
              </a:spcAft>
              <a:buFont typeface="Arial" pitchFamily="34" charset="0"/>
              <a:buChar char="•"/>
              <a:defRPr/>
            </a:pPr>
            <a:r>
              <a:rPr lang="el-GR" sz="1600" dirty="0" smtClean="0"/>
              <a:t>Όταν υπάρχει επαφή με αίμα, βιολογικά υγρά, βλεννογόνους ή λοιμώξεις δέρματος</a:t>
            </a:r>
          </a:p>
          <a:p>
            <a:pPr eaLnBrk="1" fontAlgn="auto" hangingPunct="1">
              <a:spcAft>
                <a:spcPts val="0"/>
              </a:spcAft>
              <a:buFont typeface="Arial" pitchFamily="34" charset="0"/>
              <a:buChar char="•"/>
              <a:defRPr/>
            </a:pPr>
            <a:r>
              <a:rPr lang="el-GR" sz="1600" dirty="0" smtClean="0"/>
              <a:t>Κατά την απομάκρυνση μολυσμένων αντικειμένων και τον καθαρισμό μολυσμένων επιφανειών</a:t>
            </a:r>
          </a:p>
          <a:p>
            <a:pPr eaLnBrk="1" fontAlgn="auto" hangingPunct="1">
              <a:spcAft>
                <a:spcPts val="0"/>
              </a:spcAft>
              <a:buFont typeface="Arial" pitchFamily="34" charset="0"/>
              <a:buChar char="•"/>
              <a:defRPr/>
            </a:pPr>
            <a:r>
              <a:rPr lang="el-GR" sz="1600" dirty="0" smtClean="0"/>
              <a:t>Όταν απαιτείται η εφαρμογή ειδικών προφυλάξεων στον ασθενή </a:t>
            </a:r>
            <a:r>
              <a:rPr lang="en-US" sz="1600" dirty="0" smtClean="0"/>
              <a:t>(contact precautions)</a:t>
            </a:r>
            <a:endParaRPr lang="el-GR" sz="1600" dirty="0" smtClean="0"/>
          </a:p>
          <a:p>
            <a:pPr eaLnBrk="1" fontAlgn="auto" hangingPunct="1">
              <a:spcAft>
                <a:spcPts val="0"/>
              </a:spcAft>
              <a:buFont typeface="Arial" pitchFamily="34" charset="0"/>
              <a:buNone/>
              <a:defRPr/>
            </a:pPr>
            <a:endParaRPr lang="en-US" sz="1600" dirty="0" smtClean="0"/>
          </a:p>
          <a:p>
            <a:pPr eaLnBrk="1" fontAlgn="auto" hangingPunct="1">
              <a:spcAft>
                <a:spcPts val="0"/>
              </a:spcAft>
              <a:buFont typeface="Arial" pitchFamily="34" charset="0"/>
              <a:buNone/>
              <a:defRPr/>
            </a:pPr>
            <a:r>
              <a:rPr lang="el-GR" sz="1600" b="1" dirty="0" smtClean="0"/>
              <a:t>ΤΑ ΓΑΝΤΙΑ ΑΦΑΙΡΟΥΝΤΑΙ:</a:t>
            </a:r>
            <a:endParaRPr lang="en-US" sz="1600" b="1" dirty="0" smtClean="0"/>
          </a:p>
          <a:p>
            <a:pPr eaLnBrk="1" fontAlgn="auto" hangingPunct="1">
              <a:spcAft>
                <a:spcPts val="0"/>
              </a:spcAft>
              <a:buFont typeface="Arial" pitchFamily="34" charset="0"/>
              <a:buChar char="•"/>
              <a:defRPr/>
            </a:pPr>
            <a:r>
              <a:rPr lang="el-GR" sz="1600" dirty="0" smtClean="0"/>
              <a:t>Μετά την επαφή με τον ασθενή και πριν την φροντίδα του επόμενου.</a:t>
            </a:r>
          </a:p>
          <a:p>
            <a:pPr eaLnBrk="1" fontAlgn="auto" hangingPunct="1">
              <a:spcAft>
                <a:spcPts val="0"/>
              </a:spcAft>
              <a:buFont typeface="Arial" pitchFamily="34" charset="0"/>
              <a:buChar char="•"/>
              <a:defRPr/>
            </a:pPr>
            <a:r>
              <a:rPr lang="el-GR" sz="1600" dirty="0" smtClean="0"/>
              <a:t>Μετά την επαφή με μολυσμένη περιοχή και πριν την επαφή με την επόμενη κατά την φροντίδα του ίδιου ασθενούς.</a:t>
            </a:r>
          </a:p>
          <a:p>
            <a:pPr eaLnBrk="1" fontAlgn="auto" hangingPunct="1">
              <a:spcAft>
                <a:spcPts val="0"/>
              </a:spcAft>
              <a:buFont typeface="Arial" pitchFamily="34" charset="0"/>
              <a:buChar char="•"/>
              <a:defRPr/>
            </a:pPr>
            <a:r>
              <a:rPr lang="el-GR" sz="1600" dirty="0" smtClean="0"/>
              <a:t>Όταν σχισθούν ή όταν μολυνθούν.</a:t>
            </a:r>
          </a:p>
          <a:p>
            <a:pPr eaLnBrk="1" fontAlgn="auto" hangingPunct="1">
              <a:spcAft>
                <a:spcPts val="0"/>
              </a:spcAft>
              <a:buFont typeface="Arial" pitchFamily="34" charset="0"/>
              <a:buChar char="•"/>
              <a:defRPr/>
            </a:pPr>
            <a:endParaRPr lang="el-GR" dirty="0" smtClean="0"/>
          </a:p>
        </p:txBody>
      </p:sp>
      <p:pic>
        <p:nvPicPr>
          <p:cNvPr id="4" name="Picture 7" descr="6"/>
          <p:cNvPicPr>
            <a:picLocks noChangeAspect="1" noChangeArrowheads="1"/>
          </p:cNvPicPr>
          <p:nvPr/>
        </p:nvPicPr>
        <p:blipFill>
          <a:blip r:embed="rId2"/>
          <a:srcRect l="7649" r="4962"/>
          <a:stretch>
            <a:fillRect/>
          </a:stretch>
        </p:blipFill>
        <p:spPr bwMode="auto">
          <a:xfrm>
            <a:off x="357188" y="2036763"/>
            <a:ext cx="1911350" cy="1463675"/>
          </a:xfrm>
          <a:prstGeom prst="rect">
            <a:avLst/>
          </a:prstGeom>
          <a:noFill/>
          <a:ln w="12700">
            <a:solidFill>
              <a:schemeClr val="bg1"/>
            </a:solidFill>
            <a:miter lim="800000"/>
            <a:headEnd/>
            <a:tailEnd/>
          </a:ln>
        </p:spPr>
      </p:pic>
      <p:pic>
        <p:nvPicPr>
          <p:cNvPr id="5" name="Picture 8" descr=" 0805 gants 029"/>
          <p:cNvPicPr>
            <a:picLocks noChangeAspect="1" noChangeArrowheads="1"/>
          </p:cNvPicPr>
          <p:nvPr/>
        </p:nvPicPr>
        <p:blipFill>
          <a:blip r:embed="rId3"/>
          <a:srcRect l="7788" r="4893" b="3296"/>
          <a:stretch>
            <a:fillRect/>
          </a:stretch>
        </p:blipFill>
        <p:spPr bwMode="auto">
          <a:xfrm>
            <a:off x="2500313" y="2039938"/>
            <a:ext cx="1908175" cy="1460500"/>
          </a:xfrm>
          <a:prstGeom prst="rect">
            <a:avLst/>
          </a:prstGeom>
          <a:noFill/>
          <a:ln w="12700">
            <a:solidFill>
              <a:schemeClr val="bg1"/>
            </a:solidFill>
            <a:miter lim="800000"/>
            <a:headEnd/>
            <a:tailEnd/>
          </a:ln>
        </p:spPr>
      </p:pic>
      <p:pic>
        <p:nvPicPr>
          <p:cNvPr id="6" name="Picture 9"/>
          <p:cNvPicPr>
            <a:picLocks noChangeAspect="1" noChangeArrowheads="1"/>
          </p:cNvPicPr>
          <p:nvPr/>
        </p:nvPicPr>
        <p:blipFill>
          <a:blip r:embed="rId4"/>
          <a:srcRect l="11281" t="5109" r="25137" b="9273"/>
          <a:stretch>
            <a:fillRect/>
          </a:stretch>
        </p:blipFill>
        <p:spPr bwMode="auto">
          <a:xfrm>
            <a:off x="4572000" y="2039938"/>
            <a:ext cx="1908175" cy="1460500"/>
          </a:xfrm>
          <a:prstGeom prst="rect">
            <a:avLst/>
          </a:prstGeom>
          <a:noFill/>
          <a:ln w="12700">
            <a:solidFill>
              <a:schemeClr val="bg1"/>
            </a:solidFill>
            <a:miter lim="800000"/>
            <a:headEnd/>
            <a:tailEnd/>
          </a:ln>
        </p:spPr>
      </p:pic>
      <p:pic>
        <p:nvPicPr>
          <p:cNvPr id="7" name="Picture 10" descr="3"/>
          <p:cNvPicPr>
            <a:picLocks noChangeAspect="1" noChangeArrowheads="1"/>
          </p:cNvPicPr>
          <p:nvPr/>
        </p:nvPicPr>
        <p:blipFill>
          <a:blip r:embed="rId5"/>
          <a:srcRect/>
          <a:stretch>
            <a:fillRect/>
          </a:stretch>
        </p:blipFill>
        <p:spPr bwMode="auto">
          <a:xfrm>
            <a:off x="6643688" y="2036763"/>
            <a:ext cx="1911350" cy="1463675"/>
          </a:xfrm>
          <a:prstGeom prst="rect">
            <a:avLst/>
          </a:prstGeom>
          <a:noFill/>
          <a:ln w="12700">
            <a:solidFill>
              <a:schemeClr val="bg1"/>
            </a:solidFill>
            <a:miter lim="800000"/>
            <a:headEnd/>
            <a:tailEnd/>
          </a:ln>
        </p:spPr>
      </p:pic>
      <p:sp>
        <p:nvSpPr>
          <p:cNvPr id="49159" name="7 - TextBox"/>
          <p:cNvSpPr txBox="1">
            <a:spLocks noChangeArrowheads="1"/>
          </p:cNvSpPr>
          <p:nvPr/>
        </p:nvSpPr>
        <p:spPr bwMode="auto">
          <a:xfrm>
            <a:off x="285750" y="6143625"/>
            <a:ext cx="8501063" cy="400050"/>
          </a:xfrm>
          <a:prstGeom prst="rect">
            <a:avLst/>
          </a:prstGeom>
          <a:noFill/>
          <a:ln w="9525">
            <a:noFill/>
            <a:miter lim="800000"/>
            <a:headEnd/>
            <a:tailEnd/>
          </a:ln>
        </p:spPr>
        <p:txBody>
          <a:bodyPr>
            <a:spAutoFit/>
          </a:bodyPr>
          <a:lstStyle/>
          <a:p>
            <a:r>
              <a:rPr lang="en-US" sz="1000" b="1">
                <a:latin typeface="Calibri" pitchFamily="34" charset="0"/>
              </a:rPr>
              <a:t>Slides for Education Sessions for Trainers, Observers and Health-care Workers (revised August 2009)</a:t>
            </a:r>
            <a:r>
              <a:rPr lang="el-GR" sz="1000" b="1">
                <a:latin typeface="Calibri" pitchFamily="34" charset="0"/>
              </a:rPr>
              <a:t>, </a:t>
            </a:r>
            <a:r>
              <a:rPr lang="en-US" sz="1000" b="1">
                <a:latin typeface="Calibri" pitchFamily="34" charset="0"/>
              </a:rPr>
              <a:t>WHO, Saves lives Clean your hands; </a:t>
            </a:r>
            <a:r>
              <a:rPr lang="en-US" sz="1000" b="1">
                <a:latin typeface="Calibri" pitchFamily="34" charset="0"/>
                <a:hlinkClick r:id="rId6"/>
              </a:rPr>
              <a:t>http://www.who.int/gpsc/5may/tools/training_education/en/index.html</a:t>
            </a:r>
            <a:r>
              <a:rPr lang="en-US" sz="1000" b="1">
                <a:latin typeface="Calibri" pitchFamily="34" charset="0"/>
              </a:rPr>
              <a:t>;</a:t>
            </a:r>
            <a:r>
              <a:rPr lang="el-GR" sz="1000" b="1">
                <a:latin typeface="Calibri" pitchFamily="34" charset="0"/>
              </a:rPr>
              <a:t> Όλα τα δικαιώματα κατοχυρωμένα</a:t>
            </a:r>
            <a:r>
              <a:rPr lang="en-US" sz="1000" b="1">
                <a:latin typeface="Calibri" pitchFamily="34" charset="0"/>
              </a:rPr>
              <a:t> </a:t>
            </a:r>
            <a:endParaRPr lang="el-GR" sz="1000" b="1">
              <a:latin typeface="Calibri" pitchFamily="34" charset="0"/>
            </a:endParaRPr>
          </a:p>
        </p:txBody>
      </p:sp>
      <p:sp>
        <p:nvSpPr>
          <p:cNvPr id="49160" name="TextBox 8"/>
          <p:cNvSpPr txBox="1">
            <a:spLocks noChangeArrowheads="1"/>
          </p:cNvSpPr>
          <p:nvPr/>
        </p:nvSpPr>
        <p:spPr bwMode="auto">
          <a:xfrm>
            <a:off x="284163" y="6524625"/>
            <a:ext cx="6038850" cy="247650"/>
          </a:xfrm>
          <a:prstGeom prst="rect">
            <a:avLst/>
          </a:prstGeom>
          <a:noFill/>
          <a:ln w="9525">
            <a:noFill/>
            <a:miter lim="800000"/>
            <a:headEnd/>
            <a:tailEnd/>
          </a:ln>
        </p:spPr>
        <p:txBody>
          <a:bodyPr wrap="none">
            <a:spAutoFit/>
          </a:bodyPr>
          <a:lstStyle/>
          <a:p>
            <a:r>
              <a:rPr lang="el-GR" sz="1000" b="1">
                <a:latin typeface="Calibri" pitchFamily="34" charset="0"/>
              </a:rPr>
              <a:t>Γραφείο Νοσοκομειακών Λοιμώξεων, Μικροβιακής αντοχής και ορθολογικής χρήσης αντιβιοτικών ΚΕΕΛΠΝΟ</a:t>
            </a:r>
            <a:endParaRPr lang="en-GB" sz="1000" b="1">
              <a:latin typeface="Calibri" pitchFamily="34" charset="0"/>
            </a:endParaRPr>
          </a:p>
        </p:txBody>
      </p:sp>
      <p:pic>
        <p:nvPicPr>
          <p:cNvPr id="49161" name="Εικόνα 12"/>
          <p:cNvPicPr>
            <a:picLocks noChangeAspect="1" noChangeArrowheads="1"/>
          </p:cNvPicPr>
          <p:nvPr/>
        </p:nvPicPr>
        <p:blipFill>
          <a:blip r:embed="rId7"/>
          <a:srcRect/>
          <a:stretch>
            <a:fillRect/>
          </a:stretch>
        </p:blipFill>
        <p:spPr bwMode="auto">
          <a:xfrm>
            <a:off x="34925" y="66675"/>
            <a:ext cx="1423988" cy="914400"/>
          </a:xfrm>
          <a:prstGeom prst="rect">
            <a:avLst/>
          </a:prstGeom>
          <a:noFill/>
          <a:ln w="9525">
            <a:noFill/>
            <a:miter lim="800000"/>
            <a:headEnd/>
            <a:tailEnd/>
          </a:ln>
        </p:spPr>
      </p:pic>
      <p:pic>
        <p:nvPicPr>
          <p:cNvPr id="49162" name="Εικόνα 3"/>
          <p:cNvPicPr>
            <a:picLocks noChangeAspect="1" noChangeArrowheads="1"/>
          </p:cNvPicPr>
          <p:nvPr/>
        </p:nvPicPr>
        <p:blipFill>
          <a:blip r:embed="rId8"/>
          <a:srcRect/>
          <a:stretch>
            <a:fillRect/>
          </a:stretch>
        </p:blipFill>
        <p:spPr bwMode="auto">
          <a:xfrm>
            <a:off x="7921625" y="71438"/>
            <a:ext cx="1187450" cy="10541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3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6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9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12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701675"/>
            <a:ext cx="8229600" cy="1143000"/>
          </a:xfrm>
        </p:spPr>
        <p:txBody>
          <a:bodyPr/>
          <a:lstStyle/>
          <a:p>
            <a:pPr>
              <a:defRPr/>
            </a:pPr>
            <a:r>
              <a:rPr lang="el-GR" sz="3600" b="1" dirty="0" smtClean="0">
                <a:solidFill>
                  <a:srgbClr val="FF0000"/>
                </a:solidFill>
                <a:effectLst>
                  <a:outerShdw blurRad="38100" dist="38100" dir="2700000" algn="tl">
                    <a:srgbClr val="000000">
                      <a:alpha val="43137"/>
                    </a:srgbClr>
                  </a:outerShdw>
                </a:effectLst>
              </a:rPr>
              <a:t>Πότε πρέπει να πλένετε  τα χέρια σας;</a:t>
            </a:r>
            <a:endParaRPr lang="el-GR" sz="3600" dirty="0">
              <a:solidFill>
                <a:srgbClr val="FF0000"/>
              </a:solidFill>
              <a:effectLst>
                <a:outerShdw blurRad="38100" dist="38100" dir="2700000" algn="tl">
                  <a:srgbClr val="000000">
                    <a:alpha val="43137"/>
                  </a:srgbClr>
                </a:outerShdw>
              </a:effectLst>
            </a:endParaRPr>
          </a:p>
        </p:txBody>
      </p:sp>
      <p:sp>
        <p:nvSpPr>
          <p:cNvPr id="3" name="2 - Θέση περιεχομένου"/>
          <p:cNvSpPr>
            <a:spLocks noGrp="1"/>
          </p:cNvSpPr>
          <p:nvPr>
            <p:ph idx="1"/>
          </p:nvPr>
        </p:nvSpPr>
        <p:spPr>
          <a:xfrm>
            <a:off x="457200" y="1700213"/>
            <a:ext cx="8229600" cy="4186237"/>
          </a:xfrm>
          <a:solidFill>
            <a:schemeClr val="accent1">
              <a:lumMod val="20000"/>
              <a:lumOff val="80000"/>
            </a:schemeClr>
          </a:solidFill>
          <a:ln w="25400">
            <a:solidFill>
              <a:schemeClr val="accent1">
                <a:lumMod val="75000"/>
                <a:alpha val="97000"/>
              </a:schemeClr>
            </a:solidFill>
          </a:ln>
        </p:spPr>
        <p:txBody>
          <a:bodyPr/>
          <a:lstStyle/>
          <a:p>
            <a:pPr>
              <a:defRPr/>
            </a:pPr>
            <a:r>
              <a:rPr lang="el-GR" sz="2800" dirty="0" smtClean="0"/>
              <a:t>Όταν είναι εμφανώς λερωμένα</a:t>
            </a:r>
          </a:p>
          <a:p>
            <a:pPr>
              <a:defRPr/>
            </a:pPr>
            <a:r>
              <a:rPr lang="el-GR" sz="2800" dirty="0" smtClean="0"/>
              <a:t>Όταν έρχεστε σε επαφή με σωματικά υγρά του ασθενή</a:t>
            </a:r>
          </a:p>
          <a:p>
            <a:pPr>
              <a:defRPr/>
            </a:pPr>
            <a:r>
              <a:rPr lang="el-GR" sz="2800" dirty="0" smtClean="0"/>
              <a:t>Μετά τη χρήση τουαλέτας</a:t>
            </a:r>
          </a:p>
          <a:p>
            <a:pPr>
              <a:defRPr/>
            </a:pPr>
            <a:r>
              <a:rPr lang="el-GR" sz="2800" dirty="0" smtClean="0"/>
              <a:t>Εάν υπάρχει έκθεση (πιθανή ή επιβεβαιωμένη)  σε σπορογόνους μικροοργανισμούς, συμπεριλαμβανομένων των επιδημιών από </a:t>
            </a:r>
            <a:r>
              <a:rPr lang="en-US" sz="2800" dirty="0" err="1" smtClean="0"/>
              <a:t>Clostiridium</a:t>
            </a:r>
            <a:r>
              <a:rPr lang="en-US" sz="2800" dirty="0" smtClean="0"/>
              <a:t> </a:t>
            </a:r>
            <a:r>
              <a:rPr lang="en-US" sz="2800" dirty="0" err="1" smtClean="0"/>
              <a:t>difficile</a:t>
            </a:r>
            <a:r>
              <a:rPr lang="el-GR" sz="2800" dirty="0" smtClean="0"/>
              <a:t>.</a:t>
            </a:r>
            <a:endParaRPr lang="el-GR" sz="2800" dirty="0"/>
          </a:p>
        </p:txBody>
      </p:sp>
      <p:sp>
        <p:nvSpPr>
          <p:cNvPr id="50179" name="TextBox 3"/>
          <p:cNvSpPr txBox="1">
            <a:spLocks noChangeArrowheads="1"/>
          </p:cNvSpPr>
          <p:nvPr/>
        </p:nvSpPr>
        <p:spPr bwMode="auto">
          <a:xfrm>
            <a:off x="107950" y="6213475"/>
            <a:ext cx="8712200" cy="600075"/>
          </a:xfrm>
          <a:prstGeom prst="rect">
            <a:avLst/>
          </a:prstGeom>
          <a:noFill/>
          <a:ln w="9525">
            <a:noFill/>
            <a:miter lim="800000"/>
            <a:headEnd/>
            <a:tailEnd/>
          </a:ln>
        </p:spPr>
        <p:txBody>
          <a:bodyPr>
            <a:spAutoFit/>
          </a:bodyPr>
          <a:lstStyle/>
          <a:p>
            <a:r>
              <a:rPr lang="en-GB" sz="1100" b="1">
                <a:latin typeface="Calibri" pitchFamily="34" charset="0"/>
              </a:rPr>
              <a:t>Hand Hygiene Why, How and When Brochure (revised August 2009) WHO, Saves lives Clean your hands; </a:t>
            </a:r>
            <a:r>
              <a:rPr lang="en-GB" sz="1100" b="1">
                <a:latin typeface="Calibri" pitchFamily="34" charset="0"/>
                <a:hlinkClick r:id="rId2"/>
              </a:rPr>
              <a:t>http://www.who.int/gpsc/5may/tools/training_education/en/index.html</a:t>
            </a:r>
            <a:r>
              <a:rPr lang="el-GR" sz="1100" b="1">
                <a:latin typeface="Calibri" pitchFamily="34" charset="0"/>
              </a:rPr>
              <a:t>;  Όλα τα δικαιώματα κατοχυρωμένα </a:t>
            </a:r>
          </a:p>
          <a:p>
            <a:r>
              <a:rPr lang="el-GR" sz="1100" b="1">
                <a:latin typeface="Calibri" pitchFamily="34" charset="0"/>
              </a:rPr>
              <a:t>Γραφείο Νοσοκομειακών Λοιμώξεων, Μικροβιακής αντοχής και ορθολογικής χρήσης αντιβιοτικών ΚΕΕΛΠΝΟ</a:t>
            </a:r>
            <a:endParaRPr lang="en-GB" sz="1100" b="1">
              <a:latin typeface="Calibri" pitchFamily="34" charset="0"/>
            </a:endParaRPr>
          </a:p>
        </p:txBody>
      </p:sp>
      <p:pic>
        <p:nvPicPr>
          <p:cNvPr id="50180" name="Εικόνα 12"/>
          <p:cNvPicPr>
            <a:picLocks noChangeAspect="1" noChangeArrowheads="1"/>
          </p:cNvPicPr>
          <p:nvPr/>
        </p:nvPicPr>
        <p:blipFill>
          <a:blip r:embed="rId3"/>
          <a:srcRect/>
          <a:stretch>
            <a:fillRect/>
          </a:stretch>
        </p:blipFill>
        <p:spPr bwMode="auto">
          <a:xfrm>
            <a:off x="34925" y="66675"/>
            <a:ext cx="1423988" cy="914400"/>
          </a:xfrm>
          <a:prstGeom prst="rect">
            <a:avLst/>
          </a:prstGeom>
          <a:noFill/>
          <a:ln w="9525">
            <a:noFill/>
            <a:miter lim="800000"/>
            <a:headEnd/>
            <a:tailEnd/>
          </a:ln>
        </p:spPr>
      </p:pic>
      <p:pic>
        <p:nvPicPr>
          <p:cNvPr id="50181" name="Εικόνα 3"/>
          <p:cNvPicPr>
            <a:picLocks noChangeAspect="1" noChangeArrowheads="1"/>
          </p:cNvPicPr>
          <p:nvPr/>
        </p:nvPicPr>
        <p:blipFill>
          <a:blip r:embed="rId4"/>
          <a:srcRect/>
          <a:stretch>
            <a:fillRect/>
          </a:stretch>
        </p:blipFill>
        <p:spPr bwMode="auto">
          <a:xfrm>
            <a:off x="7921625" y="71438"/>
            <a:ext cx="1187450" cy="10541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323850" y="846138"/>
            <a:ext cx="8229600" cy="1143000"/>
          </a:xfrm>
        </p:spPr>
        <p:txBody>
          <a:bodyPr/>
          <a:lstStyle/>
          <a:p>
            <a:pPr>
              <a:defRPr/>
            </a:pPr>
            <a:r>
              <a:rPr lang="el-GR" sz="3600" b="1" dirty="0" smtClean="0">
                <a:solidFill>
                  <a:srgbClr val="FF0000"/>
                </a:solidFill>
                <a:effectLst>
                  <a:outerShdw blurRad="38100" dist="38100" dir="2700000" algn="tl">
                    <a:srgbClr val="000000">
                      <a:alpha val="43137"/>
                    </a:srgbClr>
                  </a:outerShdw>
                </a:effectLst>
              </a:rPr>
              <a:t>Πότε πρέπει να βάλετε αλκοολούχο αντισηπτικό διάλυμα στα χέρια σας;</a:t>
            </a:r>
            <a:endParaRPr lang="el-GR" sz="3600" dirty="0">
              <a:solidFill>
                <a:srgbClr val="FF0000"/>
              </a:solidFill>
              <a:effectLst>
                <a:outerShdw blurRad="38100" dist="38100" dir="2700000" algn="tl">
                  <a:srgbClr val="000000">
                    <a:alpha val="43137"/>
                  </a:srgbClr>
                </a:outerShdw>
              </a:effectLst>
            </a:endParaRPr>
          </a:p>
        </p:txBody>
      </p:sp>
      <p:sp>
        <p:nvSpPr>
          <p:cNvPr id="3" name="2 - Θέση περιεχομένου"/>
          <p:cNvSpPr>
            <a:spLocks noGrp="1"/>
          </p:cNvSpPr>
          <p:nvPr>
            <p:ph idx="1"/>
          </p:nvPr>
        </p:nvSpPr>
        <p:spPr>
          <a:xfrm>
            <a:off x="457200" y="2446338"/>
            <a:ext cx="8229600" cy="3214687"/>
          </a:xfrm>
          <a:solidFill>
            <a:schemeClr val="accent1">
              <a:lumMod val="20000"/>
              <a:lumOff val="80000"/>
            </a:schemeClr>
          </a:solidFill>
          <a:ln w="38100">
            <a:solidFill>
              <a:srgbClr val="0070C0"/>
            </a:solidFill>
          </a:ln>
        </p:spPr>
        <p:txBody>
          <a:bodyPr/>
          <a:lstStyle/>
          <a:p>
            <a:pPr>
              <a:defRPr/>
            </a:pPr>
            <a:r>
              <a:rPr lang="el-GR" dirty="0" smtClean="0"/>
              <a:t>Χρησιμοποιείστε το αλκοολούχο αντισηπτικό διάλυμα συστηματικά στην καθημερινή σας πρακτική εφόσον τα χέρια σας δεν είναι εμφανώς λερωμένα και επομένως δεν απαιτείται η εφαρμογή της τεχνικής πλυσίματος των χεριών</a:t>
            </a:r>
            <a:endParaRPr lang="el-GR" dirty="0"/>
          </a:p>
        </p:txBody>
      </p:sp>
      <p:pic>
        <p:nvPicPr>
          <p:cNvPr id="51203" name="Εικόνα 12"/>
          <p:cNvPicPr>
            <a:picLocks noChangeAspect="1" noChangeArrowheads="1"/>
          </p:cNvPicPr>
          <p:nvPr/>
        </p:nvPicPr>
        <p:blipFill>
          <a:blip r:embed="rId2"/>
          <a:srcRect/>
          <a:stretch>
            <a:fillRect/>
          </a:stretch>
        </p:blipFill>
        <p:spPr bwMode="auto">
          <a:xfrm>
            <a:off x="34925" y="66675"/>
            <a:ext cx="1423988" cy="914400"/>
          </a:xfrm>
          <a:prstGeom prst="rect">
            <a:avLst/>
          </a:prstGeom>
          <a:noFill/>
          <a:ln w="9525">
            <a:noFill/>
            <a:miter lim="800000"/>
            <a:headEnd/>
            <a:tailEnd/>
          </a:ln>
        </p:spPr>
      </p:pic>
      <p:pic>
        <p:nvPicPr>
          <p:cNvPr id="51204" name="Εικόνα 3"/>
          <p:cNvPicPr>
            <a:picLocks noChangeAspect="1" noChangeArrowheads="1"/>
          </p:cNvPicPr>
          <p:nvPr/>
        </p:nvPicPr>
        <p:blipFill>
          <a:blip r:embed="rId3"/>
          <a:srcRect/>
          <a:stretch>
            <a:fillRect/>
          </a:stretch>
        </p:blipFill>
        <p:spPr bwMode="auto">
          <a:xfrm>
            <a:off x="7921625" y="71438"/>
            <a:ext cx="1187450" cy="1054100"/>
          </a:xfrm>
          <a:prstGeom prst="rect">
            <a:avLst/>
          </a:prstGeom>
          <a:noFill/>
          <a:ln w="9525">
            <a:noFill/>
            <a:miter lim="800000"/>
            <a:headEnd/>
            <a:tailEnd/>
          </a:ln>
        </p:spPr>
      </p:pic>
      <p:sp>
        <p:nvSpPr>
          <p:cNvPr id="51205" name="TextBox 6"/>
          <p:cNvSpPr txBox="1">
            <a:spLocks noChangeArrowheads="1"/>
          </p:cNvSpPr>
          <p:nvPr/>
        </p:nvSpPr>
        <p:spPr bwMode="auto">
          <a:xfrm>
            <a:off x="107950" y="6213475"/>
            <a:ext cx="8712200" cy="600075"/>
          </a:xfrm>
          <a:prstGeom prst="rect">
            <a:avLst/>
          </a:prstGeom>
          <a:noFill/>
          <a:ln w="9525">
            <a:noFill/>
            <a:miter lim="800000"/>
            <a:headEnd/>
            <a:tailEnd/>
          </a:ln>
        </p:spPr>
        <p:txBody>
          <a:bodyPr>
            <a:spAutoFit/>
          </a:bodyPr>
          <a:lstStyle/>
          <a:p>
            <a:r>
              <a:rPr lang="en-GB" sz="1100" b="1">
                <a:latin typeface="Calibri" pitchFamily="34" charset="0"/>
              </a:rPr>
              <a:t>Hand Hygiene Why, How and When Brochure (revised August 2009) WHO, Saves lives Clean your hands; </a:t>
            </a:r>
            <a:r>
              <a:rPr lang="en-GB" sz="1100" b="1">
                <a:latin typeface="Calibri" pitchFamily="34" charset="0"/>
                <a:hlinkClick r:id="rId4"/>
              </a:rPr>
              <a:t>http://www.who.int/gpsc/5may/tools/training_education/en/index.htm</a:t>
            </a:r>
            <a:r>
              <a:rPr lang="el-GR" sz="1100" b="1">
                <a:latin typeface="Calibri" pitchFamily="34" charset="0"/>
              </a:rPr>
              <a:t>; Όλα τα δικαιώματα κατοχυρωμένα </a:t>
            </a:r>
          </a:p>
          <a:p>
            <a:r>
              <a:rPr lang="el-GR" sz="1100" b="1">
                <a:latin typeface="Calibri" pitchFamily="34" charset="0"/>
              </a:rPr>
              <a:t>Γραφείο Νοσοκομειακών Λοιμώξεων, Μικροβιακής αντοχής και ορθολογικής χρήσης αντιβιοτικών ΚΕΕΛΠΝΟ</a:t>
            </a:r>
            <a:endParaRPr lang="en-GB" sz="1100" b="1">
              <a:latin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857250" y="285750"/>
            <a:ext cx="7772400" cy="914400"/>
          </a:xfrm>
        </p:spPr>
        <p:txBody>
          <a:bodyPr/>
          <a:lstStyle/>
          <a:p>
            <a:pPr algn="ctr" fontAlgn="auto">
              <a:spcAft>
                <a:spcPts val="0"/>
              </a:spcAft>
              <a:defRPr/>
            </a:pPr>
            <a:r>
              <a:rPr lang="el-GR" dirty="0" smtClean="0">
                <a:solidFill>
                  <a:schemeClr val="tx2">
                    <a:satMod val="200000"/>
                  </a:schemeClr>
                </a:solidFill>
              </a:rPr>
              <a:t>Ιστορική αναδρομή</a:t>
            </a:r>
            <a:endParaRPr lang="el-GR" dirty="0">
              <a:solidFill>
                <a:schemeClr val="tx2">
                  <a:satMod val="200000"/>
                </a:schemeClr>
              </a:solidFill>
            </a:endParaRPr>
          </a:p>
        </p:txBody>
      </p:sp>
      <p:sp>
        <p:nvSpPr>
          <p:cNvPr id="3" name="2 - Θέση περιεχομένου"/>
          <p:cNvSpPr>
            <a:spLocks noGrp="1"/>
          </p:cNvSpPr>
          <p:nvPr>
            <p:ph idx="1"/>
          </p:nvPr>
        </p:nvSpPr>
        <p:spPr>
          <a:xfrm>
            <a:off x="857250" y="1143000"/>
            <a:ext cx="7772400" cy="5500688"/>
          </a:xfrm>
        </p:spPr>
        <p:txBody>
          <a:bodyPr>
            <a:normAutofit fontScale="77500" lnSpcReduction="20000"/>
          </a:bodyPr>
          <a:lstStyle/>
          <a:p>
            <a:pPr marL="411480" fontAlgn="auto">
              <a:spcAft>
                <a:spcPts val="0"/>
              </a:spcAft>
              <a:buFont typeface="Wingdings"/>
              <a:buChar char=""/>
              <a:defRPr/>
            </a:pPr>
            <a:r>
              <a:rPr lang="el-GR" dirty="0" smtClean="0"/>
              <a:t>Η ιστορία των </a:t>
            </a:r>
            <a:r>
              <a:rPr lang="el-GR" dirty="0" err="1" smtClean="0"/>
              <a:t>ενδονοσοκομειακών</a:t>
            </a:r>
            <a:r>
              <a:rPr lang="el-GR" dirty="0" smtClean="0"/>
              <a:t> λοιμώξεων είναι συνυφασμένη με την ιστορία των Νοσοκομείων</a:t>
            </a:r>
          </a:p>
          <a:p>
            <a:pPr marL="411480" fontAlgn="auto">
              <a:spcAft>
                <a:spcPts val="0"/>
              </a:spcAft>
              <a:buFont typeface="Wingdings"/>
              <a:buChar char=""/>
              <a:defRPr/>
            </a:pPr>
            <a:r>
              <a:rPr lang="el-GR" dirty="0" smtClean="0"/>
              <a:t>1861 </a:t>
            </a:r>
            <a:r>
              <a:rPr lang="en-US" dirty="0" err="1" smtClean="0"/>
              <a:t>Semmelweis</a:t>
            </a:r>
            <a:r>
              <a:rPr lang="en-US" dirty="0" smtClean="0"/>
              <a:t>, Holmes </a:t>
            </a:r>
            <a:r>
              <a:rPr lang="el-GR" dirty="0" smtClean="0"/>
              <a:t>πλύσιμο χεριών</a:t>
            </a:r>
          </a:p>
          <a:p>
            <a:pPr marL="411480" fontAlgn="auto">
              <a:spcAft>
                <a:spcPts val="0"/>
              </a:spcAft>
              <a:buFont typeface="Wingdings"/>
              <a:buChar char=""/>
              <a:defRPr/>
            </a:pPr>
            <a:r>
              <a:rPr lang="el-GR" dirty="0" smtClean="0"/>
              <a:t>1940  </a:t>
            </a:r>
            <a:r>
              <a:rPr lang="el-GR" dirty="0" err="1" smtClean="0"/>
              <a:t>θεωριτική</a:t>
            </a:r>
            <a:r>
              <a:rPr lang="el-GR" dirty="0" smtClean="0"/>
              <a:t> και πρακτική γνώση, αλλά δεν υπάρχει ένα Όργανο επίβλεψης</a:t>
            </a:r>
          </a:p>
          <a:p>
            <a:pPr marL="411480" fontAlgn="auto">
              <a:spcAft>
                <a:spcPts val="0"/>
              </a:spcAft>
              <a:buFont typeface="Wingdings"/>
              <a:buChar char=""/>
              <a:defRPr/>
            </a:pPr>
            <a:r>
              <a:rPr lang="el-GR" dirty="0" smtClean="0"/>
              <a:t>Δεκαετία 1950 «η δεκαετία του </a:t>
            </a:r>
            <a:r>
              <a:rPr lang="el-GR" dirty="0" err="1" smtClean="0"/>
              <a:t>σταφυλοκόκκου</a:t>
            </a:r>
            <a:r>
              <a:rPr lang="el-GR" dirty="0" smtClean="0"/>
              <a:t>», στελέχη ανθεκτικά στην </a:t>
            </a:r>
            <a:r>
              <a:rPr lang="el-GR" dirty="0" err="1" smtClean="0"/>
              <a:t>πενικιλλίνη</a:t>
            </a:r>
            <a:r>
              <a:rPr lang="el-GR" dirty="0" smtClean="0"/>
              <a:t> και οργάνωση ΕΕΝΛ </a:t>
            </a:r>
          </a:p>
          <a:p>
            <a:pPr marL="411480" fontAlgn="auto">
              <a:spcAft>
                <a:spcPts val="0"/>
              </a:spcAft>
              <a:buFont typeface="Wingdings"/>
              <a:buChar char=""/>
              <a:defRPr/>
            </a:pPr>
            <a:r>
              <a:rPr lang="el-GR" dirty="0" smtClean="0"/>
              <a:t>Δεκαετία 1960 επικράτηση </a:t>
            </a:r>
            <a:r>
              <a:rPr lang="en-US" dirty="0" smtClean="0"/>
              <a:t>Gram -, EENL </a:t>
            </a:r>
            <a:r>
              <a:rPr lang="el-GR" dirty="0" smtClean="0"/>
              <a:t>σε όλα τα Νοσοκομεία</a:t>
            </a:r>
          </a:p>
          <a:p>
            <a:pPr marL="411480" fontAlgn="auto">
              <a:spcAft>
                <a:spcPts val="0"/>
              </a:spcAft>
              <a:buFont typeface="Wingdings"/>
              <a:buChar char=""/>
              <a:defRPr/>
            </a:pPr>
            <a:r>
              <a:rPr lang="el-GR" dirty="0" smtClean="0"/>
              <a:t>Δεκαετία 1980 -…. Το πρόβλημα της αντοχής </a:t>
            </a:r>
            <a:r>
              <a:rPr lang="en-US" dirty="0" smtClean="0"/>
              <a:t>MRSA</a:t>
            </a:r>
            <a:r>
              <a:rPr lang="el-GR" dirty="0" smtClean="0"/>
              <a:t> όχι πλέον με </a:t>
            </a:r>
            <a:r>
              <a:rPr lang="el-GR" dirty="0" err="1" smtClean="0"/>
              <a:t>ασυμπτωματικούς</a:t>
            </a:r>
            <a:r>
              <a:rPr lang="el-GR" dirty="0" smtClean="0"/>
              <a:t> φορείς, αλλά με παθητική μεταφορά </a:t>
            </a:r>
          </a:p>
          <a:p>
            <a:pPr marL="411480" fontAlgn="auto">
              <a:spcAft>
                <a:spcPts val="0"/>
              </a:spcAft>
              <a:buFont typeface="Wingdings"/>
              <a:buChar char=""/>
              <a:defRPr/>
            </a:pPr>
            <a:r>
              <a:rPr lang="el-GR" dirty="0" smtClean="0"/>
              <a:t>Ο πόλεμος της ιατρικής εναντίον των μικροβίων φαίνεται πως δεν έχει τέλος </a:t>
            </a:r>
            <a:r>
              <a:rPr lang="en-US" dirty="0" smtClean="0"/>
              <a:t>MRSE, </a:t>
            </a:r>
            <a:r>
              <a:rPr lang="el-GR" dirty="0" smtClean="0"/>
              <a:t>εντερόκοκκος, </a:t>
            </a:r>
            <a:r>
              <a:rPr lang="el-GR" dirty="0" err="1" smtClean="0"/>
              <a:t>ψευδομονάδα</a:t>
            </a:r>
            <a:r>
              <a:rPr lang="el-GR" dirty="0" smtClean="0"/>
              <a:t>, </a:t>
            </a:r>
            <a:r>
              <a:rPr lang="en-US" dirty="0" smtClean="0"/>
              <a:t>Candida </a:t>
            </a:r>
            <a:r>
              <a:rPr lang="el-GR" dirty="0" smtClean="0"/>
              <a:t>«χθεσινά σαπρόφυτα, σημερινά παθογόνα»</a:t>
            </a:r>
            <a:endParaRPr lang="el-G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Τίτλος"/>
          <p:cNvSpPr>
            <a:spLocks noGrp="1"/>
          </p:cNvSpPr>
          <p:nvPr>
            <p:ph type="title"/>
          </p:nvPr>
        </p:nvSpPr>
        <p:spPr>
          <a:xfrm>
            <a:off x="428625" y="285750"/>
            <a:ext cx="8229600" cy="914400"/>
          </a:xfrm>
        </p:spPr>
        <p:txBody>
          <a:bodyPr/>
          <a:lstStyle/>
          <a:p>
            <a:pPr algn="ctr" fontAlgn="auto">
              <a:spcAft>
                <a:spcPts val="0"/>
              </a:spcAft>
              <a:defRPr/>
            </a:pPr>
            <a:r>
              <a:rPr lang="el-GR" dirty="0" smtClean="0">
                <a:solidFill>
                  <a:schemeClr val="tx2">
                    <a:satMod val="200000"/>
                  </a:schemeClr>
                </a:solidFill>
              </a:rPr>
              <a:t>Μοντέλο της διασταυρούμενης λοίμωξης</a:t>
            </a:r>
            <a:endParaRPr lang="el-GR" dirty="0">
              <a:solidFill>
                <a:schemeClr val="tx2">
                  <a:satMod val="200000"/>
                </a:schemeClr>
              </a:solidFill>
            </a:endParaRPr>
          </a:p>
        </p:txBody>
      </p:sp>
      <p:sp>
        <p:nvSpPr>
          <p:cNvPr id="5" name="4 - Θέση περιεχομένου"/>
          <p:cNvSpPr>
            <a:spLocks noGrp="1"/>
          </p:cNvSpPr>
          <p:nvPr>
            <p:ph sz="half" idx="1"/>
          </p:nvPr>
        </p:nvSpPr>
        <p:spPr>
          <a:xfrm>
            <a:off x="465138" y="1770063"/>
            <a:ext cx="4038600" cy="4525962"/>
          </a:xfrm>
        </p:spPr>
        <p:txBody>
          <a:bodyPr>
            <a:normAutofit fontScale="70000" lnSpcReduction="20000"/>
          </a:bodyPr>
          <a:lstStyle/>
          <a:p>
            <a:pPr marL="411480" fontAlgn="auto">
              <a:spcAft>
                <a:spcPts val="0"/>
              </a:spcAft>
              <a:buFont typeface="Wingdings"/>
              <a:buChar char=""/>
              <a:defRPr/>
            </a:pPr>
            <a:r>
              <a:rPr lang="el-GR" dirty="0" smtClean="0"/>
              <a:t>Η μικροβιακή χλωρίδα νεοεισερχόμενου ασθενούς είναι ευαίσθητη στα αντιβιοτικά, με την χορήγηση αντιβιοτικών η χλωρίδα </a:t>
            </a:r>
            <a:r>
              <a:rPr lang="el-GR" dirty="0" err="1" smtClean="0"/>
              <a:t>καταστέλλεταικαι</a:t>
            </a:r>
            <a:r>
              <a:rPr lang="el-GR" dirty="0" smtClean="0"/>
              <a:t> το οικολογικό κενό καταλαμβάνεται από </a:t>
            </a:r>
            <a:r>
              <a:rPr lang="el-GR" u="sng" dirty="0" smtClean="0"/>
              <a:t>άλλο ανθεκτικό μικρόβιο προερχόμενο από άλλο άρρωστο</a:t>
            </a:r>
            <a:endParaRPr lang="el-GR" u="sng" dirty="0"/>
          </a:p>
        </p:txBody>
      </p:sp>
      <p:sp>
        <p:nvSpPr>
          <p:cNvPr id="6" name="5 - Θέση περιεχομένου"/>
          <p:cNvSpPr>
            <a:spLocks noGrp="1"/>
          </p:cNvSpPr>
          <p:nvPr>
            <p:ph sz="half" idx="2"/>
          </p:nvPr>
        </p:nvSpPr>
        <p:spPr>
          <a:xfrm>
            <a:off x="4656138" y="1770063"/>
            <a:ext cx="4038600" cy="4525962"/>
          </a:xfrm>
        </p:spPr>
        <p:txBody>
          <a:bodyPr>
            <a:normAutofit fontScale="70000" lnSpcReduction="20000"/>
          </a:bodyPr>
          <a:lstStyle/>
          <a:p>
            <a:pPr marL="411480" fontAlgn="auto">
              <a:spcAft>
                <a:spcPts val="0"/>
              </a:spcAft>
              <a:buFont typeface="Wingdings"/>
              <a:buChar char=""/>
              <a:defRPr/>
            </a:pPr>
            <a:r>
              <a:rPr lang="el-GR" dirty="0" smtClean="0"/>
              <a:t>Ο νεοεισερχόμενος στο Νοσοκομείο ασθενής ξενίζει μικρό αριθμό ανθεκτικών μικροβίων που περιορίζονται και ελέγχονται από την φυσιολογική χλωρίδα. Όταν αυτή καταστραφεί από αντιβιοτικά επιλέγονται οι ανθεκτικοί μικροοργανισμοί και έτσι το «νοσοκομειακό» στέλεχος που στην πραγματικότητα είναι </a:t>
            </a:r>
            <a:r>
              <a:rPr lang="el-GR" dirty="0" err="1" smtClean="0"/>
              <a:t>εξωνοσοκομειακό</a:t>
            </a:r>
            <a:r>
              <a:rPr lang="el-GR" dirty="0" smtClean="0"/>
              <a:t> προκαλεί λοίμωξη </a:t>
            </a:r>
            <a:r>
              <a:rPr lang="el-GR" u="sng" dirty="0" smtClean="0"/>
              <a:t>που στην πραγματικότητα δεν έχει μεταδοθεί από άλλο ασθενή</a:t>
            </a:r>
            <a:endParaRPr lang="el-GR" u="sng"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Τίτλος"/>
          <p:cNvSpPr>
            <a:spLocks noGrp="1"/>
          </p:cNvSpPr>
          <p:nvPr>
            <p:ph type="title"/>
          </p:nvPr>
        </p:nvSpPr>
        <p:spPr>
          <a:xfrm>
            <a:off x="914400" y="357188"/>
            <a:ext cx="7772400" cy="914400"/>
          </a:xfrm>
        </p:spPr>
        <p:txBody>
          <a:bodyPr/>
          <a:lstStyle/>
          <a:p>
            <a:pPr algn="ctr" fontAlgn="auto">
              <a:spcAft>
                <a:spcPts val="0"/>
              </a:spcAft>
              <a:defRPr/>
            </a:pPr>
            <a:r>
              <a:rPr lang="el-GR" dirty="0" smtClean="0">
                <a:solidFill>
                  <a:schemeClr val="tx2">
                    <a:satMod val="200000"/>
                  </a:schemeClr>
                </a:solidFill>
              </a:rPr>
              <a:t>Έλεγχος </a:t>
            </a:r>
            <a:r>
              <a:rPr lang="el-GR" dirty="0" err="1" smtClean="0">
                <a:solidFill>
                  <a:schemeClr val="tx2">
                    <a:satMod val="200000"/>
                  </a:schemeClr>
                </a:solidFill>
              </a:rPr>
              <a:t>ενδονοσοκομειακών</a:t>
            </a:r>
            <a:r>
              <a:rPr lang="el-GR" dirty="0" smtClean="0">
                <a:solidFill>
                  <a:schemeClr val="tx2">
                    <a:satMod val="200000"/>
                  </a:schemeClr>
                </a:solidFill>
              </a:rPr>
              <a:t> λοιμώξεων</a:t>
            </a:r>
            <a:endParaRPr lang="el-GR" dirty="0">
              <a:solidFill>
                <a:schemeClr val="tx2">
                  <a:satMod val="200000"/>
                </a:schemeClr>
              </a:solidFill>
            </a:endParaRPr>
          </a:p>
        </p:txBody>
      </p:sp>
      <p:sp>
        <p:nvSpPr>
          <p:cNvPr id="6" name="5 - Θέση περιεχομένου"/>
          <p:cNvSpPr>
            <a:spLocks noGrp="1"/>
          </p:cNvSpPr>
          <p:nvPr>
            <p:ph idx="1"/>
          </p:nvPr>
        </p:nvSpPr>
        <p:spPr/>
        <p:txBody>
          <a:bodyPr>
            <a:normAutofit fontScale="77500" lnSpcReduction="20000"/>
          </a:bodyPr>
          <a:lstStyle/>
          <a:p>
            <a:pPr marL="411480" fontAlgn="auto">
              <a:spcAft>
                <a:spcPts val="0"/>
              </a:spcAft>
              <a:buFont typeface="Wingdings"/>
              <a:buChar char=""/>
              <a:defRPr/>
            </a:pPr>
            <a:r>
              <a:rPr lang="el-GR" dirty="0" smtClean="0"/>
              <a:t>30-50% μπορούν να προληφθούν γιατί σχετίζονται με πρακτικές νοσηλείας των ασθενών</a:t>
            </a:r>
          </a:p>
          <a:p>
            <a:pPr marL="411480" fontAlgn="auto">
              <a:spcAft>
                <a:spcPts val="0"/>
              </a:spcAft>
              <a:buFont typeface="Wingdings"/>
              <a:buChar char=""/>
              <a:defRPr/>
            </a:pPr>
            <a:r>
              <a:rPr lang="el-GR" dirty="0" err="1" smtClean="0"/>
              <a:t>Γι’αυτές</a:t>
            </a:r>
            <a:r>
              <a:rPr lang="el-GR" dirty="0" smtClean="0"/>
              <a:t> δεν ευθύνεται ο άρρωστος ούτε το αμυντικό του σύστημα, ούτε κάποιος άλλος ασθενής που μεταδίδει την νόσο</a:t>
            </a:r>
          </a:p>
          <a:p>
            <a:pPr marL="411480" fontAlgn="auto">
              <a:spcAft>
                <a:spcPts val="0"/>
              </a:spcAft>
              <a:buFont typeface="Wingdings"/>
              <a:buChar char=""/>
              <a:defRPr/>
            </a:pPr>
            <a:r>
              <a:rPr lang="el-GR" dirty="0" smtClean="0"/>
              <a:t>Οι </a:t>
            </a:r>
            <a:r>
              <a:rPr lang="el-GR" dirty="0" err="1" smtClean="0"/>
              <a:t>παληές</a:t>
            </a:r>
            <a:r>
              <a:rPr lang="el-GR" dirty="0" smtClean="0"/>
              <a:t> κακές πρακτικές είναι παγιωμένες και με τον νόμο της αδράνειας και της ρουτίνας </a:t>
            </a:r>
            <a:r>
              <a:rPr lang="el-GR" dirty="0" err="1" smtClean="0"/>
              <a:t>μεταφέρονατι</a:t>
            </a:r>
            <a:r>
              <a:rPr lang="el-GR" dirty="0" smtClean="0"/>
              <a:t> από τους </a:t>
            </a:r>
            <a:r>
              <a:rPr lang="el-GR" dirty="0" err="1" smtClean="0"/>
              <a:t>παληούς</a:t>
            </a:r>
            <a:r>
              <a:rPr lang="el-GR" dirty="0" smtClean="0"/>
              <a:t> στους καινούργιους</a:t>
            </a:r>
          </a:p>
          <a:p>
            <a:pPr marL="411480" fontAlgn="auto">
              <a:spcAft>
                <a:spcPts val="0"/>
              </a:spcAft>
              <a:buFont typeface="Wingdings"/>
              <a:buChar char=""/>
              <a:defRPr/>
            </a:pPr>
            <a:r>
              <a:rPr lang="el-GR" dirty="0" smtClean="0"/>
              <a:t>Όμως η πληροφορία είναι γνώση και η γνώση είναι δύναμη</a:t>
            </a:r>
          </a:p>
          <a:p>
            <a:pPr marL="411480" fontAlgn="auto">
              <a:spcAft>
                <a:spcPts val="0"/>
              </a:spcAft>
              <a:buFont typeface="Wingdings"/>
              <a:buChar char=""/>
              <a:defRPr/>
            </a:pPr>
            <a:r>
              <a:rPr lang="el-GR" dirty="0" smtClean="0"/>
              <a:t>Η προσπάθεια ελέγχου των λοιμώξεων για να είναι αποτελεσματική πρέπει να στηρίζεται σε ουσιαστικές αρχές , έγκυρη και αποτελεσματική σύγχρονη γνώση</a:t>
            </a:r>
            <a:endParaRPr lang="el-G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Τίτλος"/>
          <p:cNvSpPr>
            <a:spLocks noGrp="1"/>
          </p:cNvSpPr>
          <p:nvPr>
            <p:ph type="title"/>
          </p:nvPr>
        </p:nvSpPr>
        <p:spPr>
          <a:xfrm>
            <a:off x="504825" y="512763"/>
            <a:ext cx="7772400" cy="914400"/>
          </a:xfrm>
        </p:spPr>
        <p:txBody>
          <a:bodyPr/>
          <a:lstStyle/>
          <a:p>
            <a:pPr algn="ctr" fontAlgn="auto">
              <a:spcAft>
                <a:spcPts val="0"/>
              </a:spcAft>
              <a:defRPr/>
            </a:pPr>
            <a:r>
              <a:rPr lang="el-GR" dirty="0" smtClean="0">
                <a:solidFill>
                  <a:schemeClr val="tx2">
                    <a:satMod val="200000"/>
                  </a:schemeClr>
                </a:solidFill>
              </a:rPr>
              <a:t>Οι 2 μέθοδοι για την αλλαγή των πρακτικών</a:t>
            </a:r>
            <a:endParaRPr lang="el-GR" dirty="0">
              <a:solidFill>
                <a:schemeClr val="tx2">
                  <a:satMod val="200000"/>
                </a:schemeClr>
              </a:solidFill>
            </a:endParaRPr>
          </a:p>
        </p:txBody>
      </p:sp>
      <p:sp>
        <p:nvSpPr>
          <p:cNvPr id="41986" name="4 - Θέση κειμένου"/>
          <p:cNvSpPr>
            <a:spLocks noGrp="1"/>
          </p:cNvSpPr>
          <p:nvPr>
            <p:ph type="body" idx="1"/>
          </p:nvPr>
        </p:nvSpPr>
        <p:spPr>
          <a:xfrm>
            <a:off x="457200" y="1809750"/>
            <a:ext cx="4040188" cy="639763"/>
          </a:xfrm>
        </p:spPr>
        <p:txBody>
          <a:bodyPr/>
          <a:lstStyle/>
          <a:p>
            <a:pPr marL="73025"/>
            <a:r>
              <a:rPr lang="el-GR" smtClean="0"/>
              <a:t>1. Άμεση δράση</a:t>
            </a:r>
          </a:p>
        </p:txBody>
      </p:sp>
      <p:sp>
        <p:nvSpPr>
          <p:cNvPr id="7" name="6 - Θέση κειμένου"/>
          <p:cNvSpPr>
            <a:spLocks noGrp="1"/>
          </p:cNvSpPr>
          <p:nvPr>
            <p:ph type="body" sz="half" idx="3"/>
          </p:nvPr>
        </p:nvSpPr>
        <p:spPr>
          <a:xfrm>
            <a:off x="4645025" y="1809750"/>
            <a:ext cx="4041775" cy="639763"/>
          </a:xfrm>
        </p:spPr>
        <p:txBody>
          <a:bodyPr>
            <a:normAutofit fontScale="92500" lnSpcReduction="20000"/>
          </a:bodyPr>
          <a:lstStyle/>
          <a:p>
            <a:pPr fontAlgn="auto">
              <a:spcAft>
                <a:spcPts val="0"/>
              </a:spcAft>
              <a:buFont typeface="Wingdings"/>
              <a:buNone/>
              <a:defRPr/>
            </a:pPr>
            <a:r>
              <a:rPr lang="el-GR" dirty="0" smtClean="0"/>
              <a:t>2. Αλλαγή πρακτικής με εκπαίδευση</a:t>
            </a:r>
            <a:endParaRPr lang="el-GR" dirty="0"/>
          </a:p>
        </p:txBody>
      </p:sp>
      <p:sp>
        <p:nvSpPr>
          <p:cNvPr id="41988" name="5 - Θέση περιεχομένου"/>
          <p:cNvSpPr>
            <a:spLocks noGrp="1"/>
          </p:cNvSpPr>
          <p:nvPr>
            <p:ph sz="quarter" idx="2"/>
          </p:nvPr>
        </p:nvSpPr>
        <p:spPr>
          <a:xfrm>
            <a:off x="457200" y="2459038"/>
            <a:ext cx="4040188" cy="3959225"/>
          </a:xfrm>
        </p:spPr>
        <p:txBody>
          <a:bodyPr/>
          <a:lstStyle/>
          <a:p>
            <a:r>
              <a:rPr lang="el-GR" smtClean="0"/>
              <a:t>Δεν βασίζεται σε εθελοντική συμμόρφωση</a:t>
            </a:r>
          </a:p>
          <a:p>
            <a:r>
              <a:rPr lang="el-GR" smtClean="0"/>
              <a:t>Δεν απαιτεί  προσπάθεια από το προσσωπικό</a:t>
            </a:r>
          </a:p>
          <a:p>
            <a:r>
              <a:rPr lang="el-GR" smtClean="0"/>
              <a:t>Αλλά δυστυχώς δεν είναι καθολικά εφαρμόσιμη</a:t>
            </a:r>
          </a:p>
          <a:p>
            <a:r>
              <a:rPr lang="el-GR" smtClean="0"/>
              <a:t>Π.χ  αγορά και χρήση κλειστών συστημάτων καθετηριασμού</a:t>
            </a:r>
          </a:p>
        </p:txBody>
      </p:sp>
      <p:sp>
        <p:nvSpPr>
          <p:cNvPr id="41989" name="7 - Θέση περιεχομένου"/>
          <p:cNvSpPr>
            <a:spLocks noGrp="1"/>
          </p:cNvSpPr>
          <p:nvPr>
            <p:ph sz="quarter" idx="4"/>
          </p:nvPr>
        </p:nvSpPr>
        <p:spPr>
          <a:xfrm>
            <a:off x="4645025" y="2459038"/>
            <a:ext cx="4041775" cy="3959225"/>
          </a:xfrm>
        </p:spPr>
        <p:txBody>
          <a:bodyPr/>
          <a:lstStyle/>
          <a:p>
            <a:r>
              <a:rPr lang="el-GR" sz="1600" smtClean="0"/>
              <a:t>Λόγω ήδη δομημένων συμπεριφορών δύσκολη και λιγόοτερο αποδοτική</a:t>
            </a:r>
          </a:p>
          <a:p>
            <a:r>
              <a:rPr lang="el-GR" sz="1600" smtClean="0"/>
              <a:t>Όμως η μόνη πραγματικά μέθοδος που μπορεί να αντιμετωπίσει τις νοσοκομειακές λοιμώξεις</a:t>
            </a:r>
          </a:p>
          <a:p>
            <a:r>
              <a:rPr lang="el-GR" sz="1600" smtClean="0"/>
              <a:t>Απαιτεί: </a:t>
            </a:r>
          </a:p>
          <a:p>
            <a:pPr lvl="2">
              <a:buFont typeface="Wingdings" pitchFamily="2" charset="2"/>
              <a:buChar char="Ø"/>
            </a:pPr>
            <a:r>
              <a:rPr lang="el-GR" sz="1600" smtClean="0"/>
              <a:t>Σαφείς ορισμός του τι σημαίνει πρόληψη και έλεγχος λοιμώξεων</a:t>
            </a:r>
          </a:p>
          <a:p>
            <a:pPr lvl="2">
              <a:buFont typeface="Wingdings" pitchFamily="2" charset="2"/>
              <a:buChar char="Ø"/>
            </a:pPr>
            <a:r>
              <a:rPr lang="el-GR" sz="1600" smtClean="0"/>
              <a:t>Αποφυγή αλληλοαναιρούμενων οδηγιών</a:t>
            </a:r>
          </a:p>
          <a:p>
            <a:pPr lvl="2">
              <a:buFont typeface="Wingdings" pitchFamily="2" charset="2"/>
              <a:buChar char="Ø"/>
            </a:pPr>
            <a:r>
              <a:rPr lang="el-GR" sz="1600" smtClean="0"/>
              <a:t>Απλά προληπτικά μέτρα  όπως πλύσιμο χεριών</a:t>
            </a:r>
          </a:p>
          <a:p>
            <a:pPr lvl="2">
              <a:buFont typeface="Wingdings" pitchFamily="2" charset="2"/>
              <a:buChar char="Ø"/>
            </a:pPr>
            <a:r>
              <a:rPr lang="el-GR" sz="1600" smtClean="0"/>
              <a:t>Να τηρούνται οι οδηγίες</a:t>
            </a:r>
          </a:p>
          <a:p>
            <a:pPr lvl="2">
              <a:buFont typeface="Wingdings" pitchFamily="2" charset="2"/>
              <a:buChar char="Ø"/>
            </a:pPr>
            <a:r>
              <a:rPr lang="el-GR" sz="1600" smtClean="0"/>
              <a:t>Συνεχής εκπαίδευση συζήτηση προβλημάτων με αρμοδίους και εμπλεκομένους</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 Θέση κειμένου"/>
          <p:cNvSpPr>
            <a:spLocks noGrp="1"/>
          </p:cNvSpPr>
          <p:nvPr>
            <p:ph type="body" idx="1"/>
          </p:nvPr>
        </p:nvSpPr>
        <p:spPr>
          <a:xfrm>
            <a:off x="785813" y="5357813"/>
            <a:ext cx="7929562" cy="1285875"/>
          </a:xfrm>
        </p:spPr>
        <p:txBody>
          <a:bodyPr>
            <a:normAutofit/>
          </a:bodyPr>
          <a:lstStyle/>
          <a:p>
            <a:pPr algn="ctr" fontAlgn="auto">
              <a:spcAft>
                <a:spcPts val="0"/>
              </a:spcAft>
              <a:buFont typeface="Wingdings"/>
              <a:buNone/>
              <a:defRPr/>
            </a:pPr>
            <a:r>
              <a:rPr lang="el-GR" sz="2400" b="1" dirty="0" smtClean="0"/>
              <a:t>Με προσδιορισμό καταστάσεων, συστηματική συλλογή πληροφοριών, ανάλυση και αξιολόγηση πληροφοριών, γνωστοποίηση πληροφοριών και αξιολογήσεων</a:t>
            </a:r>
            <a:endParaRPr lang="el-GR" sz="2400" b="1" dirty="0"/>
          </a:p>
        </p:txBody>
      </p:sp>
      <p:sp>
        <p:nvSpPr>
          <p:cNvPr id="7" name="6 - Τίτλος"/>
          <p:cNvSpPr>
            <a:spLocks noGrp="1"/>
          </p:cNvSpPr>
          <p:nvPr>
            <p:ph type="title"/>
          </p:nvPr>
        </p:nvSpPr>
        <p:spPr>
          <a:xfrm>
            <a:off x="706438" y="512763"/>
            <a:ext cx="8156575" cy="776287"/>
          </a:xfrm>
        </p:spPr>
        <p:txBody>
          <a:bodyPr/>
          <a:lstStyle/>
          <a:p>
            <a:pPr algn="ctr" fontAlgn="auto">
              <a:spcAft>
                <a:spcPts val="0"/>
              </a:spcAft>
              <a:defRPr/>
            </a:pPr>
            <a:r>
              <a:rPr lang="el-GR" dirty="0" smtClean="0">
                <a:solidFill>
                  <a:schemeClr val="tx2">
                    <a:satMod val="200000"/>
                  </a:schemeClr>
                </a:solidFill>
              </a:rPr>
              <a:t>Επιτήρηση (</a:t>
            </a:r>
            <a:r>
              <a:rPr lang="en-US" dirty="0" smtClean="0">
                <a:solidFill>
                  <a:schemeClr val="tx2">
                    <a:satMod val="200000"/>
                  </a:schemeClr>
                </a:solidFill>
              </a:rPr>
              <a:t>surveillance)</a:t>
            </a:r>
            <a:r>
              <a:rPr lang="el-GR" dirty="0" smtClean="0">
                <a:solidFill>
                  <a:schemeClr val="tx2">
                    <a:satMod val="200000"/>
                  </a:schemeClr>
                </a:solidFill>
              </a:rPr>
              <a:t> είναι η συστηματική, ενεργός και συνεχής παρατήρηση των λοιμώξεων σε νοσοκομειακούς ασθενείς και ο εντοπισμός των καταστάσεων οι οποίες αυξάνουν ή μειώνουν τον κίνδυνο εμφανίσεως αυτών των λοιμώξεων </a:t>
            </a:r>
            <a:endParaRPr lang="el-GR" dirty="0">
              <a:solidFill>
                <a:schemeClr val="tx2">
                  <a:satMod val="200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κειμένου"/>
          <p:cNvSpPr>
            <a:spLocks noGrp="1"/>
          </p:cNvSpPr>
          <p:nvPr>
            <p:ph type="body" idx="1"/>
          </p:nvPr>
        </p:nvSpPr>
        <p:spPr>
          <a:xfrm>
            <a:off x="1071563" y="5357813"/>
            <a:ext cx="7858125" cy="1357312"/>
          </a:xfrm>
        </p:spPr>
        <p:txBody>
          <a:bodyPr>
            <a:normAutofit/>
          </a:bodyPr>
          <a:lstStyle/>
          <a:p>
            <a:pPr algn="ctr" fontAlgn="auto">
              <a:spcAft>
                <a:spcPts val="0"/>
              </a:spcAft>
              <a:buFont typeface="Wingdings"/>
              <a:buNone/>
              <a:defRPr/>
            </a:pPr>
            <a:r>
              <a:rPr lang="el-GR" sz="2400" b="1" dirty="0" smtClean="0"/>
              <a:t>Διαφορετικά η όλη προσπάθεια για τον έλεγχο και πρόληψη των νοσοκομειακών λοιμώξεων είναι μια άσκηση στην ματαιότητα</a:t>
            </a:r>
            <a:endParaRPr lang="el-GR" sz="2400" b="1" dirty="0"/>
          </a:p>
        </p:txBody>
      </p:sp>
      <p:sp>
        <p:nvSpPr>
          <p:cNvPr id="4" name="3 - Τίτλος"/>
          <p:cNvSpPr>
            <a:spLocks noGrp="1"/>
          </p:cNvSpPr>
          <p:nvPr>
            <p:ph type="title"/>
          </p:nvPr>
        </p:nvSpPr>
        <p:spPr>
          <a:xfrm>
            <a:off x="706438" y="512763"/>
            <a:ext cx="8156575" cy="776287"/>
          </a:xfrm>
        </p:spPr>
        <p:txBody>
          <a:bodyPr/>
          <a:lstStyle/>
          <a:p>
            <a:pPr algn="ctr" fontAlgn="auto">
              <a:spcAft>
                <a:spcPts val="0"/>
              </a:spcAft>
              <a:defRPr/>
            </a:pPr>
            <a:r>
              <a:rPr lang="el-GR" dirty="0" smtClean="0">
                <a:solidFill>
                  <a:schemeClr val="tx2">
                    <a:satMod val="200000"/>
                  </a:schemeClr>
                </a:solidFill>
              </a:rPr>
              <a:t>Η επιδημιολογική έρευνα κάνει δυνατό τον προσδιορισμό των σχέσεων μεταξύ του </a:t>
            </a:r>
            <a:r>
              <a:rPr lang="el-GR" dirty="0" err="1" smtClean="0">
                <a:solidFill>
                  <a:schemeClr val="tx2">
                    <a:satMod val="200000"/>
                  </a:schemeClr>
                </a:solidFill>
              </a:rPr>
              <a:t>αιτιοπαθογόνου</a:t>
            </a:r>
            <a:r>
              <a:rPr lang="el-GR" dirty="0" smtClean="0">
                <a:solidFill>
                  <a:schemeClr val="tx2">
                    <a:satMod val="200000"/>
                  </a:schemeClr>
                </a:solidFill>
              </a:rPr>
              <a:t> μικροοργανισμού και της νόσου που προκαλεί, της πηγής από την οποία προέρχεται και του τρόπου με τον οποίο μεταδίδεται</a:t>
            </a:r>
            <a:endParaRPr lang="el-GR" dirty="0">
              <a:solidFill>
                <a:schemeClr val="tx2">
                  <a:satMod val="200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 Τίτλος"/>
          <p:cNvSpPr>
            <a:spLocks noGrp="1"/>
          </p:cNvSpPr>
          <p:nvPr>
            <p:ph type="title"/>
          </p:nvPr>
        </p:nvSpPr>
        <p:spPr>
          <a:xfrm>
            <a:off x="457200" y="512763"/>
            <a:ext cx="8229600" cy="914400"/>
          </a:xfrm>
        </p:spPr>
        <p:txBody>
          <a:bodyPr/>
          <a:lstStyle/>
          <a:p>
            <a:pPr algn="ctr" fontAlgn="auto">
              <a:spcAft>
                <a:spcPts val="0"/>
              </a:spcAft>
              <a:defRPr/>
            </a:pPr>
            <a:r>
              <a:rPr lang="el-GR" dirty="0" smtClean="0">
                <a:solidFill>
                  <a:schemeClr val="tx2">
                    <a:satMod val="200000"/>
                  </a:schemeClr>
                </a:solidFill>
              </a:rPr>
              <a:t>Προληπτική απομόνωση ασθενών</a:t>
            </a:r>
            <a:endParaRPr lang="el-GR" dirty="0">
              <a:solidFill>
                <a:schemeClr val="tx2">
                  <a:satMod val="200000"/>
                </a:schemeClr>
              </a:solidFill>
            </a:endParaRPr>
          </a:p>
        </p:txBody>
      </p:sp>
      <p:sp>
        <p:nvSpPr>
          <p:cNvPr id="5" name="4 - Θέση περιεχομένου"/>
          <p:cNvSpPr>
            <a:spLocks noGrp="1"/>
          </p:cNvSpPr>
          <p:nvPr>
            <p:ph sz="half" idx="1"/>
          </p:nvPr>
        </p:nvSpPr>
        <p:spPr>
          <a:xfrm>
            <a:off x="357188" y="1770063"/>
            <a:ext cx="4146550" cy="4525962"/>
          </a:xfrm>
        </p:spPr>
        <p:txBody>
          <a:bodyPr>
            <a:normAutofit fontScale="70000" lnSpcReduction="20000"/>
          </a:bodyPr>
          <a:lstStyle/>
          <a:p>
            <a:pPr marL="411480" fontAlgn="auto">
              <a:spcAft>
                <a:spcPts val="0"/>
              </a:spcAft>
              <a:buFont typeface="Wingdings"/>
              <a:buChar char=""/>
              <a:defRPr/>
            </a:pPr>
            <a:r>
              <a:rPr lang="el-GR" dirty="0" smtClean="0"/>
              <a:t>Εφαρμόζεται από το 1700</a:t>
            </a:r>
          </a:p>
          <a:p>
            <a:pPr marL="411480" fontAlgn="auto">
              <a:spcAft>
                <a:spcPts val="0"/>
              </a:spcAft>
              <a:buFont typeface="Wingdings"/>
              <a:buChar char=""/>
              <a:defRPr/>
            </a:pPr>
            <a:r>
              <a:rPr lang="el-GR" dirty="0" smtClean="0"/>
              <a:t>Προφυλάσσει όχι μόνον από την μετάδοση ασθενειών σε άλλους, αλλά και τους </a:t>
            </a:r>
            <a:r>
              <a:rPr lang="el-GR" dirty="0" err="1" smtClean="0"/>
              <a:t>ανοσοκατασταλμένους</a:t>
            </a:r>
            <a:r>
              <a:rPr lang="el-GR" dirty="0" smtClean="0"/>
              <a:t> από τα μικρόβια του περιβάλλοντος</a:t>
            </a:r>
          </a:p>
          <a:p>
            <a:pPr marL="411480" fontAlgn="auto">
              <a:spcAft>
                <a:spcPts val="0"/>
              </a:spcAft>
              <a:buFont typeface="Wingdings"/>
              <a:buChar char=""/>
              <a:defRPr/>
            </a:pPr>
            <a:r>
              <a:rPr lang="el-GR" dirty="0" smtClean="0"/>
              <a:t>Πλύσιμο χεριών «πνίγει τα μικρόβια στον νιπτήρα»</a:t>
            </a:r>
          </a:p>
          <a:p>
            <a:pPr marL="411480" fontAlgn="auto">
              <a:spcAft>
                <a:spcPts val="0"/>
              </a:spcAft>
              <a:buFont typeface="Wingdings"/>
              <a:buChar char=""/>
              <a:defRPr/>
            </a:pPr>
            <a:r>
              <a:rPr lang="el-GR" dirty="0" smtClean="0"/>
              <a:t>Χρήση αλκοολούχου αντισηπτικού</a:t>
            </a:r>
          </a:p>
          <a:p>
            <a:pPr marL="411480" fontAlgn="auto">
              <a:spcAft>
                <a:spcPts val="0"/>
              </a:spcAft>
              <a:buFont typeface="Wingdings"/>
              <a:buChar char=""/>
              <a:defRPr/>
            </a:pPr>
            <a:r>
              <a:rPr lang="el-GR" dirty="0" smtClean="0"/>
              <a:t>Χρήση μάσκας (</a:t>
            </a:r>
            <a:r>
              <a:rPr lang="el-GR" dirty="0" err="1" smtClean="0"/>
              <a:t>αερογενώς</a:t>
            </a:r>
            <a:r>
              <a:rPr lang="el-GR" dirty="0" smtClean="0"/>
              <a:t> μεταδιδόμενες)</a:t>
            </a:r>
          </a:p>
          <a:p>
            <a:pPr marL="411480" fontAlgn="auto">
              <a:spcAft>
                <a:spcPts val="0"/>
              </a:spcAft>
              <a:buFont typeface="Wingdings"/>
              <a:buChar char=""/>
              <a:defRPr/>
            </a:pPr>
            <a:r>
              <a:rPr lang="el-GR" dirty="0" smtClean="0"/>
              <a:t>Ποδιά</a:t>
            </a:r>
          </a:p>
          <a:p>
            <a:pPr marL="411480" fontAlgn="auto">
              <a:spcAft>
                <a:spcPts val="0"/>
              </a:spcAft>
              <a:buFont typeface="Wingdings"/>
              <a:buChar char=""/>
              <a:defRPr/>
            </a:pPr>
            <a:r>
              <a:rPr lang="el-GR" smtClean="0"/>
              <a:t>γάντια</a:t>
            </a:r>
            <a:endParaRPr lang="el-GR" dirty="0" smtClean="0"/>
          </a:p>
          <a:p>
            <a:pPr marL="411480" fontAlgn="auto">
              <a:spcAft>
                <a:spcPts val="0"/>
              </a:spcAft>
              <a:buFont typeface="Wingdings"/>
              <a:buChar char=""/>
              <a:defRPr/>
            </a:pPr>
            <a:endParaRPr lang="el-GR" dirty="0"/>
          </a:p>
        </p:txBody>
      </p:sp>
      <p:sp>
        <p:nvSpPr>
          <p:cNvPr id="6" name="5 - Θέση περιεχομένου"/>
          <p:cNvSpPr>
            <a:spLocks noGrp="1"/>
          </p:cNvSpPr>
          <p:nvPr>
            <p:ph sz="half" idx="2"/>
          </p:nvPr>
        </p:nvSpPr>
        <p:spPr>
          <a:xfrm>
            <a:off x="4656138" y="1770063"/>
            <a:ext cx="4038600" cy="4525962"/>
          </a:xfrm>
        </p:spPr>
        <p:txBody>
          <a:bodyPr>
            <a:normAutofit fontScale="70000" lnSpcReduction="20000"/>
          </a:bodyPr>
          <a:lstStyle/>
          <a:p>
            <a:pPr marL="411480" fontAlgn="auto">
              <a:spcAft>
                <a:spcPts val="0"/>
              </a:spcAft>
              <a:buFont typeface="Wingdings"/>
              <a:buChar char=""/>
              <a:defRPr/>
            </a:pPr>
            <a:r>
              <a:rPr lang="el-GR" dirty="0" smtClean="0"/>
              <a:t>Ιδιαίτερο δωμάτιο</a:t>
            </a:r>
          </a:p>
          <a:p>
            <a:pPr marL="740664" lvl="1" fontAlgn="auto">
              <a:spcAft>
                <a:spcPts val="0"/>
              </a:spcAft>
              <a:buFont typeface="Wingdings"/>
              <a:buChar char=""/>
              <a:defRPr/>
            </a:pPr>
            <a:r>
              <a:rPr lang="el-GR" dirty="0" smtClean="0"/>
              <a:t>Σε </a:t>
            </a:r>
            <a:r>
              <a:rPr lang="el-GR" dirty="0" err="1" smtClean="0"/>
              <a:t>αερογενή</a:t>
            </a:r>
            <a:r>
              <a:rPr lang="el-GR" dirty="0" smtClean="0"/>
              <a:t> μετάδοση (π.χ  </a:t>
            </a:r>
            <a:r>
              <a:rPr lang="el-GR" dirty="0" err="1" smtClean="0"/>
              <a:t>πολυανθεκτική</a:t>
            </a:r>
            <a:r>
              <a:rPr lang="el-GR" dirty="0" smtClean="0"/>
              <a:t> μετάδοση)</a:t>
            </a:r>
          </a:p>
          <a:p>
            <a:pPr marL="740664" lvl="1" fontAlgn="auto">
              <a:spcAft>
                <a:spcPts val="0"/>
              </a:spcAft>
              <a:buFont typeface="Wingdings"/>
              <a:buChar char=""/>
              <a:defRPr/>
            </a:pPr>
            <a:r>
              <a:rPr lang="el-GR" dirty="0" smtClean="0"/>
              <a:t>Απείθαρχος ασθενής με διανοητική έκπτωση, μικροβιαιμία ή και σημαντική αιμορραγία</a:t>
            </a:r>
          </a:p>
          <a:p>
            <a:pPr marL="740664" lvl="1" fontAlgn="auto">
              <a:spcAft>
                <a:spcPts val="0"/>
              </a:spcAft>
              <a:buFont typeface="Wingdings"/>
              <a:buChar char=""/>
              <a:defRPr/>
            </a:pPr>
            <a:r>
              <a:rPr lang="el-GR" dirty="0" smtClean="0"/>
              <a:t>Αρνητική πίεση δωματίου σε σχέση με τους κοινόχρηστους χώρους</a:t>
            </a:r>
          </a:p>
          <a:p>
            <a:pPr marL="740664" lvl="1" fontAlgn="auto">
              <a:spcAft>
                <a:spcPts val="0"/>
              </a:spcAft>
              <a:buFont typeface="Wingdings"/>
              <a:buChar char=""/>
              <a:defRPr/>
            </a:pPr>
            <a:r>
              <a:rPr lang="el-GR" dirty="0" smtClean="0"/>
              <a:t>6 ανανεώσεις αέρα</a:t>
            </a:r>
          </a:p>
          <a:p>
            <a:pPr marL="740664" lvl="1" fontAlgn="auto">
              <a:spcAft>
                <a:spcPts val="0"/>
              </a:spcAft>
              <a:buFont typeface="Wingdings"/>
              <a:buChar char=""/>
              <a:defRPr/>
            </a:pPr>
            <a:r>
              <a:rPr lang="el-GR" dirty="0" smtClean="0"/>
              <a:t>Ειδικός εξαερισμός προς το περιβάλλον</a:t>
            </a:r>
            <a:endParaRPr lang="el-G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3" name="Picture 9"/>
          <p:cNvPicPr>
            <a:picLocks noChangeAspect="1" noChangeArrowheads="1"/>
          </p:cNvPicPr>
          <p:nvPr/>
        </p:nvPicPr>
        <p:blipFill>
          <a:blip r:embed="rId2" cstate="print"/>
          <a:srcRect t="26132"/>
          <a:stretch>
            <a:fillRect/>
          </a:stretch>
        </p:blipFill>
        <p:spPr bwMode="auto">
          <a:xfrm>
            <a:off x="1340094" y="1601792"/>
            <a:ext cx="6589492" cy="4684728"/>
          </a:xfrm>
          <a:prstGeom prst="rect">
            <a:avLst/>
          </a:prstGeom>
          <a:ln>
            <a:noFill/>
          </a:ln>
          <a:effectLst>
            <a:softEdge rad="112500"/>
          </a:effectLst>
        </p:spPr>
      </p:pic>
      <p:sp>
        <p:nvSpPr>
          <p:cNvPr id="3" name="2 - Τίτλος"/>
          <p:cNvSpPr>
            <a:spLocks noGrp="1"/>
          </p:cNvSpPr>
          <p:nvPr>
            <p:ph type="title"/>
          </p:nvPr>
        </p:nvSpPr>
        <p:spPr/>
        <p:txBody>
          <a:bodyPr/>
          <a:lstStyle/>
          <a:p>
            <a:pPr algn="ctr" eaLnBrk="1" fontAlgn="auto" hangingPunct="1">
              <a:spcAft>
                <a:spcPts val="0"/>
              </a:spcAft>
              <a:defRPr/>
            </a:pPr>
            <a:r>
              <a:rPr lang="el-GR" sz="3600" b="1" smtClean="0">
                <a:effectLst>
                  <a:outerShdw blurRad="38100" dist="38100" dir="2700000" algn="tl">
                    <a:srgbClr val="000000">
                      <a:alpha val="43137"/>
                    </a:srgbClr>
                  </a:outerShdw>
                </a:effectLst>
              </a:rPr>
              <a:t>Τα  πέντε βήματα </a:t>
            </a:r>
            <a:br>
              <a:rPr lang="el-GR" sz="3600" b="1" smtClean="0">
                <a:effectLst>
                  <a:outerShdw blurRad="38100" dist="38100" dir="2700000" algn="tl">
                    <a:srgbClr val="000000">
                      <a:alpha val="43137"/>
                    </a:srgbClr>
                  </a:outerShdw>
                </a:effectLst>
              </a:rPr>
            </a:br>
            <a:r>
              <a:rPr lang="el-GR" sz="3600" b="1" smtClean="0">
                <a:effectLst>
                  <a:outerShdw blurRad="38100" dist="38100" dir="2700000" algn="tl">
                    <a:srgbClr val="000000">
                      <a:alpha val="43137"/>
                    </a:srgbClr>
                  </a:outerShdw>
                </a:effectLst>
              </a:rPr>
              <a:t>για την υγιεινή των χεριών</a:t>
            </a:r>
            <a:endParaRPr lang="el-GR" sz="3600" b="1">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80</TotalTime>
  <Words>1007</Words>
  <Application>Microsoft Office PowerPoint</Application>
  <PresentationFormat>On-screen Show (4:3)</PresentationFormat>
  <Paragraphs>115</Paragraphs>
  <Slides>14</Slides>
  <Notes>0</Notes>
  <HiddenSlides>0</HiddenSlides>
  <MMClips>0</MMClips>
  <ScaleCrop>false</ScaleCrop>
  <HeadingPairs>
    <vt:vector size="6" baseType="variant">
      <vt:variant>
        <vt:lpstr>Γραμματοσειρές που χρησιμοποιούνται</vt:lpstr>
      </vt:variant>
      <vt:variant>
        <vt:i4>8</vt:i4>
      </vt:variant>
      <vt:variant>
        <vt:lpstr>Πρότυπο σχεδίασης</vt:lpstr>
      </vt:variant>
      <vt:variant>
        <vt:i4>12</vt:i4>
      </vt:variant>
      <vt:variant>
        <vt:lpstr>Τίτλοι διαφανειών</vt:lpstr>
      </vt:variant>
      <vt:variant>
        <vt:i4>14</vt:i4>
      </vt:variant>
    </vt:vector>
  </HeadingPairs>
  <TitlesOfParts>
    <vt:vector size="34" baseType="lpstr">
      <vt:lpstr>Corbel</vt:lpstr>
      <vt:lpstr>Arial</vt:lpstr>
      <vt:lpstr>Consolas</vt:lpstr>
      <vt:lpstr>Wingdings</vt:lpstr>
      <vt:lpstr>Wingdings 2</vt:lpstr>
      <vt:lpstr>Wingdings 3</vt:lpstr>
      <vt:lpstr>Calibri</vt:lpstr>
      <vt:lpstr>Constantia</vt:lpstr>
      <vt:lpstr>Metro</vt:lpstr>
      <vt:lpstr>Paper</vt:lpstr>
      <vt:lpstr>Θέμα του Office</vt:lpstr>
      <vt:lpstr>Metro</vt:lpstr>
      <vt:lpstr>Metro</vt:lpstr>
      <vt:lpstr>Metro</vt:lpstr>
      <vt:lpstr>Metro</vt:lpstr>
      <vt:lpstr>Metro</vt:lpstr>
      <vt:lpstr>Metro</vt:lpstr>
      <vt:lpstr>Paper</vt:lpstr>
      <vt:lpstr>Paper</vt:lpstr>
      <vt:lpstr>Paper</vt:lpstr>
      <vt:lpstr>Διαφάνεια 1</vt:lpstr>
      <vt:lpstr>Ιστορική αναδρομή</vt:lpstr>
      <vt:lpstr>Μοντέλο της διασταυρούμενης λοίμωξης</vt:lpstr>
      <vt:lpstr>Έλεγχος ενδονοσοκομειακών λοιμώξεων</vt:lpstr>
      <vt:lpstr>Οι 2 μέθοδοι για την αλλαγή των πρακτικών</vt:lpstr>
      <vt:lpstr>Επιτήρηση (surveillance) είναι η συστηματική, ενεργός και συνεχής παρατήρηση των λοιμώξεων σε νοσοκομειακούς ασθενείς και ο εντοπισμός των καταστάσεων οι οποίες αυξάνουν ή μειώνουν τον κίνδυνο εμφανίσεως αυτών των λοιμώξεων </vt:lpstr>
      <vt:lpstr>Η επιδημιολογική έρευνα κάνει δυνατό τον προσδιορισμό των σχέσεων μεταξύ του αιτιοπαθογόνου μικροοργανισμού και της νόσου που προκαλεί, της πηγής από την οποία προέρχεται και του τρόπου με τον οποίο μεταδίδεται</vt:lpstr>
      <vt:lpstr>Προληπτική απομόνωση ασθενών</vt:lpstr>
      <vt:lpstr>Διαφάνεια 9</vt:lpstr>
      <vt:lpstr>Παραδείγματα εφαρμογής των  5 βημάτων της υγιεινής των χεριών</vt:lpstr>
      <vt:lpstr>Η χρήση των γαντιών δεν αντικαθιστά σε καμία περίπτωση την υγιεινή των χεριών</vt:lpstr>
      <vt:lpstr>Η χρήση των γαντιών δεν αντικαθιστά σε καμία περίπτωση την υγιεινή των χεριών</vt:lpstr>
      <vt:lpstr>Πότε πρέπει να πλένετε  τα χέρια σας;</vt:lpstr>
      <vt:lpstr>Πότε πρέπει να βάλετε αλκοολούχο αντισηπτικό διάλυμα στα χέρια σας;</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Πρόληψη και ελεγχοσ νοσοκομειακων λοιμωξεων</dc:title>
  <dc:creator>METH</dc:creator>
  <cp:lastModifiedBy>user</cp:lastModifiedBy>
  <cp:revision>6</cp:revision>
  <dcterms:created xsi:type="dcterms:W3CDTF">2012-03-14T22:56:50Z</dcterms:created>
  <dcterms:modified xsi:type="dcterms:W3CDTF">2013-04-11T10:38:21Z</dcterms:modified>
</cp:coreProperties>
</file>