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1" d="100"/>
          <a:sy n="101" d="100"/>
        </p:scale>
        <p:origin x="99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6D2D2F5-F022-4A2D-8A05-BCB89D7BBBEC}" type="datetimeFigureOut">
              <a:rPr lang="en-US" smtClean="0"/>
              <a:t>8/6/2024</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83AA2CDC-F3F8-40AD-90D2-5CBE01964C57}" type="slidenum">
              <a:rPr lang="en-US" smtClean="0"/>
              <a:t>‹#›</a:t>
            </a:fld>
            <a:endParaRPr lang="en-US"/>
          </a:p>
        </p:txBody>
      </p:sp>
    </p:spTree>
    <p:extLst>
      <p:ext uri="{BB962C8B-B14F-4D97-AF65-F5344CB8AC3E}">
        <p14:creationId xmlns:p14="http://schemas.microsoft.com/office/powerpoint/2010/main" val="304391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2D2F5-F022-4A2D-8A05-BCB89D7BBBEC}" type="datetimeFigureOut">
              <a:rPr lang="en-US" smtClean="0"/>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4260860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2D2F5-F022-4A2D-8A05-BCB89D7BBBEC}" type="datetimeFigureOut">
              <a:rPr lang="en-US" smtClean="0"/>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3814009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2D2F5-F022-4A2D-8A05-BCB89D7BBBEC}" type="datetimeFigureOut">
              <a:rPr lang="en-US" smtClean="0"/>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2673457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D2D2F5-F022-4A2D-8A05-BCB89D7BBBEC}" type="datetimeFigureOut">
              <a:rPr lang="en-US" smtClean="0"/>
              <a:t>8/6/2024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3899257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D2D2F5-F022-4A2D-8A05-BCB89D7BBBEC}" type="datetimeFigureOut">
              <a:rPr lang="en-US" smtClean="0"/>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1788675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D2D2F5-F022-4A2D-8A05-BCB89D7BBBEC}" type="datetimeFigureOut">
              <a:rPr lang="en-US" smtClean="0"/>
              <a:t>8/6/2024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1111978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D2D2F5-F022-4A2D-8A05-BCB89D7BBBEC}" type="datetimeFigureOut">
              <a:rPr lang="en-US" smtClean="0"/>
              <a:t>8/6/2024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3524556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D2D2F5-F022-4A2D-8A05-BCB89D7BBBEC}" type="datetimeFigureOut">
              <a:rPr lang="en-US" smtClean="0"/>
              <a:t>8/6/2024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AA2CDC-F3F8-40AD-90D2-5CBE01964C57}" type="slidenum">
              <a:rPr lang="en-US" smtClean="0"/>
              <a:t>‹#›</a:t>
            </a:fld>
            <a:endParaRPr lang="en-US"/>
          </a:p>
        </p:txBody>
      </p:sp>
    </p:spTree>
    <p:extLst>
      <p:ext uri="{BB962C8B-B14F-4D97-AF65-F5344CB8AC3E}">
        <p14:creationId xmlns:p14="http://schemas.microsoft.com/office/powerpoint/2010/main" val="2798417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Click to edit Master text styles</a:t>
            </a:r>
          </a:p>
        </p:txBody>
      </p:sp>
      <p:sp>
        <p:nvSpPr>
          <p:cNvPr id="5" name="Date Placeholder 4"/>
          <p:cNvSpPr>
            <a:spLocks noGrp="1"/>
          </p:cNvSpPr>
          <p:nvPr>
            <p:ph type="dt" sz="half" idx="10"/>
          </p:nvPr>
        </p:nvSpPr>
        <p:spPr/>
        <p:txBody>
          <a:bodyPr/>
          <a:lstStyle/>
          <a:p>
            <a:fld id="{56D2D2F5-F022-4A2D-8A05-BCB89D7BBBEC}" type="datetimeFigureOut">
              <a:rPr lang="en-US" smtClean="0"/>
              <a:t>8/6/2024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83AA2CDC-F3F8-40AD-90D2-5CBE01964C57}" type="slidenum">
              <a:rPr lang="en-US" smtClean="0"/>
              <a:t>‹#›</a:t>
            </a:fld>
            <a:endParaRPr lang="en-US"/>
          </a:p>
        </p:txBody>
      </p:sp>
    </p:spTree>
    <p:extLst>
      <p:ext uri="{BB962C8B-B14F-4D97-AF65-F5344CB8AC3E}">
        <p14:creationId xmlns:p14="http://schemas.microsoft.com/office/powerpoint/2010/main" val="1847577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56D2D2F5-F022-4A2D-8A05-BCB89D7BBBEC}" type="datetimeFigureOut">
              <a:rPr lang="en-US" smtClean="0"/>
              <a:t>8/6/2024</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83AA2CDC-F3F8-40AD-90D2-5CBE01964C57}" type="slidenum">
              <a:rPr lang="en-US" smtClean="0"/>
              <a:t>‹#›</a:t>
            </a:fld>
            <a:endParaRPr lang="en-US"/>
          </a:p>
        </p:txBody>
      </p:sp>
    </p:spTree>
    <p:extLst>
      <p:ext uri="{BB962C8B-B14F-4D97-AF65-F5344CB8AC3E}">
        <p14:creationId xmlns:p14="http://schemas.microsoft.com/office/powerpoint/2010/main" val="276719028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6D2D2F5-F022-4A2D-8A05-BCB89D7BBBEC}" type="datetimeFigureOut">
              <a:rPr lang="en-US" smtClean="0"/>
              <a:t>8/6/2024</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83AA2CDC-F3F8-40AD-90D2-5CBE01964C57}" type="slidenum">
              <a:rPr lang="en-US" smtClean="0"/>
              <a:t>‹#›</a:t>
            </a:fld>
            <a:endParaRPr lang="en-US"/>
          </a:p>
        </p:txBody>
      </p:sp>
    </p:spTree>
    <p:extLst>
      <p:ext uri="{BB962C8B-B14F-4D97-AF65-F5344CB8AC3E}">
        <p14:creationId xmlns:p14="http://schemas.microsoft.com/office/powerpoint/2010/main" val="4163615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nexondisplay.co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nexondisplay.co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nexondisplay.com/"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s://www.nexondisplay.com/" TargetMode="External"/><Relationship Id="rId3" Type="http://schemas.openxmlformats.org/officeDocument/2006/relationships/image" Target="../media/image8.png"/><Relationship Id="rId7" Type="http://schemas.openxmlformats.org/officeDocument/2006/relationships/hyperlink" Target="mailto:info@nexondisplay.com" TargetMode="Externa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hyperlink" Target="tel:+17026001805" TargetMode="External"/><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hyperlink" Target="https://maps.app.goo.gl/ze3pBDfAquEXcZf4A"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3426422" y="0"/>
            <a:ext cx="5339155" cy="1323439"/>
          </a:xfrm>
          <a:prstGeom prst="rect">
            <a:avLst/>
          </a:prstGeom>
          <a:noFill/>
        </p:spPr>
        <p:txBody>
          <a:bodyPr wrap="none" lIns="91440" tIns="45720" rIns="91440" bIns="45720">
            <a:spAutoFit/>
          </a:bodyPr>
          <a:lstStyle/>
          <a:p>
            <a:pPr algn="ctr"/>
            <a:r>
              <a:rPr lang="en-US" sz="8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Welcome To</a:t>
            </a:r>
          </a:p>
        </p:txBody>
      </p:sp>
      <p:pic>
        <p:nvPicPr>
          <p:cNvPr id="7" name="Picture 6">
            <a:extLst>
              <a:ext uri="{FF2B5EF4-FFF2-40B4-BE49-F238E27FC236}">
                <a16:creationId xmlns:a16="http://schemas.microsoft.com/office/drawing/2014/main" id="{4579D0AC-7EDD-20EF-CA28-E3C4A6CCC7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12" y="1486198"/>
            <a:ext cx="2619376" cy="2619376"/>
          </a:xfrm>
          <a:prstGeom prst="rect">
            <a:avLst/>
          </a:prstGeom>
          <a:ln w="88900" cap="sq" cmpd="thickThin">
            <a:solidFill>
              <a:srgbClr val="000000"/>
            </a:solidFill>
            <a:prstDash val="solid"/>
            <a:miter lim="800000"/>
          </a:ln>
          <a:effectLst>
            <a:innerShdw blurRad="76200">
              <a:srgbClr val="000000"/>
            </a:innerShdw>
          </a:effectLst>
        </p:spPr>
      </p:pic>
      <p:sp>
        <p:nvSpPr>
          <p:cNvPr id="8" name="Rectangle 7">
            <a:extLst>
              <a:ext uri="{FF2B5EF4-FFF2-40B4-BE49-F238E27FC236}">
                <a16:creationId xmlns:a16="http://schemas.microsoft.com/office/drawing/2014/main" id="{7F3A2DAE-9850-F5E2-518C-BA088789BB83}"/>
              </a:ext>
            </a:extLst>
          </p:cNvPr>
          <p:cNvSpPr/>
          <p:nvPr/>
        </p:nvSpPr>
        <p:spPr>
          <a:xfrm>
            <a:off x="1192829" y="4457700"/>
            <a:ext cx="9806339" cy="1938992"/>
          </a:xfrm>
          <a:prstGeom prst="rect">
            <a:avLst/>
          </a:prstGeom>
          <a:noFill/>
        </p:spPr>
        <p:txBody>
          <a:bodyPr wrap="none" lIns="91440" tIns="45720" rIns="91440" bIns="45720">
            <a:spAutoFit/>
          </a:bodyPr>
          <a:lstStyle/>
          <a:p>
            <a:pPr algn="ctr"/>
            <a:r>
              <a:rPr lang="en-US" sz="6000" dirty="0"/>
              <a:t>Best </a:t>
            </a:r>
            <a:r>
              <a:rPr lang="en-US" sz="6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Transparent LED Display </a:t>
            </a:r>
          </a:p>
          <a:p>
            <a:pPr algn="ctr"/>
            <a:r>
              <a:rPr lang="en-US" sz="6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in Las Vegas</a:t>
            </a:r>
          </a:p>
        </p:txBody>
      </p:sp>
    </p:spTree>
    <p:extLst>
      <p:ext uri="{BB962C8B-B14F-4D97-AF65-F5344CB8AC3E}">
        <p14:creationId xmlns:p14="http://schemas.microsoft.com/office/powerpoint/2010/main" val="914538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1477043" y="285750"/>
            <a:ext cx="9237914" cy="707886"/>
          </a:xfrm>
          <a:prstGeom prst="rect">
            <a:avLst/>
          </a:prstGeom>
          <a:noFill/>
        </p:spPr>
        <p:txBody>
          <a:bodyPr wrap="none" lIns="91440" tIns="45720" rIns="91440" bIns="45720">
            <a:spAutoFit/>
          </a:bodyPr>
          <a:lstStyle/>
          <a:p>
            <a:pPr algn="ctr"/>
            <a:r>
              <a:rPr lang="en-US" sz="4000" dirty="0">
                <a:latin typeface="Times New Roman" panose="02020603050405020304" pitchFamily="18" charset="0"/>
                <a:cs typeface="Times New Roman" panose="02020603050405020304" pitchFamily="18" charset="0"/>
              </a:rPr>
              <a:t>Best Transparent LED Display in Las Vegas</a:t>
            </a:r>
            <a:endParaRPr lang="en-US" sz="4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F20EDC2-E5A6-615C-9DE8-9DB58B366ED2}"/>
              </a:ext>
            </a:extLst>
          </p:cNvPr>
          <p:cNvSpPr/>
          <p:nvPr/>
        </p:nvSpPr>
        <p:spPr>
          <a:xfrm>
            <a:off x="466725" y="1585912"/>
            <a:ext cx="5629275" cy="3686175"/>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solidFill>
                  <a:schemeClr val="tx1"/>
                </a:solidFill>
                <a:latin typeface="Times New Roman" panose="02020603050405020304" pitchFamily="18" charset="0"/>
                <a:cs typeface="Times New Roman" panose="02020603050405020304" pitchFamily="18" charset="0"/>
              </a:rPr>
              <a:t>In the vibrant city of Las Vegas, where innovation meets visual extravagance, transparent LED displays are revolutionizing the way businesses communicate and captivate their audiences. As the demand for cutting-edge technology grows, Nexon Display stands out as a premier provider of transparent LED display solutions. This article delves into why Nexon Display is your go-to choice for the </a:t>
            </a:r>
            <a:r>
              <a:rPr lang="en-US" b="1" dirty="0">
                <a:solidFill>
                  <a:schemeClr val="tx1"/>
                </a:solidFill>
                <a:latin typeface="Times New Roman" panose="02020603050405020304" pitchFamily="18" charset="0"/>
                <a:cs typeface="Times New Roman" panose="02020603050405020304" pitchFamily="18" charset="0"/>
                <a:hlinkClick r:id="rId2"/>
              </a:rPr>
              <a:t>best transparent LED displays in Las Vegas</a:t>
            </a:r>
            <a:r>
              <a:rPr lang="en-US" dirty="0">
                <a:solidFill>
                  <a:schemeClr val="tx1"/>
                </a:solidFill>
                <a:latin typeface="Times New Roman" panose="02020603050405020304" pitchFamily="18" charset="0"/>
                <a:cs typeface="Times New Roman" panose="02020603050405020304" pitchFamily="18" charset="0"/>
              </a:rPr>
              <a:t>, highlighting their product offerings and unique features.</a:t>
            </a:r>
          </a:p>
        </p:txBody>
      </p:sp>
      <p:pic>
        <p:nvPicPr>
          <p:cNvPr id="5" name="Picture 4">
            <a:extLst>
              <a:ext uri="{FF2B5EF4-FFF2-40B4-BE49-F238E27FC236}">
                <a16:creationId xmlns:a16="http://schemas.microsoft.com/office/drawing/2014/main" id="{B6EAFFAE-B755-1F60-9D91-343DB568A2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8822" y="1883568"/>
            <a:ext cx="5446453" cy="3090862"/>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181498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2220612" y="285750"/>
            <a:ext cx="7750776" cy="707886"/>
          </a:xfrm>
          <a:prstGeom prst="rect">
            <a:avLst/>
          </a:prstGeom>
          <a:noFill/>
        </p:spPr>
        <p:txBody>
          <a:bodyPr wrap="none" lIns="91440" tIns="45720" rIns="91440" bIns="45720">
            <a:spAutoFit/>
          </a:bodyPr>
          <a:lstStyle/>
          <a:p>
            <a:pPr algn="ctr"/>
            <a:r>
              <a:rPr lang="en-US" sz="4000" dirty="0">
                <a:latin typeface="Times New Roman" panose="02020603050405020304" pitchFamily="18" charset="0"/>
                <a:cs typeface="Times New Roman" panose="02020603050405020304" pitchFamily="18" charset="0"/>
              </a:rPr>
              <a:t>What is a Transparent LED Display?</a:t>
            </a:r>
            <a:endParaRPr lang="en-US" sz="4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F20EDC2-E5A6-615C-9DE8-9DB58B366ED2}"/>
              </a:ext>
            </a:extLst>
          </p:cNvPr>
          <p:cNvSpPr/>
          <p:nvPr/>
        </p:nvSpPr>
        <p:spPr>
          <a:xfrm>
            <a:off x="6238875" y="2219325"/>
            <a:ext cx="5486400" cy="3052762"/>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solidFill>
                  <a:schemeClr val="tx1"/>
                </a:solidFill>
                <a:latin typeface="Times New Roman" panose="02020603050405020304" pitchFamily="18" charset="0"/>
                <a:cs typeface="Times New Roman" panose="02020603050405020304" pitchFamily="18" charset="0"/>
              </a:rPr>
              <a:t>A transparent LED display is an advanced type of screen that combines high-definition visuals with the ability to remain see-through. Unlike traditional clear LED screens, these displays allow light and objects behind them to be visible while showcasing vibrant content. This fusion of functionality and aesthetics makes transparent LED signage ideal for a variety of applications, from retail environments to architectural installations.</a:t>
            </a:r>
          </a:p>
        </p:txBody>
      </p:sp>
      <p:pic>
        <p:nvPicPr>
          <p:cNvPr id="5" name="Picture 4">
            <a:extLst>
              <a:ext uri="{FF2B5EF4-FFF2-40B4-BE49-F238E27FC236}">
                <a16:creationId xmlns:a16="http://schemas.microsoft.com/office/drawing/2014/main" id="{CBFD5F92-6201-1E62-7F4F-82CA957C98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725" y="1990724"/>
            <a:ext cx="5501859" cy="364797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965407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2069930" y="285750"/>
            <a:ext cx="8052141" cy="707886"/>
          </a:xfrm>
          <a:prstGeom prst="rect">
            <a:avLst/>
          </a:prstGeom>
          <a:noFill/>
        </p:spPr>
        <p:txBody>
          <a:bodyPr wrap="none" lIns="91440" tIns="45720" rIns="91440" bIns="45720">
            <a:spAutoFit/>
          </a:bodyPr>
          <a:lstStyle/>
          <a:p>
            <a:pPr algn="ctr"/>
            <a:r>
              <a:rPr lang="en-US" sz="4000" dirty="0">
                <a:latin typeface="Times New Roman" panose="02020603050405020304" pitchFamily="18" charset="0"/>
                <a:cs typeface="Times New Roman" panose="02020603050405020304" pitchFamily="18" charset="0"/>
              </a:rPr>
              <a:t>Benefits of Transparent LED Displays</a:t>
            </a:r>
            <a:endParaRPr lang="en-US" sz="4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F20EDC2-E5A6-615C-9DE8-9DB58B366ED2}"/>
              </a:ext>
            </a:extLst>
          </p:cNvPr>
          <p:cNvSpPr/>
          <p:nvPr/>
        </p:nvSpPr>
        <p:spPr>
          <a:xfrm>
            <a:off x="342900" y="1438275"/>
            <a:ext cx="5629275" cy="4760773"/>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285750" indent="-28575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Enhanced Visibility: </a:t>
            </a:r>
            <a:r>
              <a:rPr lang="en-US" dirty="0">
                <a:solidFill>
                  <a:schemeClr val="tx1"/>
                </a:solidFill>
                <a:latin typeface="Times New Roman" panose="02020603050405020304" pitchFamily="18" charset="0"/>
                <a:cs typeface="Times New Roman" panose="02020603050405020304" pitchFamily="18" charset="0"/>
              </a:rPr>
              <a:t>Unlike conventional screens, transparent LED panels ensure that the backdrop or window view is not obstructed, making them perfect for window displays and architectural features.</a:t>
            </a:r>
          </a:p>
          <a:p>
            <a:pPr marL="285750" indent="-285750">
              <a:buFont typeface="Arial" panose="020B0604020202020204" pitchFamily="34" charset="0"/>
              <a:buChar char="•"/>
            </a:pPr>
            <a:endParaRPr lang="en-US"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Versatile Applications: </a:t>
            </a:r>
            <a:r>
              <a:rPr lang="en-US" dirty="0">
                <a:solidFill>
                  <a:schemeClr val="tx1"/>
                </a:solidFill>
                <a:latin typeface="Times New Roman" panose="02020603050405020304" pitchFamily="18" charset="0"/>
                <a:cs typeface="Times New Roman" panose="02020603050405020304" pitchFamily="18" charset="0"/>
              </a:rPr>
              <a:t>Whether used as a window LED display or integrated into a building’s façade, transparent LED displays offer flexible placement options without compromising on visual impact.</a:t>
            </a:r>
            <a:endParaRPr lang="en-US"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Modern Aesthetics: </a:t>
            </a:r>
            <a:r>
              <a:rPr lang="en-US" dirty="0">
                <a:solidFill>
                  <a:schemeClr val="tx1"/>
                </a:solidFill>
                <a:latin typeface="Times New Roman" panose="02020603050405020304" pitchFamily="18" charset="0"/>
                <a:cs typeface="Times New Roman" panose="02020603050405020304" pitchFamily="18" charset="0"/>
              </a:rPr>
              <a:t>The sleek design of clear LED displays adds a contemporary touch to any space, enhancing the overall ambiance and drawing</a:t>
            </a:r>
            <a:r>
              <a:rPr lang="en-US" dirty="0">
                <a:solidFill>
                  <a:schemeClr val="tx1"/>
                </a:solidFill>
              </a:rPr>
              <a:t> attention.</a:t>
            </a:r>
            <a:endParaRPr lang="en-US"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BFE3BF4C-FD9A-8099-5075-BFC4780283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9827" y="1928551"/>
            <a:ext cx="5287474" cy="3157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83689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341316" y="285750"/>
            <a:ext cx="11509368" cy="646331"/>
          </a:xfrm>
          <a:prstGeom prst="rect">
            <a:avLst/>
          </a:prstGeom>
          <a:noFill/>
        </p:spPr>
        <p:txBody>
          <a:bodyPr wrap="none" lIns="91440" tIns="45720" rIns="91440" bIns="45720">
            <a:spAutoFit/>
          </a:bodyPr>
          <a:lstStyle/>
          <a:p>
            <a:pPr algn="ctr"/>
            <a:r>
              <a:rPr lang="en-US" sz="3600" dirty="0">
                <a:latin typeface="Times New Roman" panose="02020603050405020304" pitchFamily="18" charset="0"/>
                <a:cs typeface="Times New Roman" panose="02020603050405020304" pitchFamily="18" charset="0"/>
              </a:rPr>
              <a:t>Why Choose Nexon Display for Transparent LED Solutions?</a:t>
            </a:r>
            <a:endParaRPr lang="en-US" sz="36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F20EDC2-E5A6-615C-9DE8-9DB58B366ED2}"/>
              </a:ext>
            </a:extLst>
          </p:cNvPr>
          <p:cNvSpPr/>
          <p:nvPr/>
        </p:nvSpPr>
        <p:spPr>
          <a:xfrm>
            <a:off x="5486400" y="932081"/>
            <a:ext cx="6610350" cy="5640169"/>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solidFill>
                  <a:schemeClr val="tx1"/>
                </a:solidFill>
                <a:latin typeface="Times New Roman" panose="02020603050405020304" pitchFamily="18" charset="0"/>
                <a:cs typeface="Times New Roman" panose="02020603050405020304" pitchFamily="18" charset="0"/>
              </a:rPr>
              <a:t>Nexon Display is renowned for its expertise in the field of transparent LED technology. As a leading 3D LED company, they are at the forefront of innovation, offering state-of-the-art transparent LED display screens that set new standards in visual performance. Their commitment to quality and cutting-edge technology ensures that clients receive nothing but the best.</a:t>
            </a:r>
          </a:p>
          <a:p>
            <a:endParaRPr lang="en-US"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Transparent LED Panels: </a:t>
            </a:r>
            <a:r>
              <a:rPr lang="en-US" dirty="0">
                <a:solidFill>
                  <a:schemeClr val="tx1"/>
                </a:solidFill>
                <a:latin typeface="Times New Roman" panose="02020603050405020304" pitchFamily="18" charset="0"/>
                <a:cs typeface="Times New Roman" panose="02020603050405020304" pitchFamily="18" charset="0"/>
              </a:rPr>
              <a:t>Nexon Display offers a variety of transparent LED panels designed to meet diverse needs. From large-scale installations to smaller applications, their range includes options that cater to different sizes and resolutions.</a:t>
            </a:r>
          </a:p>
          <a:p>
            <a:endParaRPr lang="en-US"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b="1" dirty="0">
                <a:solidFill>
                  <a:schemeClr val="tx1"/>
                </a:solidFill>
                <a:latin typeface="Times New Roman" panose="02020603050405020304" pitchFamily="18" charset="0"/>
                <a:cs typeface="Times New Roman" panose="02020603050405020304" pitchFamily="18" charset="0"/>
              </a:rPr>
              <a:t>Custom Solutions: </a:t>
            </a:r>
            <a:r>
              <a:rPr lang="en-US" dirty="0">
                <a:solidFill>
                  <a:schemeClr val="tx1"/>
                </a:solidFill>
                <a:latin typeface="Times New Roman" panose="02020603050405020304" pitchFamily="18" charset="0"/>
                <a:cs typeface="Times New Roman" panose="02020603050405020304" pitchFamily="18" charset="0"/>
              </a:rPr>
              <a:t>For those seeking bespoke solutions, Nexon Display provides custom transparent LED displays tailored to specific requirements. This flexibility ensures that every project, whether a </a:t>
            </a:r>
            <a:r>
              <a:rPr lang="en-US" b="1" dirty="0">
                <a:solidFill>
                  <a:schemeClr val="tx1"/>
                </a:solidFill>
                <a:latin typeface="Times New Roman" panose="02020603050405020304" pitchFamily="18" charset="0"/>
                <a:cs typeface="Times New Roman" panose="02020603050405020304" pitchFamily="18" charset="0"/>
                <a:hlinkClick r:id="rId2"/>
              </a:rPr>
              <a:t>transparent LED window display</a:t>
            </a:r>
            <a:r>
              <a:rPr lang="en-US" dirty="0">
                <a:solidFill>
                  <a:schemeClr val="tx1"/>
                </a:solidFill>
                <a:latin typeface="Times New Roman" panose="02020603050405020304" pitchFamily="18" charset="0"/>
                <a:cs typeface="Times New Roman" panose="02020603050405020304" pitchFamily="18" charset="0"/>
              </a:rPr>
              <a:t> or a complex architectural installation, receives a tailored approach.</a:t>
            </a:r>
          </a:p>
        </p:txBody>
      </p:sp>
      <p:pic>
        <p:nvPicPr>
          <p:cNvPr id="5" name="Picture 4">
            <a:extLst>
              <a:ext uri="{FF2B5EF4-FFF2-40B4-BE49-F238E27FC236}">
                <a16:creationId xmlns:a16="http://schemas.microsoft.com/office/drawing/2014/main" id="{888A9379-80F4-045C-2780-594C781FC2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383" y="1257300"/>
            <a:ext cx="4552950" cy="45529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172232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4835078" y="285750"/>
            <a:ext cx="2521845" cy="707886"/>
          </a:xfrm>
          <a:prstGeom prst="rect">
            <a:avLst/>
          </a:prstGeom>
          <a:noFill/>
        </p:spPr>
        <p:txBody>
          <a:bodyPr wrap="none" lIns="91440" tIns="45720" rIns="91440" bIns="45720">
            <a:spAutoFit/>
          </a:bodyPr>
          <a:lstStyle/>
          <a:p>
            <a:pPr algn="ctr"/>
            <a:r>
              <a:rPr lang="en-US" sz="4000" dirty="0">
                <a:latin typeface="Times New Roman" panose="02020603050405020304" pitchFamily="18" charset="0"/>
                <a:cs typeface="Times New Roman" panose="02020603050405020304" pitchFamily="18" charset="0"/>
              </a:rPr>
              <a:t>Conclusion</a:t>
            </a:r>
            <a:endParaRPr lang="en-US" sz="4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 name="Rectangle: Rounded Corners 1">
            <a:extLst>
              <a:ext uri="{FF2B5EF4-FFF2-40B4-BE49-F238E27FC236}">
                <a16:creationId xmlns:a16="http://schemas.microsoft.com/office/drawing/2014/main" id="{7F20EDC2-E5A6-615C-9DE8-9DB58B366ED2}"/>
              </a:ext>
            </a:extLst>
          </p:cNvPr>
          <p:cNvSpPr/>
          <p:nvPr/>
        </p:nvSpPr>
        <p:spPr>
          <a:xfrm>
            <a:off x="342900" y="2028824"/>
            <a:ext cx="5629275" cy="3693973"/>
          </a:xfrm>
          <a:prstGeom prst="round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en-US" dirty="0">
                <a:solidFill>
                  <a:schemeClr val="tx1"/>
                </a:solidFill>
                <a:latin typeface="Times New Roman" panose="02020603050405020304" pitchFamily="18" charset="0"/>
                <a:cs typeface="Times New Roman" panose="02020603050405020304" pitchFamily="18" charset="0"/>
              </a:rPr>
              <a:t>For businesses and organizations in Las Vegas looking to elevate their visual communication, Nexon Display offers the </a:t>
            </a:r>
            <a:r>
              <a:rPr lang="en-US" b="1" dirty="0">
                <a:solidFill>
                  <a:schemeClr val="tx1"/>
                </a:solidFill>
                <a:latin typeface="Times New Roman" panose="02020603050405020304" pitchFamily="18" charset="0"/>
                <a:cs typeface="Times New Roman" panose="02020603050405020304" pitchFamily="18" charset="0"/>
                <a:hlinkClick r:id="rId2"/>
              </a:rPr>
              <a:t>best transparent LED display Las Vegas</a:t>
            </a:r>
            <a:r>
              <a:rPr lang="en-US" dirty="0">
                <a:solidFill>
                  <a:schemeClr val="tx1"/>
                </a:solidFill>
                <a:latin typeface="Times New Roman" panose="02020603050405020304" pitchFamily="18" charset="0"/>
                <a:cs typeface="Times New Roman" panose="02020603050405020304" pitchFamily="18" charset="0"/>
              </a:rPr>
              <a:t>. With their range of clear LED displays and transparent LED panels, they provide cutting-edge technology that combines high transparency with outstanding visual performance. Whether you need a transparent LED window display or a full-scale transparent LED display screen, Nexon Display’s expertise and innovative solutions are sure to meet your needs and exceed your expectations.</a:t>
            </a:r>
            <a:endParaRPr lang="en-US"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ED9AAF5-4B8B-3CCD-A3C8-A6E2869F26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5112" y="1500187"/>
            <a:ext cx="4605338" cy="4605338"/>
          </a:xfrm>
          <a:prstGeom prst="ellipse">
            <a:avLst/>
          </a:prstGeom>
          <a:ln>
            <a:noFill/>
          </a:ln>
          <a:effectLst>
            <a:softEdge rad="112500"/>
          </a:effectLst>
        </p:spPr>
      </p:pic>
    </p:spTree>
    <p:extLst>
      <p:ext uri="{BB962C8B-B14F-4D97-AF65-F5344CB8AC3E}">
        <p14:creationId xmlns:p14="http://schemas.microsoft.com/office/powerpoint/2010/main" val="1826394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BFA44F-AB95-C00E-4AF0-FDF4D02949A6}"/>
              </a:ext>
            </a:extLst>
          </p:cNvPr>
          <p:cNvSpPr/>
          <p:nvPr/>
        </p:nvSpPr>
        <p:spPr>
          <a:xfrm>
            <a:off x="4294067" y="285750"/>
            <a:ext cx="3603872" cy="707886"/>
          </a:xfrm>
          <a:prstGeom prst="rect">
            <a:avLst/>
          </a:prstGeom>
          <a:noFill/>
        </p:spPr>
        <p:txBody>
          <a:bodyPr wrap="none" lIns="91440" tIns="45720" rIns="91440" bIns="45720">
            <a:spAutoFit/>
          </a:bodyPr>
          <a:lstStyle/>
          <a:p>
            <a:pPr algn="ctr"/>
            <a:r>
              <a:rPr lang="en-US" sz="4000" dirty="0">
                <a:latin typeface="Times New Roman" panose="02020603050405020304" pitchFamily="18" charset="0"/>
                <a:cs typeface="Times New Roman" panose="02020603050405020304" pitchFamily="18" charset="0"/>
              </a:rPr>
              <a:t>Contact Us Now</a:t>
            </a:r>
            <a:endParaRPr lang="en-US" sz="40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16" name="Picture 15">
            <a:extLst>
              <a:ext uri="{FF2B5EF4-FFF2-40B4-BE49-F238E27FC236}">
                <a16:creationId xmlns:a16="http://schemas.microsoft.com/office/drawing/2014/main" id="{7DB680D8-4DAC-4B49-0E34-632D3B7EA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66" y="4908101"/>
            <a:ext cx="647714" cy="647714"/>
          </a:xfrm>
          <a:prstGeom prst="rect">
            <a:avLst/>
          </a:prstGeom>
        </p:spPr>
      </p:pic>
      <p:pic>
        <p:nvPicPr>
          <p:cNvPr id="18" name="Picture 17">
            <a:extLst>
              <a:ext uri="{FF2B5EF4-FFF2-40B4-BE49-F238E27FC236}">
                <a16:creationId xmlns:a16="http://schemas.microsoft.com/office/drawing/2014/main" id="{AA73BEDD-CE07-ADC1-4DA8-98930FB4E4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713" y="2359460"/>
            <a:ext cx="778021" cy="778021"/>
          </a:xfrm>
          <a:prstGeom prst="rect">
            <a:avLst/>
          </a:prstGeom>
        </p:spPr>
      </p:pic>
      <p:pic>
        <p:nvPicPr>
          <p:cNvPr id="20" name="Picture 19">
            <a:extLst>
              <a:ext uri="{FF2B5EF4-FFF2-40B4-BE49-F238E27FC236}">
                <a16:creationId xmlns:a16="http://schemas.microsoft.com/office/drawing/2014/main" id="{0DA44F5D-A96C-5769-0FE2-777CB3B62C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0713" y="3698730"/>
            <a:ext cx="778021" cy="778021"/>
          </a:xfrm>
          <a:prstGeom prst="rect">
            <a:avLst/>
          </a:prstGeom>
        </p:spPr>
      </p:pic>
      <p:pic>
        <p:nvPicPr>
          <p:cNvPr id="22" name="Picture 21">
            <a:extLst>
              <a:ext uri="{FF2B5EF4-FFF2-40B4-BE49-F238E27FC236}">
                <a16:creationId xmlns:a16="http://schemas.microsoft.com/office/drawing/2014/main" id="{D705F812-C2F8-12ED-8F31-9CEC5AD67E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0714" y="1302185"/>
            <a:ext cx="778021" cy="778021"/>
          </a:xfrm>
          <a:prstGeom prst="rect">
            <a:avLst/>
          </a:prstGeom>
        </p:spPr>
      </p:pic>
      <p:sp>
        <p:nvSpPr>
          <p:cNvPr id="23" name="Rectangle 22">
            <a:extLst>
              <a:ext uri="{FF2B5EF4-FFF2-40B4-BE49-F238E27FC236}">
                <a16:creationId xmlns:a16="http://schemas.microsoft.com/office/drawing/2014/main" id="{C04DF9F5-3121-DCAF-677A-1A34628F1538}"/>
              </a:ext>
            </a:extLst>
          </p:cNvPr>
          <p:cNvSpPr/>
          <p:nvPr/>
        </p:nvSpPr>
        <p:spPr>
          <a:xfrm>
            <a:off x="2571480" y="1368029"/>
            <a:ext cx="3445174" cy="646331"/>
          </a:xfrm>
          <a:prstGeom prst="rect">
            <a:avLst/>
          </a:prstGeom>
          <a:noFill/>
        </p:spPr>
        <p:txBody>
          <a:bodyPr wrap="none" lIns="91440" tIns="45720" rIns="91440" bIns="45720">
            <a:spAutoFit/>
          </a:bodyPr>
          <a:lstStyle/>
          <a:p>
            <a:pPr algn="ctr"/>
            <a:r>
              <a:rPr lang="en-US" sz="3600" b="0" cap="none" spc="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a:t>
            </a:r>
            <a:r>
              <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1(702)600-1805</a:t>
            </a:r>
            <a:endPar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4" name="Rectangle 23">
            <a:extLst>
              <a:ext uri="{FF2B5EF4-FFF2-40B4-BE49-F238E27FC236}">
                <a16:creationId xmlns:a16="http://schemas.microsoft.com/office/drawing/2014/main" id="{B076A2C6-2CB5-8D5E-2EC2-0B2BC8653FA6}"/>
              </a:ext>
            </a:extLst>
          </p:cNvPr>
          <p:cNvSpPr/>
          <p:nvPr/>
        </p:nvSpPr>
        <p:spPr>
          <a:xfrm>
            <a:off x="2571480" y="2425304"/>
            <a:ext cx="4695966" cy="646331"/>
          </a:xfrm>
          <a:prstGeom prst="rect">
            <a:avLst/>
          </a:prstGeom>
          <a:noFill/>
        </p:spPr>
        <p:txBody>
          <a:bodyPr wrap="none" lIns="91440" tIns="45720" rIns="91440" bIns="45720">
            <a:spAutoFit/>
          </a:bodyPr>
          <a:lstStyle/>
          <a:p>
            <a:pPr algn="ctr"/>
            <a:r>
              <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info@nexondisplay.com</a:t>
            </a:r>
            <a:endPar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5" name="Rectangle 24">
            <a:extLst>
              <a:ext uri="{FF2B5EF4-FFF2-40B4-BE49-F238E27FC236}">
                <a16:creationId xmlns:a16="http://schemas.microsoft.com/office/drawing/2014/main" id="{3FFF59EA-3BF8-1D6C-95D8-8658841F00D0}"/>
              </a:ext>
            </a:extLst>
          </p:cNvPr>
          <p:cNvSpPr/>
          <p:nvPr/>
        </p:nvSpPr>
        <p:spPr>
          <a:xfrm>
            <a:off x="2571480" y="3764574"/>
            <a:ext cx="6023700" cy="646331"/>
          </a:xfrm>
          <a:prstGeom prst="rect">
            <a:avLst/>
          </a:prstGeom>
          <a:noFill/>
        </p:spPr>
        <p:txBody>
          <a:bodyPr wrap="none" lIns="91440" tIns="45720" rIns="91440" bIns="45720">
            <a:spAutoFit/>
          </a:bodyPr>
          <a:lstStyle/>
          <a:p>
            <a:pPr algn="ctr"/>
            <a:r>
              <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8">
                  <a:extLst>
                    <a:ext uri="{A12FA001-AC4F-418D-AE19-62706E023703}">
                      <ahyp:hlinkClr xmlns:ahyp="http://schemas.microsoft.com/office/drawing/2018/hyperlinkcolor" val="tx"/>
                    </a:ext>
                  </a:extLst>
                </a:hlinkClick>
              </a:rPr>
              <a:t>https://www.nexondisplay.com/</a:t>
            </a:r>
            <a:endPar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6" name="Rectangle 25">
            <a:extLst>
              <a:ext uri="{FF2B5EF4-FFF2-40B4-BE49-F238E27FC236}">
                <a16:creationId xmlns:a16="http://schemas.microsoft.com/office/drawing/2014/main" id="{96EA2603-85E0-0D45-0A80-3E111F8D0F51}"/>
              </a:ext>
            </a:extLst>
          </p:cNvPr>
          <p:cNvSpPr/>
          <p:nvPr/>
        </p:nvSpPr>
        <p:spPr>
          <a:xfrm>
            <a:off x="2571480" y="4889806"/>
            <a:ext cx="7539684" cy="1200329"/>
          </a:xfrm>
          <a:prstGeom prst="rect">
            <a:avLst/>
          </a:prstGeom>
          <a:noFill/>
        </p:spPr>
        <p:txBody>
          <a:bodyPr wrap="square" lIns="91440" tIns="45720" rIns="91440" bIns="45720">
            <a:spAutoFit/>
          </a:bodyPr>
          <a:lstStyle/>
          <a:p>
            <a:r>
              <a:rPr lang="en-US" sz="3600" dirty="0">
                <a:ln w="0"/>
                <a:solidFill>
                  <a:srgbClr val="2370CD"/>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6750 Via </a:t>
            </a:r>
            <a:r>
              <a:rPr lang="en-US" sz="3600" dirty="0" err="1">
                <a:ln w="0"/>
                <a:solidFill>
                  <a:srgbClr val="2370CD"/>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Austi</a:t>
            </a:r>
            <a:r>
              <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 Pkwy Suite 330, Las Vegas, NV 89119, United States</a:t>
            </a:r>
            <a:endParaRPr lang="en-US" sz="36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5280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29A4868-6A81-C37A-1AF1-C13EB0B57C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9825" y="-117052"/>
            <a:ext cx="9217175" cy="7092104"/>
          </a:xfrm>
          <a:prstGeom prst="rect">
            <a:avLst/>
          </a:prstGeom>
        </p:spPr>
      </p:pic>
    </p:spTree>
    <p:extLst>
      <p:ext uri="{BB962C8B-B14F-4D97-AF65-F5344CB8AC3E}">
        <p14:creationId xmlns:p14="http://schemas.microsoft.com/office/powerpoint/2010/main" val="3963443230"/>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docProps/app.xml><?xml version="1.0" encoding="utf-8"?>
<Properties xmlns="http://schemas.openxmlformats.org/officeDocument/2006/extended-properties" xmlns:vt="http://schemas.openxmlformats.org/officeDocument/2006/docPropsVTypes">
  <Template>Metropolitan</Template>
  <TotalTime>25</TotalTime>
  <Words>530</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 Light</vt:lpstr>
      <vt:lpstr>Times New Roman</vt:lpstr>
      <vt:lpstr>Metropolitan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David Parry</dc:creator>
  <cp:lastModifiedBy>David Parry</cp:lastModifiedBy>
  <cp:revision>1</cp:revision>
  <dcterms:created xsi:type="dcterms:W3CDTF">2024-08-06T07:11:27Z</dcterms:created>
  <dcterms:modified xsi:type="dcterms:W3CDTF">2024-08-06T07:36:58Z</dcterms:modified>
</cp:coreProperties>
</file>