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4" r:id="rId6"/>
    <p:sldId id="262" r:id="rId7"/>
    <p:sldId id="265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E1D"/>
    <a:srgbClr val="CC9900"/>
    <a:srgbClr val="582A04"/>
    <a:srgbClr val="552579"/>
    <a:srgbClr val="2597FF"/>
    <a:srgbClr val="D68B1C"/>
    <a:srgbClr val="D096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4" autoAdjust="0"/>
    <p:restoredTop sz="94660"/>
  </p:normalViewPr>
  <p:slideViewPr>
    <p:cSldViewPr>
      <p:cViewPr>
        <p:scale>
          <a:sx n="76" d="100"/>
          <a:sy n="76" d="100"/>
        </p:scale>
        <p:origin x="-1218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48965" y="4803345"/>
            <a:ext cx="8246070" cy="1068935"/>
          </a:xfrm>
          <a:effectLst/>
        </p:spPr>
        <p:txBody>
          <a:bodyPr>
            <a:normAutofit/>
          </a:bodyPr>
          <a:lstStyle>
            <a:lvl1pPr algn="l">
              <a:defRPr sz="36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8965" y="5872280"/>
            <a:ext cx="8246070" cy="610820"/>
          </a:xfrm>
        </p:spPr>
        <p:txBody>
          <a:bodyPr>
            <a:noAutofit/>
          </a:bodyPr>
          <a:lstStyle>
            <a:lvl1pPr marL="0" indent="0" algn="l">
              <a:buNone/>
              <a:defRPr sz="2700">
                <a:solidFill>
                  <a:srgbClr val="582A04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07-Dec-17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07-Dec-17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07-Dec-17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07-Dec-17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680310"/>
            <a:ext cx="8229600" cy="61082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582A04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1596540"/>
            <a:ext cx="8229600" cy="4886559"/>
          </a:xfrm>
        </p:spPr>
        <p:txBody>
          <a:bodyPr/>
          <a:lstStyle>
            <a:lvl1pPr>
              <a:defRPr sz="2800">
                <a:solidFill>
                  <a:schemeClr val="accent6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07-Dec-17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28719" y="527605"/>
            <a:ext cx="6566314" cy="763525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582A04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39540" y="1443835"/>
            <a:ext cx="5955494" cy="4275740"/>
          </a:xfrm>
        </p:spPr>
        <p:txBody>
          <a:bodyPr/>
          <a:lstStyle>
            <a:lvl1pPr>
              <a:defRPr sz="2800">
                <a:solidFill>
                  <a:schemeClr val="accent6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07-Dec-17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07-Dec-17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3014"/>
            <a:ext cx="8229600" cy="58462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07-Dec-17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680310"/>
            <a:ext cx="8229600" cy="53218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582A04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8965" y="1577497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65" y="2207360"/>
            <a:ext cx="4040188" cy="3035058"/>
          </a:xfrm>
        </p:spPr>
        <p:txBody>
          <a:bodyPr/>
          <a:lstStyle>
            <a:lvl1pPr>
              <a:defRPr sz="2400">
                <a:solidFill>
                  <a:schemeClr val="accent6">
                    <a:lumMod val="5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5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5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5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5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6790" y="1577497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6790" y="2207360"/>
            <a:ext cx="4041775" cy="3035058"/>
          </a:xfrm>
        </p:spPr>
        <p:txBody>
          <a:bodyPr/>
          <a:lstStyle>
            <a:lvl1pPr>
              <a:defRPr sz="2400">
                <a:solidFill>
                  <a:schemeClr val="accent6">
                    <a:lumMod val="5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5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5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5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5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07-Dec-17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07-Dec-17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07-Dec-17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07-Dec-17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07-Dec-17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" y="5566870"/>
            <a:ext cx="9143999" cy="1068935"/>
          </a:xfrm>
        </p:spPr>
        <p:txBody>
          <a:bodyPr>
            <a:noAutofit/>
          </a:bodyPr>
          <a:lstStyle/>
          <a:p>
            <a:r>
              <a:rPr lang="en-US" sz="6000" dirty="0" smtClean="0">
                <a:latin typeface="Berlin Sans FB Demi" pitchFamily="34" charset="0"/>
              </a:rPr>
              <a:t>Team Building Program</a:t>
            </a:r>
            <a:br>
              <a:rPr lang="en-US" sz="6000" dirty="0" smtClean="0">
                <a:latin typeface="Berlin Sans FB Demi" pitchFamily="34" charset="0"/>
              </a:rPr>
            </a:br>
            <a:endParaRPr lang="en-US" sz="6000" dirty="0">
              <a:latin typeface="Berlin Sans FB Demi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6024985"/>
            <a:ext cx="9144000" cy="61082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Arabic Typesetting" pitchFamily="66" charset="-78"/>
                <a:cs typeface="Arabic Typesetting" pitchFamily="66" charset="-78"/>
              </a:rPr>
              <a:t>Indoor &amp; Outdoor Games By SG Adventure Education</a:t>
            </a:r>
            <a:endParaRPr lang="en-US" dirty="0">
              <a:latin typeface="Arabic Typesetting" pitchFamily="66" charset="-78"/>
              <a:cs typeface="Arabic Typesetting" pitchFamily="66" charset="-7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3393" y="6343444"/>
            <a:ext cx="1670605" cy="514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" y="3429000"/>
            <a:ext cx="9144000" cy="2595985"/>
          </a:xfrm>
        </p:spPr>
        <p:txBody>
          <a:bodyPr>
            <a:noAutofit/>
          </a:bodyPr>
          <a:lstStyle/>
          <a:p>
            <a:pPr algn="ctr"/>
            <a:r>
              <a:rPr lang="en-US" sz="4000" dirty="0">
                <a:solidFill>
                  <a:srgbClr val="FF9E1D"/>
                </a:solidFill>
                <a:latin typeface="Microsoft Himalaya" pitchFamily="2" charset="0"/>
                <a:ea typeface="Microsoft Himalaya" pitchFamily="2" charset="0"/>
                <a:cs typeface="Microsoft Himalaya" pitchFamily="2" charset="0"/>
              </a:rPr>
              <a:t>Our each and every programs are great fun, challenging</a:t>
            </a:r>
            <a:br>
              <a:rPr lang="en-US" sz="4000" dirty="0">
                <a:solidFill>
                  <a:srgbClr val="FF9E1D"/>
                </a:solidFill>
                <a:latin typeface="Microsoft Himalaya" pitchFamily="2" charset="0"/>
                <a:ea typeface="Microsoft Himalaya" pitchFamily="2" charset="0"/>
                <a:cs typeface="Microsoft Himalaya" pitchFamily="2" charset="0"/>
              </a:rPr>
            </a:br>
            <a:r>
              <a:rPr lang="en-US" sz="4000" dirty="0">
                <a:latin typeface="Microsoft Himalaya" pitchFamily="2" charset="0"/>
                <a:ea typeface="Microsoft Himalaya" pitchFamily="2" charset="0"/>
                <a:cs typeface="Microsoft Himalaya" pitchFamily="2" charset="0"/>
              </a:rPr>
              <a:t> and </a:t>
            </a:r>
            <a:br>
              <a:rPr lang="en-US" sz="4000" dirty="0">
                <a:latin typeface="Microsoft Himalaya" pitchFamily="2" charset="0"/>
                <a:ea typeface="Microsoft Himalaya" pitchFamily="2" charset="0"/>
                <a:cs typeface="Microsoft Himalaya" pitchFamily="2" charset="0"/>
              </a:rPr>
            </a:br>
            <a:r>
              <a:rPr lang="en-US" sz="4000" dirty="0">
                <a:solidFill>
                  <a:srgbClr val="FF0000"/>
                </a:solidFill>
                <a:latin typeface="Microsoft Himalaya" pitchFamily="2" charset="0"/>
                <a:ea typeface="Microsoft Himalaya" pitchFamily="2" charset="0"/>
                <a:cs typeface="Microsoft Himalaya" pitchFamily="2" charset="0"/>
              </a:rPr>
              <a:t>Showcase the region in which they are facilitated in.</a:t>
            </a:r>
            <a:endParaRPr lang="en-US" sz="4000" dirty="0">
              <a:solidFill>
                <a:srgbClr val="FF0000"/>
              </a:solidFill>
              <a:effectLst/>
              <a:latin typeface="Microsoft Himalaya" pitchFamily="2" charset="0"/>
              <a:ea typeface="Microsoft Himalaya" pitchFamily="2" charset="0"/>
              <a:cs typeface="Microsoft Himalaya" pitchFamily="2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3393" y="6343444"/>
            <a:ext cx="1670605" cy="51455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445" y="985720"/>
            <a:ext cx="5650084" cy="2235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520" y="3429000"/>
            <a:ext cx="9143998" cy="2290575"/>
          </a:xfrm>
        </p:spPr>
        <p:txBody>
          <a:bodyPr>
            <a:noAutofit/>
          </a:bodyPr>
          <a:lstStyle/>
          <a:p>
            <a:pPr algn="ctr"/>
            <a:r>
              <a:rPr lang="en-US" sz="3200" dirty="0">
                <a:solidFill>
                  <a:srgbClr val="00B050"/>
                </a:solidFill>
                <a:latin typeface="Comic Sans MS" pitchFamily="66" charset="0"/>
              </a:rPr>
              <a:t>Our trainer mostly designed unique team building programs at </a:t>
            </a:r>
            <a:r>
              <a:rPr lang="en-US" sz="3200" dirty="0">
                <a:solidFill>
                  <a:srgbClr val="00B0F0"/>
                </a:solidFill>
                <a:latin typeface="Comic Sans MS" pitchFamily="66" charset="0"/>
              </a:rPr>
              <a:t>various location and cannot be duplicated in other places.</a:t>
            </a:r>
            <a:endParaRPr lang="en-US" sz="3200" dirty="0">
              <a:solidFill>
                <a:srgbClr val="00B0F0"/>
              </a:solidFill>
              <a:effectLst/>
              <a:latin typeface="Comic Sans MS" pitchFamily="66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3393" y="6343444"/>
            <a:ext cx="1670605" cy="51455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7239" y="222195"/>
            <a:ext cx="5946344" cy="229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" y="2054655"/>
            <a:ext cx="9143999" cy="3970330"/>
          </a:xfrm>
        </p:spPr>
        <p:txBody>
          <a:bodyPr>
            <a:no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  <a:latin typeface="JasmineUPC" pitchFamily="18" charset="-34"/>
                <a:cs typeface="JasmineUPC" pitchFamily="18" charset="-34"/>
              </a:rPr>
              <a:t>Our every unique programs </a:t>
            </a:r>
            <a:r>
              <a:rPr lang="en-US" dirty="0">
                <a:latin typeface="JasmineUPC" pitchFamily="18" charset="-34"/>
                <a:cs typeface="JasmineUPC" pitchFamily="18" charset="-34"/>
              </a:rPr>
              <a:t>(team building activities, team bonding programs</a:t>
            </a:r>
            <a:r>
              <a:rPr lang="en-US" dirty="0">
                <a:solidFill>
                  <a:schemeClr val="accent1"/>
                </a:solidFill>
                <a:latin typeface="JasmineUPC" pitchFamily="18" charset="-34"/>
                <a:cs typeface="JasmineUPC" pitchFamily="18" charset="-34"/>
              </a:rPr>
              <a:t>) are available very easy and are to be specifically </a:t>
            </a:r>
            <a:r>
              <a:rPr lang="en-US" dirty="0">
                <a:solidFill>
                  <a:schemeClr val="accent2"/>
                </a:solidFill>
                <a:latin typeface="JasmineUPC" pitchFamily="18" charset="-34"/>
                <a:cs typeface="JasmineUPC" pitchFamily="18" charset="-34"/>
              </a:rPr>
              <a:t>designed for corporate sector in Singapore.</a:t>
            </a:r>
            <a:endParaRPr lang="en-US" dirty="0">
              <a:solidFill>
                <a:schemeClr val="accent2"/>
              </a:solidFill>
              <a:effectLst/>
              <a:latin typeface="JasmineUPC" pitchFamily="18" charset="-34"/>
              <a:cs typeface="JasmineUPC" pitchFamily="18" charset="-34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3393" y="6343444"/>
            <a:ext cx="1670605" cy="51455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080" y="527604"/>
            <a:ext cx="2826310" cy="1985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" y="1901950"/>
            <a:ext cx="9143999" cy="3970330"/>
          </a:xfrm>
        </p:spPr>
        <p:txBody>
          <a:bodyPr>
            <a:noAutofit/>
          </a:bodyPr>
          <a:lstStyle/>
          <a:p>
            <a:pPr algn="ctr"/>
            <a:r>
              <a:rPr lang="en-US" dirty="0">
                <a:latin typeface="Gungsuh" pitchFamily="18" charset="-127"/>
                <a:ea typeface="Gungsuh" pitchFamily="18" charset="-127"/>
              </a:rPr>
              <a:t>Company create unique games program that suits according to the needs of the clients.</a:t>
            </a:r>
            <a:endParaRPr lang="en-US" dirty="0">
              <a:effectLst/>
              <a:latin typeface="Gungsuh" pitchFamily="18" charset="-127"/>
              <a:ea typeface="Gungsuh" pitchFamily="18" charset="-127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3393" y="6343444"/>
            <a:ext cx="1670605" cy="514556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5" y="527605"/>
            <a:ext cx="3808475" cy="2139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1214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-23363" y="1749245"/>
            <a:ext cx="9143999" cy="3970330"/>
          </a:xfrm>
        </p:spPr>
        <p:txBody>
          <a:bodyPr>
            <a:noAutofit/>
          </a:bodyPr>
          <a:lstStyle/>
          <a:p>
            <a:pPr algn="ctr"/>
            <a:r>
              <a:rPr lang="en-US" dirty="0" smtClean="0">
                <a:solidFill>
                  <a:srgbClr val="FF9E1D"/>
                </a:solidFill>
                <a:latin typeface="Berlin Sans FB Demi" pitchFamily="34" charset="0"/>
              </a:rPr>
              <a:t>For more information </a:t>
            </a:r>
            <a:r>
              <a:rPr lang="en-US" dirty="0" smtClean="0">
                <a:solidFill>
                  <a:srgbClr val="FF9E1D"/>
                </a:solidFill>
                <a:latin typeface="Berlin Sans FB Demi" pitchFamily="34" charset="0"/>
              </a:rPr>
              <a:t>or for </a:t>
            </a:r>
            <a:r>
              <a:rPr lang="en-US" dirty="0" smtClean="0">
                <a:solidFill>
                  <a:srgbClr val="FF9E1D"/>
                </a:solidFill>
                <a:latin typeface="Berlin Sans FB Demi" pitchFamily="34" charset="0"/>
              </a:rPr>
              <a:t>quote</a:t>
            </a:r>
            <a:r>
              <a:rPr lang="en-US" dirty="0" smtClean="0">
                <a:solidFill>
                  <a:srgbClr val="FF9E1D"/>
                </a:solidFill>
                <a:latin typeface="Berlin Sans FB Demi" pitchFamily="34" charset="0"/>
              </a:rPr>
              <a:t>, please  contact us at </a:t>
            </a:r>
            <a:r>
              <a:rPr lang="en-US" u="sng" dirty="0" smtClean="0">
                <a:solidFill>
                  <a:srgbClr val="CC9900"/>
                </a:solidFill>
                <a:latin typeface="Berlin Sans FB Demi" pitchFamily="34" charset="0"/>
              </a:rPr>
              <a:t>SG Adventure Education </a:t>
            </a:r>
            <a:r>
              <a:rPr lang="en-US" dirty="0" smtClean="0">
                <a:solidFill>
                  <a:srgbClr val="FF9E1D"/>
                </a:solidFill>
                <a:latin typeface="Berlin Sans FB Demi" pitchFamily="34" charset="0"/>
              </a:rPr>
              <a:t>the Boardroom </a:t>
            </a:r>
            <a:endParaRPr lang="en-US" dirty="0">
              <a:latin typeface="Berlin Sans FB Demi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3393" y="6343444"/>
            <a:ext cx="1670605" cy="514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9982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" y="3573225"/>
            <a:ext cx="9143999" cy="1679755"/>
          </a:xfrm>
        </p:spPr>
        <p:txBody>
          <a:bodyPr>
            <a:noAutofit/>
          </a:bodyPr>
          <a:lstStyle/>
          <a:p>
            <a:pPr algn="ctr"/>
            <a:r>
              <a:rPr lang="en-US" sz="6000" dirty="0" smtClean="0">
                <a:latin typeface="Berlin Sans FB Demi" pitchFamily="34" charset="0"/>
              </a:rPr>
              <a:t>Tel AE</a:t>
            </a:r>
            <a:r>
              <a:rPr lang="en-US" sz="6000" dirty="0">
                <a:latin typeface="Berlin Sans FB Demi" pitchFamily="34" charset="0"/>
              </a:rPr>
              <a:t>: 98419124</a:t>
            </a:r>
            <a:br>
              <a:rPr lang="en-US" sz="6000" dirty="0">
                <a:latin typeface="Berlin Sans FB Demi" pitchFamily="34" charset="0"/>
              </a:rPr>
            </a:br>
            <a:r>
              <a:rPr lang="en-US" sz="2400" dirty="0">
                <a:latin typeface="Berlin Sans FB Demi" pitchFamily="34" charset="0"/>
              </a:rPr>
              <a:t>http://www.sgadventureeducation.com/teambuilding.html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3393" y="6343444"/>
            <a:ext cx="1670605" cy="51455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49245"/>
            <a:ext cx="9189317" cy="1832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5704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487</TotalTime>
  <Words>104</Words>
  <Application>Microsoft Office PowerPoint</Application>
  <PresentationFormat>On-screen Show (4:3)</PresentationFormat>
  <Paragraphs>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Team Building Program </vt:lpstr>
      <vt:lpstr>Our each and every programs are great fun, challenging  and  Showcase the region in which they are facilitated in.</vt:lpstr>
      <vt:lpstr>Our trainer mostly designed unique team building programs at various location and cannot be duplicated in other places.</vt:lpstr>
      <vt:lpstr>Our every unique programs (team building activities, team bonding programs) are available very easy and are to be specifically designed for corporate sector in Singapore.</vt:lpstr>
      <vt:lpstr>Company create unique games program that suits according to the needs of the clients.</vt:lpstr>
      <vt:lpstr>For more information or for quote, please  contact us at SG Adventure Education the Boardroom </vt:lpstr>
      <vt:lpstr>Tel AE: 98419124 http://www.sgadventureeducation.com/teambuilding.html 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saiom</cp:lastModifiedBy>
  <cp:revision>55</cp:revision>
  <dcterms:created xsi:type="dcterms:W3CDTF">2013-08-21T19:17:07Z</dcterms:created>
  <dcterms:modified xsi:type="dcterms:W3CDTF">2017-12-07T10:39:05Z</dcterms:modified>
</cp:coreProperties>
</file>