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6D36CE-C463-4717-B508-C2ACA9023F00}" type="datetimeFigureOut">
              <a:rPr lang="en-US" smtClean="0"/>
              <a:pPr/>
              <a:t>9/16/2014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F948B1-57C5-4DE1-869B-D0D17426EC7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F948B1-57C5-4DE1-869B-D0D17426EC76}"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F948B1-57C5-4DE1-869B-D0D17426EC76}"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6FEA162A-09DA-4990-A29C-98A7D1605DF0}" type="datetimeFigureOut">
              <a:rPr lang="en-US" smtClean="0"/>
              <a:pPr/>
              <a:t>9/16/2014</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5EFEB124-BF28-44EC-9ED2-05D24638BFF9}"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FEA162A-09DA-4990-A29C-98A7D1605DF0}" type="datetimeFigureOut">
              <a:rPr lang="en-US" smtClean="0"/>
              <a:pPr/>
              <a:t>9/16/2014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EFEB124-BF28-44EC-9ED2-05D24638BFF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FEA162A-09DA-4990-A29C-98A7D1605DF0}" type="datetimeFigureOut">
              <a:rPr lang="en-US" smtClean="0"/>
              <a:pPr/>
              <a:t>9/16/2014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EFEB124-BF28-44EC-9ED2-05D24638BFF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FEA162A-09DA-4990-A29C-98A7D1605DF0}" type="datetimeFigureOut">
              <a:rPr lang="en-US" smtClean="0"/>
              <a:pPr/>
              <a:t>9/16/2014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EFEB124-BF28-44EC-9ED2-05D24638BFF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FEA162A-09DA-4990-A29C-98A7D1605DF0}" type="datetimeFigureOut">
              <a:rPr lang="en-US" smtClean="0"/>
              <a:pPr/>
              <a:t>9/16/2014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EFEB124-BF28-44EC-9ED2-05D24638BFF9}"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FEA162A-09DA-4990-A29C-98A7D1605DF0}" type="datetimeFigureOut">
              <a:rPr lang="en-US" smtClean="0"/>
              <a:pPr/>
              <a:t>9/16/2014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EFEB124-BF28-44EC-9ED2-05D24638BFF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FEA162A-09DA-4990-A29C-98A7D1605DF0}" type="datetimeFigureOut">
              <a:rPr lang="en-US" smtClean="0"/>
              <a:pPr/>
              <a:t>9/16/2014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5EFEB124-BF28-44EC-9ED2-05D24638BFF9}"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FEA162A-09DA-4990-A29C-98A7D1605DF0}" type="datetimeFigureOut">
              <a:rPr lang="en-US" smtClean="0"/>
              <a:pPr/>
              <a:t>9/16/2014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EFEB124-BF28-44EC-9ED2-05D24638BFF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6FEA162A-09DA-4990-A29C-98A7D1605DF0}" type="datetimeFigureOut">
              <a:rPr lang="en-US" smtClean="0"/>
              <a:pPr/>
              <a:t>9/16/2014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5EFEB124-BF28-44EC-9ED2-05D24638BFF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FEA162A-09DA-4990-A29C-98A7D1605DF0}" type="datetimeFigureOut">
              <a:rPr lang="en-US" smtClean="0"/>
              <a:pPr/>
              <a:t>9/16/2014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EFEB124-BF28-44EC-9ED2-05D24638BFF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6FEA162A-09DA-4990-A29C-98A7D1605DF0}" type="datetimeFigureOut">
              <a:rPr lang="en-US" smtClean="0"/>
              <a:pPr/>
              <a:t>9/16/2014</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5EFEB124-BF28-44EC-9ED2-05D24638BFF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6FEA162A-09DA-4990-A29C-98A7D1605DF0}" type="datetimeFigureOut">
              <a:rPr lang="en-US" smtClean="0"/>
              <a:pPr/>
              <a:t>9/16/2014</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5EFEB124-BF28-44EC-9ED2-05D24638BFF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mailto:tom@metrosportbrokers.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gif"/><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hyperlink" Target="http://metrosportbrokers.com/" TargetMode="External"/><Relationship Id="rId2" Type="http://schemas.openxmlformats.org/officeDocument/2006/relationships/hyperlink" Target="http://metrosportbrokers.com/girls_lax" TargetMode="External"/><Relationship Id="rId1" Type="http://schemas.openxmlformats.org/officeDocument/2006/relationships/slideLayout" Target="../slideLayouts/slideLayout2.xml"/><Relationship Id="rId5" Type="http://schemas.openxmlformats.org/officeDocument/2006/relationships/hyperlink" Target="http://metrosportbrokers.blogspot.com/" TargetMode="External"/><Relationship Id="rId4" Type="http://schemas.openxmlformats.org/officeDocument/2006/relationships/hyperlink" Target="http://metrosportbrokers.com/goggle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447800"/>
            <a:ext cx="8077200" cy="990600"/>
          </a:xfrm>
        </p:spPr>
        <p:txBody>
          <a:bodyPr/>
          <a:lstStyle/>
          <a:p>
            <a:pPr algn="ctr"/>
            <a:r>
              <a:rPr lang="en-US" dirty="0" smtClean="0"/>
              <a:t>WELCOME </a:t>
            </a:r>
            <a:endParaRPr lang="en-US" dirty="0"/>
          </a:p>
        </p:txBody>
      </p:sp>
      <p:pic>
        <p:nvPicPr>
          <p:cNvPr id="6" name="Picture 5" descr="title.png"/>
          <p:cNvPicPr>
            <a:picLocks noChangeAspect="1"/>
          </p:cNvPicPr>
          <p:nvPr/>
        </p:nvPicPr>
        <p:blipFill>
          <a:blip r:embed="rId3"/>
          <a:stretch>
            <a:fillRect/>
          </a:stretch>
        </p:blipFill>
        <p:spPr>
          <a:xfrm>
            <a:off x="914400" y="2667000"/>
            <a:ext cx="7848600" cy="16764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HOME</a:t>
            </a:r>
            <a:endParaRPr lang="en-US" dirty="0"/>
          </a:p>
        </p:txBody>
      </p:sp>
      <p:sp>
        <p:nvSpPr>
          <p:cNvPr id="3" name="Content Placeholder 2"/>
          <p:cNvSpPr>
            <a:spLocks noGrp="1"/>
          </p:cNvSpPr>
          <p:nvPr>
            <p:ph idx="1"/>
          </p:nvPr>
        </p:nvSpPr>
        <p:spPr/>
        <p:txBody>
          <a:bodyPr>
            <a:normAutofit fontScale="47500" lnSpcReduction="20000"/>
          </a:bodyPr>
          <a:lstStyle/>
          <a:p>
            <a:pPr>
              <a:buNone/>
            </a:pPr>
            <a:r>
              <a:rPr lang="en-US" b="1" dirty="0" smtClean="0">
                <a:solidFill>
                  <a:schemeClr val="accent3">
                    <a:lumMod val="75000"/>
                  </a:schemeClr>
                </a:solidFill>
              </a:rPr>
              <a:t>Choosing the correct lacrosse stick..</a:t>
            </a:r>
          </a:p>
          <a:p>
            <a:pPr>
              <a:buNone/>
            </a:pPr>
            <a:endParaRPr lang="en-US" b="1" dirty="0" smtClean="0">
              <a:solidFill>
                <a:schemeClr val="accent3">
                  <a:lumMod val="75000"/>
                </a:schemeClr>
              </a:solidFill>
            </a:endParaRPr>
          </a:p>
          <a:p>
            <a:pPr>
              <a:buNone/>
            </a:pPr>
            <a:r>
              <a:rPr lang="en-US" b="1" dirty="0" smtClean="0">
                <a:solidFill>
                  <a:schemeClr val="accent3">
                    <a:lumMod val="75000"/>
                  </a:schemeClr>
                </a:solidFill>
              </a:rPr>
              <a:t>        There are several criteria to consider when choosing a lacrosse stick.  The follow will attempt to discuss them.</a:t>
            </a:r>
          </a:p>
          <a:p>
            <a:pPr>
              <a:buNone/>
            </a:pPr>
            <a:endParaRPr lang="en-US" b="1" dirty="0" smtClean="0">
              <a:solidFill>
                <a:schemeClr val="accent3">
                  <a:lumMod val="75000"/>
                </a:schemeClr>
              </a:solidFill>
            </a:endParaRPr>
          </a:p>
          <a:p>
            <a:pPr>
              <a:buNone/>
            </a:pPr>
            <a:r>
              <a:rPr lang="en-US" b="1" dirty="0" smtClean="0">
                <a:solidFill>
                  <a:schemeClr val="accent3">
                    <a:lumMod val="75000"/>
                  </a:schemeClr>
                </a:solidFill>
              </a:rPr>
              <a:t>       First be assurred that while the differences in lacrosse stick head design can make a difference in play, these differences depend greatly on the level and strength of the player. First some basic physics. During the throwing or shooting motion, the ball starts to moving up the pocket and as it continues it begins to meet "resistance" from the pocket and shooting string and starts to slow down. In addition, as you continue through this , we'll call it shooting motion, the head of your stick picks up velocity, starting at zero and increasing as you get farther and farther into your motion. So with this in mind, if you look at a head from the side and look at the back shape where the pocket is attached you will see that some heads are designed to hold the ball longer in the pocket, making it release later and, remember your head gains speed as it continues through the motion, so these heads will give you more velocity. Conversely, other heads are designed  with a shorter pocket thus releasing the ball more quickly.  If you're a crease attackman and shoot relatively close to the goalie then velocity is not an issue but quickness is where as a middie is looking for velocity and accuracy so "holding" the ball in his head longer will help. While this applies both to boy's and girl's sticks, boy's have a little more flexibility in release point than girl's do because pockets rules are not as restrictive.</a:t>
            </a:r>
            <a:endParaRPr lang="en-US" b="1" dirty="0">
              <a:solidFill>
                <a:schemeClr val="accent3">
                  <a:lumMod val="7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Men's Lacrosse</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sz="3000" b="1" dirty="0" smtClean="0">
                <a:solidFill>
                  <a:schemeClr val="accent3">
                    <a:lumMod val="75000"/>
                  </a:schemeClr>
                </a:solidFill>
              </a:rPr>
              <a:t>Men's Lacrosse</a:t>
            </a:r>
            <a:r>
              <a:rPr lang="en-US" sz="1500" dirty="0" smtClean="0"/>
              <a:t>       </a:t>
            </a:r>
          </a:p>
          <a:p>
            <a:pPr>
              <a:buNone/>
            </a:pPr>
            <a:endParaRPr lang="en-US" sz="1500" dirty="0" smtClean="0"/>
          </a:p>
          <a:p>
            <a:pPr>
              <a:buNone/>
            </a:pPr>
            <a:r>
              <a:rPr lang="en-US" sz="1500" dirty="0" smtClean="0"/>
              <a:t> </a:t>
            </a:r>
            <a:r>
              <a:rPr lang="en-US" sz="1500" b="1" dirty="0" smtClean="0">
                <a:solidFill>
                  <a:srgbClr val="00B050"/>
                </a:solidFill>
              </a:rPr>
              <a:t>At Metro Sport Brokers we know how important choosing the right head is. Heads vary by position, legality, width, pinch and many more factors that can make even the most seasoned veterans wary on which head to choose. Luckily, we're are here to help you make the right choice from our expansive selection of Lacrosse heads. Metro Sport carries all the top lacrosse brands including the STX Proton Power C-Channel lacrosse head, Warrior Evo 4X lacrosse head, Brine Clutch Elite lacrosse head plus many many more..</a:t>
            </a:r>
          </a:p>
          <a:p>
            <a:pPr>
              <a:buNone/>
            </a:pPr>
            <a:endParaRPr lang="en-US" sz="1500" dirty="0" smtClean="0">
              <a:solidFill>
                <a:srgbClr val="00B050"/>
              </a:solidFill>
            </a:endParaRPr>
          </a:p>
          <a:p>
            <a:pPr>
              <a:buNone/>
            </a:pPr>
            <a:r>
              <a:rPr lang="en-US" sz="1600" b="1" i="1" dirty="0" smtClean="0">
                <a:solidFill>
                  <a:srgbClr val="00B050"/>
                </a:solidFill>
              </a:rPr>
              <a:t>Lacrosse Heads and complete sticks..</a:t>
            </a:r>
            <a:endParaRPr lang="en-US" sz="1600" dirty="0" smtClean="0">
              <a:solidFill>
                <a:srgbClr val="00B050"/>
              </a:solidFill>
            </a:endParaRPr>
          </a:p>
          <a:p>
            <a:pPr>
              <a:buNone/>
            </a:pPr>
            <a:r>
              <a:rPr lang="en-US" sz="1600" b="1" i="1" dirty="0" smtClean="0">
                <a:solidFill>
                  <a:srgbClr val="00B050"/>
                </a:solidFill>
              </a:rPr>
              <a:t>Lacrosse Gloves</a:t>
            </a:r>
            <a:endParaRPr lang="en-US" sz="1600" dirty="0" smtClean="0">
              <a:solidFill>
                <a:srgbClr val="00B050"/>
              </a:solidFill>
            </a:endParaRPr>
          </a:p>
          <a:p>
            <a:pPr>
              <a:buNone/>
            </a:pPr>
            <a:r>
              <a:rPr lang="en-US" sz="1600" b="1" i="1" dirty="0" smtClean="0">
                <a:solidFill>
                  <a:srgbClr val="00B050"/>
                </a:solidFill>
              </a:rPr>
              <a:t>Lacrosse Shafts</a:t>
            </a:r>
          </a:p>
          <a:p>
            <a:pPr>
              <a:buNone/>
            </a:pPr>
            <a:r>
              <a:rPr lang="en-US" sz="1600" b="1" i="1" dirty="0" smtClean="0">
                <a:solidFill>
                  <a:srgbClr val="00B050"/>
                </a:solidFill>
              </a:rPr>
              <a:t>Lacrosse Shoulder Pads</a:t>
            </a:r>
          </a:p>
          <a:p>
            <a:pPr>
              <a:buNone/>
            </a:pPr>
            <a:r>
              <a:rPr lang="en-US" sz="1600" b="1" i="1" dirty="0" smtClean="0">
                <a:solidFill>
                  <a:srgbClr val="00B050"/>
                </a:solidFill>
              </a:rPr>
              <a:t>Lacrosse Armpads</a:t>
            </a:r>
          </a:p>
          <a:p>
            <a:pPr>
              <a:buNone/>
            </a:pPr>
            <a:r>
              <a:rPr lang="en-US" sz="1600" b="1" i="1" dirty="0" smtClean="0">
                <a:solidFill>
                  <a:srgbClr val="00B050"/>
                </a:solidFill>
              </a:rPr>
              <a:t>Lacrosse Helmets</a:t>
            </a:r>
          </a:p>
          <a:p>
            <a:pPr>
              <a:buNone/>
            </a:pPr>
            <a:r>
              <a:rPr lang="en-US" sz="1600" b="1" i="1" dirty="0" smtClean="0">
                <a:solidFill>
                  <a:srgbClr val="00B050"/>
                </a:solidFill>
              </a:rPr>
              <a:t>Lacrosse Goalie Equipment</a:t>
            </a:r>
          </a:p>
          <a:p>
            <a:pPr>
              <a:buNone/>
            </a:pPr>
            <a:r>
              <a:rPr lang="en-US" sz="1600" b="1" i="1" dirty="0" smtClean="0">
                <a:solidFill>
                  <a:srgbClr val="00B050"/>
                </a:solidFill>
              </a:rPr>
              <a:t>Bags &amp; Accessories</a:t>
            </a:r>
            <a:endParaRPr lang="en-US" sz="1600" dirty="0" smtClean="0">
              <a:solidFill>
                <a:srgbClr val="00B050"/>
              </a:solidFill>
            </a:endParaRPr>
          </a:p>
          <a:p>
            <a:pPr>
              <a:buNone/>
            </a:pPr>
            <a:endParaRPr lang="en-US" sz="1500" dirty="0" smtClean="0"/>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Lacrosse Goggles</a:t>
            </a:r>
            <a:endParaRPr lang="en-US" dirty="0"/>
          </a:p>
        </p:txBody>
      </p:sp>
      <p:sp>
        <p:nvSpPr>
          <p:cNvPr id="3" name="Content Placeholder 2"/>
          <p:cNvSpPr>
            <a:spLocks noGrp="1"/>
          </p:cNvSpPr>
          <p:nvPr>
            <p:ph idx="1"/>
          </p:nvPr>
        </p:nvSpPr>
        <p:spPr/>
        <p:txBody>
          <a:bodyPr>
            <a:normAutofit fontScale="77500" lnSpcReduction="20000"/>
          </a:bodyPr>
          <a:lstStyle/>
          <a:p>
            <a:r>
              <a:rPr lang="en-US" b="1" i="1" dirty="0" smtClean="0">
                <a:solidFill>
                  <a:schemeClr val="accent3">
                    <a:lumMod val="75000"/>
                  </a:schemeClr>
                </a:solidFill>
              </a:rPr>
              <a:t>Exceptional Team Pricing Available! Save up to 25% Now! </a:t>
            </a:r>
          </a:p>
          <a:p>
            <a:r>
              <a:rPr lang="en-US" dirty="0" smtClean="0">
                <a:solidFill>
                  <a:schemeClr val="accent3">
                    <a:lumMod val="75000"/>
                  </a:schemeClr>
                </a:solidFill>
              </a:rPr>
              <a:t>call toll free: 1-877-360-9627 or email: </a:t>
            </a:r>
            <a:r>
              <a:rPr lang="en-US" dirty="0" smtClean="0">
                <a:solidFill>
                  <a:schemeClr val="accent3">
                    <a:lumMod val="75000"/>
                  </a:schemeClr>
                </a:solidFill>
                <a:hlinkClick r:id="rId2"/>
              </a:rPr>
              <a:t>tom@metrosportbrokers.com</a:t>
            </a:r>
            <a:endParaRPr lang="en-US" dirty="0" smtClean="0">
              <a:solidFill>
                <a:schemeClr val="accent3">
                  <a:lumMod val="75000"/>
                </a:schemeClr>
              </a:solidFill>
            </a:endParaRPr>
          </a:p>
          <a:p>
            <a:pPr>
              <a:buNone/>
            </a:pPr>
            <a:endParaRPr lang="en-US" b="1" i="1" dirty="0" smtClean="0">
              <a:solidFill>
                <a:schemeClr val="accent3">
                  <a:lumMod val="75000"/>
                </a:schemeClr>
              </a:solidFill>
            </a:endParaRPr>
          </a:p>
          <a:p>
            <a:pPr>
              <a:buNone/>
            </a:pPr>
            <a:r>
              <a:rPr lang="en-US" b="1" i="1" dirty="0" smtClean="0">
                <a:solidFill>
                  <a:schemeClr val="accent3">
                    <a:lumMod val="75000"/>
                  </a:schemeClr>
                </a:solidFill>
              </a:rPr>
              <a:t>     Cascade Goggles            </a:t>
            </a:r>
            <a:br>
              <a:rPr lang="en-US" b="1" i="1" dirty="0" smtClean="0">
                <a:solidFill>
                  <a:schemeClr val="accent3">
                    <a:lumMod val="75000"/>
                  </a:schemeClr>
                </a:solidFill>
              </a:rPr>
            </a:br>
            <a:r>
              <a:rPr lang="en-US" b="1" i="1" dirty="0" smtClean="0">
                <a:solidFill>
                  <a:schemeClr val="accent3">
                    <a:lumMod val="75000"/>
                  </a:schemeClr>
                </a:solidFill>
              </a:rPr>
              <a:t>STX Goggles </a:t>
            </a:r>
            <a:r>
              <a:rPr lang="en-US" i="1" dirty="0" smtClean="0">
                <a:solidFill>
                  <a:schemeClr val="accent3">
                    <a:lumMod val="75000"/>
                  </a:schemeClr>
                </a:solidFill>
              </a:rPr>
              <a:t>    </a:t>
            </a:r>
            <a:r>
              <a:rPr lang="en-US" b="1" i="1" dirty="0" smtClean="0">
                <a:solidFill>
                  <a:schemeClr val="accent3">
                    <a:lumMod val="75000"/>
                  </a:schemeClr>
                </a:solidFill>
              </a:rPr>
              <a:t/>
            </a:r>
            <a:br>
              <a:rPr lang="en-US" b="1" i="1" dirty="0" smtClean="0">
                <a:solidFill>
                  <a:schemeClr val="accent3">
                    <a:lumMod val="75000"/>
                  </a:schemeClr>
                </a:solidFill>
              </a:rPr>
            </a:br>
            <a:r>
              <a:rPr lang="en-US" b="1" i="1" dirty="0" smtClean="0">
                <a:solidFill>
                  <a:schemeClr val="accent3">
                    <a:lumMod val="75000"/>
                  </a:schemeClr>
                </a:solidFill>
              </a:rPr>
              <a:t>deBeer Goggles       </a:t>
            </a:r>
            <a:br>
              <a:rPr lang="en-US" b="1" i="1" dirty="0" smtClean="0">
                <a:solidFill>
                  <a:schemeClr val="accent3">
                    <a:lumMod val="75000"/>
                  </a:schemeClr>
                </a:solidFill>
              </a:rPr>
            </a:br>
            <a:r>
              <a:rPr lang="en-US" b="1" i="1" dirty="0" smtClean="0">
                <a:solidFill>
                  <a:schemeClr val="accent3">
                    <a:lumMod val="75000"/>
                  </a:schemeClr>
                </a:solidFill>
              </a:rPr>
              <a:t>Brine Lacrosse Goggles</a:t>
            </a:r>
            <a:br>
              <a:rPr lang="en-US" b="1" i="1" dirty="0" smtClean="0">
                <a:solidFill>
                  <a:schemeClr val="accent3">
                    <a:lumMod val="75000"/>
                  </a:schemeClr>
                </a:solidFill>
              </a:rPr>
            </a:br>
            <a:r>
              <a:rPr lang="en-US" b="1" i="1" dirty="0" smtClean="0">
                <a:solidFill>
                  <a:schemeClr val="accent3">
                    <a:lumMod val="75000"/>
                  </a:schemeClr>
                </a:solidFill>
              </a:rPr>
              <a:t/>
            </a:r>
            <a:br>
              <a:rPr lang="en-US" b="1" i="1" dirty="0" smtClean="0">
                <a:solidFill>
                  <a:schemeClr val="accent3">
                    <a:lumMod val="75000"/>
                  </a:schemeClr>
                </a:solidFill>
              </a:rPr>
            </a:br>
            <a:r>
              <a:rPr lang="en-US" b="1" i="1" dirty="0" smtClean="0">
                <a:solidFill>
                  <a:schemeClr val="accent3">
                    <a:lumMod val="75000"/>
                  </a:schemeClr>
                </a:solidFill>
              </a:rPr>
              <a:t>Bangerz Poly Carbon Goggles  :- </a:t>
            </a:r>
            <a:r>
              <a:rPr lang="en-US" dirty="0" smtClean="0">
                <a:solidFill>
                  <a:schemeClr val="accent3">
                    <a:lumMod val="75000"/>
                  </a:schemeClr>
                </a:solidFill>
              </a:rPr>
              <a:t> all Bangerz PolyCarbon Goggles can be worn for both lacrosse and  field hockey</a:t>
            </a:r>
            <a:r>
              <a:rPr lang="en-US" b="1" i="1" dirty="0" smtClean="0"/>
              <a:t/>
            </a:r>
            <a:br>
              <a:rPr lang="en-US" b="1" i="1" dirty="0" smtClean="0"/>
            </a:br>
            <a:r>
              <a:rPr lang="en-US" i="1" dirty="0" smtClean="0"/>
              <a:t>                                       </a:t>
            </a:r>
            <a:r>
              <a:rPr lang="en-US" b="1" i="1" dirty="0" smtClean="0"/>
              <a:t>       </a:t>
            </a:r>
            <a:br>
              <a:rPr lang="en-US" b="1" i="1" dirty="0" smtClean="0"/>
            </a:br>
            <a:r>
              <a:rPr lang="en-US" b="1" i="1" dirty="0" smtClean="0"/>
              <a:t/>
            </a:r>
            <a:br>
              <a:rPr lang="en-US" b="1" i="1" dirty="0" smtClean="0"/>
            </a:br>
            <a:r>
              <a:rPr lang="en-US" b="1" i="1" dirty="0" smtClean="0"/>
              <a:t/>
            </a:r>
            <a:br>
              <a:rPr lang="en-US" b="1" i="1" dirty="0" smtClean="0"/>
            </a:br>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The use of Lacrosse Helmets</a:t>
            </a:r>
            <a:endParaRPr lang="en-US" dirty="0"/>
          </a:p>
        </p:txBody>
      </p:sp>
      <p:sp>
        <p:nvSpPr>
          <p:cNvPr id="3" name="Content Placeholder 2"/>
          <p:cNvSpPr>
            <a:spLocks noGrp="1"/>
          </p:cNvSpPr>
          <p:nvPr>
            <p:ph idx="1"/>
          </p:nvPr>
        </p:nvSpPr>
        <p:spPr>
          <a:xfrm>
            <a:off x="0" y="1447801"/>
            <a:ext cx="9144000" cy="5410200"/>
          </a:xfrm>
        </p:spPr>
        <p:txBody>
          <a:bodyPr>
            <a:noAutofit/>
          </a:bodyPr>
          <a:lstStyle/>
          <a:p>
            <a:r>
              <a:rPr lang="en-IN" sz="1400" b="1" dirty="0" smtClean="0">
                <a:solidFill>
                  <a:schemeClr val="accent6">
                    <a:lumMod val="50000"/>
                  </a:schemeClr>
                </a:solidFill>
              </a:rPr>
              <a:t>Lacrosse has become increasing popular these days. From a sport being played only in boarding schools, to a sport being played in every college and school, Lacrosse has come a long way. Choosing equipment for your game must be done carefully. Be it helmets, heads or handles; each of these equipment should complement your style and help in improving your game.</a:t>
            </a:r>
            <a:endParaRPr lang="en-US" sz="1400" b="1" dirty="0" smtClean="0">
              <a:solidFill>
                <a:schemeClr val="accent6">
                  <a:lumMod val="50000"/>
                </a:schemeClr>
              </a:solidFill>
            </a:endParaRPr>
          </a:p>
          <a:p>
            <a:r>
              <a:rPr lang="en-IN" sz="1400" b="1" dirty="0" smtClean="0">
                <a:solidFill>
                  <a:schemeClr val="accent6">
                    <a:lumMod val="50000"/>
                  </a:schemeClr>
                </a:solidFill>
              </a:rPr>
              <a:t>Helmets are the foremost protective gear a lacrosse player needs. Before you buy a helmet, you need to understand the various parts of the headgear. </a:t>
            </a:r>
            <a:endParaRPr lang="en-US" sz="1400" b="1" dirty="0" smtClean="0">
              <a:solidFill>
                <a:schemeClr val="accent6">
                  <a:lumMod val="50000"/>
                </a:schemeClr>
              </a:solidFill>
            </a:endParaRPr>
          </a:p>
          <a:p>
            <a:pPr lvl="0"/>
            <a:r>
              <a:rPr lang="en-IN" sz="1400" b="1" dirty="0" smtClean="0">
                <a:solidFill>
                  <a:schemeClr val="accent6">
                    <a:lumMod val="50000"/>
                  </a:schemeClr>
                </a:solidFill>
              </a:rPr>
              <a:t>Shell covers most part of the helmet and is the integral part of it as well. It protects the player from the blows to the back of the head.</a:t>
            </a:r>
            <a:endParaRPr lang="en-US" sz="1400" b="1" dirty="0" smtClean="0">
              <a:solidFill>
                <a:schemeClr val="accent6">
                  <a:lumMod val="50000"/>
                </a:schemeClr>
              </a:solidFill>
            </a:endParaRPr>
          </a:p>
          <a:p>
            <a:pPr lvl="0"/>
            <a:r>
              <a:rPr lang="en-IN" sz="1400" b="1" dirty="0" smtClean="0">
                <a:solidFill>
                  <a:schemeClr val="accent6">
                    <a:lumMod val="50000"/>
                  </a:schemeClr>
                </a:solidFill>
              </a:rPr>
              <a:t>Visor is the protective area above the eyebrows. While buying a helmet if the visor properly fits your forehead, then it can help in getting a clear view.</a:t>
            </a:r>
            <a:endParaRPr lang="en-US" sz="1400" b="1" dirty="0" smtClean="0">
              <a:solidFill>
                <a:schemeClr val="accent6">
                  <a:lumMod val="50000"/>
                </a:schemeClr>
              </a:solidFill>
            </a:endParaRPr>
          </a:p>
          <a:p>
            <a:pPr lvl="0"/>
            <a:r>
              <a:rPr lang="en-IN" sz="1400" b="1" dirty="0" smtClean="0">
                <a:solidFill>
                  <a:schemeClr val="accent6">
                    <a:lumMod val="50000"/>
                  </a:schemeClr>
                </a:solidFill>
              </a:rPr>
              <a:t>Chin as the name suggests, protects the lower jaw.</a:t>
            </a:r>
            <a:endParaRPr lang="en-US" sz="1400" b="1" dirty="0" smtClean="0">
              <a:solidFill>
                <a:schemeClr val="accent6">
                  <a:lumMod val="50000"/>
                </a:schemeClr>
              </a:solidFill>
            </a:endParaRPr>
          </a:p>
          <a:p>
            <a:pPr lvl="0"/>
            <a:r>
              <a:rPr lang="en-IN" sz="1400" b="1" dirty="0" smtClean="0">
                <a:solidFill>
                  <a:schemeClr val="accent6">
                    <a:lumMod val="50000"/>
                  </a:schemeClr>
                </a:solidFill>
              </a:rPr>
              <a:t>Facemask is the most important part of the helmet. It is a grid-like structure with a metal bar running from the top to bottom in the centre of the helmet. It protects you during falls and accidental hits.</a:t>
            </a:r>
            <a:endParaRPr lang="en-US" sz="1400" b="1" dirty="0" smtClean="0">
              <a:solidFill>
                <a:schemeClr val="accent6">
                  <a:lumMod val="50000"/>
                </a:schemeClr>
              </a:solidFill>
            </a:endParaRPr>
          </a:p>
          <a:p>
            <a:endParaRPr lang="en-US" sz="1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Photos Gallery -</a:t>
            </a:r>
            <a:endParaRPr lang="en-US" dirty="0"/>
          </a:p>
        </p:txBody>
      </p:sp>
      <p:pic>
        <p:nvPicPr>
          <p:cNvPr id="4" name="Content Placeholder 3" descr="customrabelsmall.gif"/>
          <p:cNvPicPr>
            <a:picLocks noGrp="1" noChangeAspect="1"/>
          </p:cNvPicPr>
          <p:nvPr>
            <p:ph idx="1"/>
          </p:nvPr>
        </p:nvPicPr>
        <p:blipFill>
          <a:blip r:embed="rId3"/>
          <a:stretch>
            <a:fillRect/>
          </a:stretch>
        </p:blipFill>
        <p:spPr>
          <a:xfrm>
            <a:off x="152400" y="1752600"/>
            <a:ext cx="2209800" cy="2209800"/>
          </a:xfrm>
        </p:spPr>
      </p:pic>
      <p:pic>
        <p:nvPicPr>
          <p:cNvPr id="5" name="Picture 4" descr="images.jpg"/>
          <p:cNvPicPr>
            <a:picLocks noChangeAspect="1"/>
          </p:cNvPicPr>
          <p:nvPr/>
        </p:nvPicPr>
        <p:blipFill>
          <a:blip r:embed="rId4"/>
          <a:stretch>
            <a:fillRect/>
          </a:stretch>
        </p:blipFill>
        <p:spPr>
          <a:xfrm>
            <a:off x="2438400" y="1752600"/>
            <a:ext cx="2686756" cy="2133600"/>
          </a:xfrm>
          <a:prstGeom prst="rect">
            <a:avLst/>
          </a:prstGeom>
        </p:spPr>
      </p:pic>
      <p:pic>
        <p:nvPicPr>
          <p:cNvPr id="7" name="Picture 6" descr="metriksmall.jpg"/>
          <p:cNvPicPr>
            <a:picLocks noChangeAspect="1"/>
          </p:cNvPicPr>
          <p:nvPr/>
        </p:nvPicPr>
        <p:blipFill>
          <a:blip r:embed="rId5"/>
          <a:stretch>
            <a:fillRect/>
          </a:stretch>
        </p:blipFill>
        <p:spPr>
          <a:xfrm>
            <a:off x="5105400" y="4038600"/>
            <a:ext cx="2743200" cy="2362200"/>
          </a:xfrm>
          <a:prstGeom prst="rect">
            <a:avLst/>
          </a:prstGeom>
        </p:spPr>
      </p:pic>
      <p:pic>
        <p:nvPicPr>
          <p:cNvPr id="8" name="Picture 7" descr="rockstar_black_back_i1.jpg"/>
          <p:cNvPicPr>
            <a:picLocks noChangeAspect="1"/>
          </p:cNvPicPr>
          <p:nvPr/>
        </p:nvPicPr>
        <p:blipFill>
          <a:blip r:embed="rId6"/>
          <a:stretch>
            <a:fillRect/>
          </a:stretch>
        </p:blipFill>
        <p:spPr>
          <a:xfrm>
            <a:off x="0" y="3962400"/>
            <a:ext cx="2438400" cy="2438400"/>
          </a:xfrm>
          <a:prstGeom prst="rect">
            <a:avLst/>
          </a:prstGeom>
        </p:spPr>
      </p:pic>
      <p:pic>
        <p:nvPicPr>
          <p:cNvPr id="9" name="Picture 8" descr="triumphglove.jpg"/>
          <p:cNvPicPr>
            <a:picLocks noChangeAspect="1"/>
          </p:cNvPicPr>
          <p:nvPr/>
        </p:nvPicPr>
        <p:blipFill>
          <a:blip r:embed="rId7"/>
          <a:stretch>
            <a:fillRect/>
          </a:stretch>
        </p:blipFill>
        <p:spPr>
          <a:xfrm>
            <a:off x="2438400" y="3962400"/>
            <a:ext cx="2667000" cy="2438400"/>
          </a:xfrm>
          <a:prstGeom prst="rect">
            <a:avLst/>
          </a:prstGeom>
        </p:spPr>
      </p:pic>
      <p:pic>
        <p:nvPicPr>
          <p:cNvPr id="10" name="Picture 9" descr="metrosportbrokers.jpg"/>
          <p:cNvPicPr>
            <a:picLocks noChangeAspect="1"/>
          </p:cNvPicPr>
          <p:nvPr/>
        </p:nvPicPr>
        <p:blipFill>
          <a:blip r:embed="rId8"/>
          <a:stretch>
            <a:fillRect/>
          </a:stretch>
        </p:blipFill>
        <p:spPr>
          <a:xfrm>
            <a:off x="5181600" y="1752600"/>
            <a:ext cx="2667000" cy="2286000"/>
          </a:xfrm>
          <a:prstGeom prst="rect">
            <a:avLst/>
          </a:prstGeom>
        </p:spPr>
      </p:pic>
      <p:sp>
        <p:nvSpPr>
          <p:cNvPr id="12" name="TextBox 11"/>
          <p:cNvSpPr txBox="1"/>
          <p:nvPr/>
        </p:nvSpPr>
        <p:spPr>
          <a:xfrm>
            <a:off x="2667000" y="1447800"/>
            <a:ext cx="2362200" cy="369332"/>
          </a:xfrm>
          <a:prstGeom prst="rect">
            <a:avLst/>
          </a:prstGeom>
          <a:noFill/>
        </p:spPr>
        <p:txBody>
          <a:bodyPr wrap="square" rtlCol="0">
            <a:spAutoFit/>
          </a:bodyPr>
          <a:lstStyle/>
          <a:p>
            <a:r>
              <a:rPr lang="en-US" b="1" dirty="0">
                <a:solidFill>
                  <a:schemeClr val="tx1">
                    <a:lumMod val="95000"/>
                    <a:lumOff val="5000"/>
                  </a:schemeClr>
                </a:solidFill>
              </a:rPr>
              <a:t>Brine Lacrosse</a:t>
            </a:r>
            <a:r>
              <a:rPr lang="en-US" b="1" dirty="0" smtClean="0">
                <a:solidFill>
                  <a:schemeClr val="tx1">
                    <a:lumMod val="95000"/>
                    <a:lumOff val="5000"/>
                  </a:schemeClr>
                </a:solidFill>
              </a:rPr>
              <a:t> </a:t>
            </a:r>
            <a:endParaRPr lang="en-US" b="1" dirty="0">
              <a:solidFill>
                <a:schemeClr val="tx1">
                  <a:lumMod val="95000"/>
                  <a:lumOff val="5000"/>
                </a:schemeClr>
              </a:solidFill>
            </a:endParaRPr>
          </a:p>
        </p:txBody>
      </p:sp>
      <p:sp>
        <p:nvSpPr>
          <p:cNvPr id="13" name="TextBox 12"/>
          <p:cNvSpPr txBox="1"/>
          <p:nvPr/>
        </p:nvSpPr>
        <p:spPr>
          <a:xfrm>
            <a:off x="304800" y="1447800"/>
            <a:ext cx="1981200" cy="369332"/>
          </a:xfrm>
          <a:prstGeom prst="rect">
            <a:avLst/>
          </a:prstGeom>
          <a:noFill/>
        </p:spPr>
        <p:txBody>
          <a:bodyPr wrap="square" rtlCol="0">
            <a:spAutoFit/>
          </a:bodyPr>
          <a:lstStyle/>
          <a:p>
            <a:r>
              <a:rPr lang="en-US" b="1" dirty="0" err="1">
                <a:solidFill>
                  <a:srgbClr val="FF0000"/>
                </a:solidFill>
              </a:rPr>
              <a:t>Maverik</a:t>
            </a:r>
            <a:r>
              <a:rPr lang="en-US" b="1" dirty="0">
                <a:solidFill>
                  <a:srgbClr val="FF0000"/>
                </a:solidFill>
              </a:rPr>
              <a:t> Lacrosse</a:t>
            </a:r>
            <a:r>
              <a:rPr lang="en-US" b="1" dirty="0" smtClean="0">
                <a:solidFill>
                  <a:srgbClr val="FF0000"/>
                </a:solidFill>
              </a:rPr>
              <a:t> </a:t>
            </a:r>
            <a:endParaRPr lang="en-US" b="1" dirty="0">
              <a:solidFill>
                <a:srgbClr val="FF0000"/>
              </a:solidFill>
            </a:endParaRPr>
          </a:p>
        </p:txBody>
      </p:sp>
      <p:sp>
        <p:nvSpPr>
          <p:cNvPr id="14" name="TextBox 13"/>
          <p:cNvSpPr txBox="1"/>
          <p:nvPr/>
        </p:nvSpPr>
        <p:spPr>
          <a:xfrm>
            <a:off x="5257800" y="1447800"/>
            <a:ext cx="2057400" cy="369332"/>
          </a:xfrm>
          <a:prstGeom prst="rect">
            <a:avLst/>
          </a:prstGeom>
          <a:noFill/>
        </p:spPr>
        <p:txBody>
          <a:bodyPr wrap="square" rtlCol="0">
            <a:spAutoFit/>
          </a:bodyPr>
          <a:lstStyle/>
          <a:p>
            <a:r>
              <a:rPr lang="en-US" b="1" dirty="0">
                <a:solidFill>
                  <a:srgbClr val="FF0000"/>
                </a:solidFill>
              </a:rPr>
              <a:t>Lacrosse Helmets</a:t>
            </a:r>
            <a:r>
              <a:rPr lang="en-US" b="1" dirty="0" smtClean="0">
                <a:solidFill>
                  <a:srgbClr val="FF0000"/>
                </a:solidFill>
              </a:rPr>
              <a:t> </a:t>
            </a:r>
            <a:endParaRPr lang="en-US" b="1" dirty="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 Us At-</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b="1" dirty="0" smtClean="0"/>
              <a:t>Brine Dynasty Elite Lacrosse Stick</a:t>
            </a:r>
            <a:r>
              <a:rPr lang="en-US" dirty="0" smtClean="0"/>
              <a:t> </a:t>
            </a:r>
          </a:p>
          <a:p>
            <a:pPr>
              <a:buNone/>
            </a:pPr>
            <a:r>
              <a:rPr lang="en-US" b="1" dirty="0" smtClean="0">
                <a:hlinkClick r:id="rId2"/>
              </a:rPr>
              <a:t>http://metrosportbrokers.com/girls_lax</a:t>
            </a:r>
            <a:endParaRPr lang="en-US" b="1" dirty="0" smtClean="0"/>
          </a:p>
          <a:p>
            <a:pPr>
              <a:buNone/>
            </a:pPr>
            <a:r>
              <a:rPr lang="en-US" b="1" dirty="0" smtClean="0"/>
              <a:t>Brine Lacrosse </a:t>
            </a:r>
          </a:p>
          <a:p>
            <a:pPr>
              <a:buNone/>
            </a:pPr>
            <a:r>
              <a:rPr lang="en-US" b="1" dirty="0" smtClean="0">
                <a:hlinkClick r:id="rId3"/>
              </a:rPr>
              <a:t>http://metrosportbrokers.com</a:t>
            </a:r>
            <a:endParaRPr lang="en-US" b="1" dirty="0" smtClean="0"/>
          </a:p>
          <a:p>
            <a:pPr>
              <a:buNone/>
            </a:pPr>
            <a:r>
              <a:rPr lang="en-US" b="1" dirty="0" smtClean="0"/>
              <a:t>Lacrosse Goggles</a:t>
            </a:r>
            <a:r>
              <a:rPr lang="en-US" dirty="0" smtClean="0"/>
              <a:t> </a:t>
            </a:r>
          </a:p>
          <a:p>
            <a:pPr>
              <a:buNone/>
            </a:pPr>
            <a:r>
              <a:rPr lang="en-US" b="1" dirty="0" smtClean="0">
                <a:hlinkClick r:id="rId4"/>
              </a:rPr>
              <a:t>http://metrosportbrokers.com/goggles</a:t>
            </a:r>
            <a:endParaRPr lang="en-US" b="1" dirty="0" smtClean="0"/>
          </a:p>
          <a:p>
            <a:pPr>
              <a:buNone/>
            </a:pPr>
            <a:r>
              <a:rPr lang="en-US" b="1" dirty="0" smtClean="0"/>
              <a:t>women's Lacrosse Sticks</a:t>
            </a:r>
            <a:r>
              <a:rPr lang="en-US" dirty="0" smtClean="0"/>
              <a:t> </a:t>
            </a:r>
          </a:p>
          <a:p>
            <a:pPr>
              <a:buNone/>
            </a:pPr>
            <a:r>
              <a:rPr lang="en-US" b="1" dirty="0" smtClean="0">
                <a:hlinkClick r:id="rId5"/>
              </a:rPr>
              <a:t>http://metrosportbrokers.blogspot.com</a:t>
            </a:r>
            <a:endParaRPr lang="en-US" b="1" dirty="0" smtClean="0"/>
          </a:p>
          <a:p>
            <a:pPr>
              <a:buNone/>
            </a:pPr>
            <a:endParaRPr lang="en-US" b="1" dirty="0" smtClean="0"/>
          </a:p>
          <a:p>
            <a:pPr>
              <a:buNone/>
            </a:pPr>
            <a:r>
              <a:rPr lang="en-US" dirty="0" smtClean="0"/>
              <a:t> </a:t>
            </a:r>
            <a:endParaRPr lang="en-US" b="1" dirty="0" smtClean="0"/>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Me-</a:t>
            </a:r>
            <a:endParaRPr lang="en-US" dirty="0"/>
          </a:p>
        </p:txBody>
      </p:sp>
      <p:sp>
        <p:nvSpPr>
          <p:cNvPr id="3" name="Content Placeholder 2"/>
          <p:cNvSpPr>
            <a:spLocks noGrp="1"/>
          </p:cNvSpPr>
          <p:nvPr>
            <p:ph idx="1"/>
          </p:nvPr>
        </p:nvSpPr>
        <p:spPr/>
        <p:txBody>
          <a:bodyPr/>
          <a:lstStyle/>
          <a:p>
            <a:pPr>
              <a:buNone/>
            </a:pPr>
            <a:r>
              <a:rPr lang="en-US" b="1" dirty="0" smtClean="0">
                <a:solidFill>
                  <a:srgbClr val="FF0000"/>
                </a:solidFill>
              </a:rPr>
              <a:t>Address :-    9 1/2  West Main St</a:t>
            </a:r>
            <a:r>
              <a:rPr lang="en-US" dirty="0" smtClean="0">
                <a:solidFill>
                  <a:srgbClr val="FF0000"/>
                </a:solidFill>
              </a:rPr>
              <a:t> </a:t>
            </a:r>
            <a:endParaRPr lang="en-US" b="1" dirty="0" smtClean="0">
              <a:solidFill>
                <a:srgbClr val="FF0000"/>
              </a:solidFill>
            </a:endParaRPr>
          </a:p>
          <a:p>
            <a:pPr>
              <a:buNone/>
            </a:pPr>
            <a:r>
              <a:rPr lang="en-US" b="1" dirty="0" smtClean="0">
                <a:solidFill>
                  <a:srgbClr val="FF0000"/>
                </a:solidFill>
              </a:rPr>
              <a:t>City   :-           Webster </a:t>
            </a:r>
          </a:p>
          <a:p>
            <a:pPr>
              <a:buNone/>
            </a:pPr>
            <a:r>
              <a:rPr lang="en-US" b="1" dirty="0" smtClean="0">
                <a:solidFill>
                  <a:srgbClr val="FF0000"/>
                </a:solidFill>
              </a:rPr>
              <a:t>State :-          New York</a:t>
            </a:r>
            <a:r>
              <a:rPr lang="en-US" dirty="0" smtClean="0">
                <a:solidFill>
                  <a:srgbClr val="FF0000"/>
                </a:solidFill>
              </a:rPr>
              <a:t> </a:t>
            </a:r>
            <a:endParaRPr lang="en-US" b="1" dirty="0" smtClean="0">
              <a:solidFill>
                <a:srgbClr val="FF0000"/>
              </a:solidFill>
            </a:endParaRPr>
          </a:p>
          <a:p>
            <a:pPr>
              <a:buNone/>
            </a:pPr>
            <a:r>
              <a:rPr lang="en-US" b="1" dirty="0" smtClean="0">
                <a:solidFill>
                  <a:srgbClr val="FF0000"/>
                </a:solidFill>
              </a:rPr>
              <a:t>Country:-      United State</a:t>
            </a:r>
            <a:r>
              <a:rPr lang="en-US" dirty="0" smtClean="0">
                <a:solidFill>
                  <a:srgbClr val="FF0000"/>
                </a:solidFill>
              </a:rPr>
              <a:t> </a:t>
            </a:r>
            <a:endParaRPr lang="en-US" b="1" dirty="0" smtClean="0">
              <a:solidFill>
                <a:srgbClr val="FF0000"/>
              </a:solidFill>
            </a:endParaRPr>
          </a:p>
          <a:p>
            <a:pPr>
              <a:buNone/>
            </a:pPr>
            <a:r>
              <a:rPr lang="en-US" b="1" dirty="0" smtClean="0">
                <a:solidFill>
                  <a:srgbClr val="FF0000"/>
                </a:solidFill>
              </a:rPr>
              <a:t>Postal code :- 14580</a:t>
            </a:r>
            <a:r>
              <a:rPr lang="en-US" dirty="0" smtClean="0">
                <a:solidFill>
                  <a:srgbClr val="FF0000"/>
                </a:solidFill>
              </a:rPr>
              <a:t> </a:t>
            </a:r>
            <a:endParaRPr lang="en-US" b="1" dirty="0" smtClean="0">
              <a:solidFill>
                <a:srgbClr val="FF0000"/>
              </a:solidFill>
            </a:endParaRPr>
          </a:p>
          <a:p>
            <a:pPr>
              <a:buNone/>
            </a:pPr>
            <a:r>
              <a:rPr lang="en-US" b="1" dirty="0" smtClean="0">
                <a:solidFill>
                  <a:srgbClr val="FF0000"/>
                </a:solidFill>
              </a:rPr>
              <a:t>Phone no :-     585-872-3843</a:t>
            </a:r>
            <a:r>
              <a:rPr lang="en-US" dirty="0" smtClean="0">
                <a:solidFill>
                  <a:srgbClr val="FF0000"/>
                </a:solidFill>
              </a:rPr>
              <a:t> </a:t>
            </a:r>
            <a:endParaRPr lang="en-US" b="1" dirty="0" smtClean="0">
              <a:solidFill>
                <a:srgbClr val="FF0000"/>
              </a:solidFill>
            </a:endParaRPr>
          </a:p>
          <a:p>
            <a:pPr>
              <a:buNone/>
            </a:pPr>
            <a:r>
              <a:rPr lang="en-US" b="1" dirty="0" smtClean="0">
                <a:solidFill>
                  <a:srgbClr val="FF0000"/>
                </a:solidFill>
              </a:rPr>
              <a:t>Email :-            tom@metrosportbrokers.com</a:t>
            </a:r>
            <a:r>
              <a:rPr lang="en-US" dirty="0" smtClean="0">
                <a:solidFill>
                  <a:srgbClr val="FF0000"/>
                </a:solidFill>
              </a:rPr>
              <a:t> </a:t>
            </a:r>
            <a:endParaRPr lang="en-US" b="1" dirty="0" smtClean="0">
              <a:solidFill>
                <a:srgbClr val="FF0000"/>
              </a:solidFill>
            </a:endParaRPr>
          </a:p>
          <a:p>
            <a:pPr>
              <a:buNone/>
            </a:pPr>
            <a:r>
              <a:rPr lang="en-US" b="1" dirty="0" smtClean="0">
                <a:solidFill>
                  <a:srgbClr val="FF0000"/>
                </a:solidFill>
              </a:rPr>
              <a:t>Web site :-</a:t>
            </a:r>
            <a:r>
              <a:rPr lang="en-US" dirty="0" smtClean="0">
                <a:solidFill>
                  <a:srgbClr val="FF0000"/>
                </a:solidFill>
              </a:rPr>
              <a:t>       </a:t>
            </a:r>
            <a:r>
              <a:rPr lang="en-US" b="1" dirty="0" smtClean="0">
                <a:solidFill>
                  <a:srgbClr val="FF0000"/>
                </a:solidFill>
              </a:rPr>
              <a:t>www.metrosportbrokers.com </a:t>
            </a:r>
            <a:endParaRPr lang="en-US" b="1" dirty="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THANK YOU</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86</TotalTime>
  <Words>320</Words>
  <Application>Microsoft Office PowerPoint</Application>
  <PresentationFormat>On-screen Show (4:3)</PresentationFormat>
  <Paragraphs>59</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Metro</vt:lpstr>
      <vt:lpstr>WELCOME </vt:lpstr>
      <vt:lpstr>HOME</vt:lpstr>
      <vt:lpstr>Men's Lacrosse</vt:lpstr>
      <vt:lpstr>Lacrosse Goggles</vt:lpstr>
      <vt:lpstr>The use of Lacrosse Helmets</vt:lpstr>
      <vt:lpstr>Photos Gallery -</vt:lpstr>
      <vt:lpstr>Find Us At-</vt:lpstr>
      <vt:lpstr>Contact Me-</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dc:title>
  <dc:creator>user6</dc:creator>
  <cp:lastModifiedBy>Govind Sharan</cp:lastModifiedBy>
  <cp:revision>27</cp:revision>
  <dcterms:created xsi:type="dcterms:W3CDTF">2014-05-10T09:17:12Z</dcterms:created>
  <dcterms:modified xsi:type="dcterms:W3CDTF">2014-09-16T11:00:40Z</dcterms:modified>
</cp:coreProperties>
</file>