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  <p:sldId id="377" r:id="rId22"/>
    <p:sldId id="378" r:id="rId23"/>
    <p:sldId id="3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639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094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054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2306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419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63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822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501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273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411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958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25616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2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우스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불리는 사람이 있었는데 그 사람은 온전하고 정직하여 하나님을 경외하며 악에서 떠난 자더라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그와 그의 집과 그의 모든 소유물을 울타리로 두르심 때문이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그의 손으로 하는 바를 복되게 하사 그의 소유물이 땅에 넘치게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하셨음이니이다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주의 손을 펴서 그의 모든 소유물을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그리하시면 틀림없이 주를 향하여 욕하지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않겠나이까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그의 소유물을 다 네 손에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맡기노라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다만 그의 몸에는 네 손을 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사탄이 곧 여호와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물러가니라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하루는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자녀들이 그 맏아들의 집에서 음식을 먹으며 포도주를 마실 때에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와서 아뢰되 소는 밭을 갈고 나귀는 그 곁에서 풀을 먹는데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갑자기 이르러 그것들을 빼앗고 칼로 종들을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나만 홀로 피하였으므로 주인께 아뢰러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아직 말하는 동안에 또 한 사람이 와서 아뢰되 하나님의 불이 하늘에서 떨어져서 양과 종들을 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나만 홀로 피하였으므로 주인께 아뢰러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아직 말하는 동안에 또 한 사람이 와서 아뢰되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갈대아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세 무리를 지어 갑자기 낙타에게 달려들어 그것을 빼앗으며 칼로 종들을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나만 홀로 피하였으므로 주인께 아뢰러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아직 말하는 동안에 또 한 사람이 와서 아뢰되 주인의 자녀들이 그들의 맏아들의 집에서 음식을 먹으며 포도주를 마시는데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거친 들에서 큰 바람이 와서 집 네 모퉁이를 치매 그 청년들 위에 무너지므로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나만 홀로 피하였으므로 주인께 아뢰러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아들 일곱과 딸 셋이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태어나니라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겉옷을 찢고 머리털을 밀고 땅에 엎드려 예배하며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86817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내가 모태에서 알몸으로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나왔사온즉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또한 알몸이 그리로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돌아가올지라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주신 이도 여호와시요 거두신 이도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여호와시오니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이름이 찬송을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받으실지니이다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8114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모든 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범죄하지 아니하고 하나님을 향하여 원망하지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3082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소유물은 양이 칠천 마리요 낙타가 삼천 마리요 소가 오백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겨리요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암나귀가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오백 마리이며 종도 많이 있었으니 이 사람은 동방 사람 중에 가장 훌륭한 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아들들이 자기 생일에 각각 자기의 집에서 잔치를 베풀고 그의 누이 세 명도 청하여 함께 먹고 마시더라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차례대로 잔치를 끝내면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불러다가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성결하게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하되 아침에 일어나서 그들의 명수대로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드렸으니 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말하기를 혹시 내 아들들이 죄를 범하여 마음으로 하나님을 욕되게 하였을까 함이라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행위가 항상 이러하였더라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하루는 하나님의 아들들이 와서 여호와 앞에 섰고 사탄도 그들 가운데에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어디서 왔느냐 사탄이 여호와께 대답하여 이르되 땅을 두루 돌아 여기저기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다녀왔나이다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사탄에게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내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주의하여 보았느냐 그와 같이 온전하고 정직하여 하나님을 경외하며 악에서 떠난 자는 세상에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사탄이 여호와께 대답하여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 까닭 없이 하나님을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경외하리이까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욥기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444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2024-10-01T10:06:17Z</dcterms:modified>
</cp:coreProperties>
</file>