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75" r:id="rId3"/>
    <p:sldId id="676" r:id="rId4"/>
    <p:sldId id="677" r:id="rId5"/>
    <p:sldId id="678" r:id="rId6"/>
    <p:sldId id="679" r:id="rId7"/>
    <p:sldId id="680" r:id="rId8"/>
    <p:sldId id="681" r:id="rId9"/>
    <p:sldId id="682" r:id="rId10"/>
    <p:sldId id="683" r:id="rId11"/>
    <p:sldId id="684" r:id="rId12"/>
    <p:sldId id="685" r:id="rId13"/>
    <p:sldId id="686" r:id="rId14"/>
    <p:sldId id="687" r:id="rId15"/>
    <p:sldId id="688" r:id="rId16"/>
    <p:sldId id="689" r:id="rId17"/>
    <p:sldId id="690" r:id="rId18"/>
    <p:sldId id="691" r:id="rId19"/>
    <p:sldId id="692" r:id="rId20"/>
    <p:sldId id="693" r:id="rId21"/>
    <p:sldId id="694" r:id="rId22"/>
    <p:sldId id="695" r:id="rId23"/>
    <p:sldId id="696" r:id="rId24"/>
    <p:sldId id="697" r:id="rId25"/>
    <p:sldId id="698" r:id="rId26"/>
    <p:sldId id="699" r:id="rId27"/>
    <p:sldId id="700" r:id="rId28"/>
    <p:sldId id="701" r:id="rId29"/>
    <p:sldId id="702" r:id="rId30"/>
    <p:sldId id="703" r:id="rId31"/>
    <p:sldId id="704" r:id="rId32"/>
    <p:sldId id="705" r:id="rId33"/>
    <p:sldId id="706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8E1C5B-66FD-4561-AD87-699D93D9905C}" v="3" dt="2023-09-13T09:46:23.4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6/11/relationships/changesInfo" Target="changesInfos/changesInfo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B18E1C5B-66FD-4561-AD87-699D93D9905C}"/>
    <pc:docChg chg="addSld delSld modSld">
      <pc:chgData name="군만두 맛있다" userId="88f4dfb63950bb32" providerId="LiveId" clId="{B18E1C5B-66FD-4561-AD87-699D93D9905C}" dt="2023-09-13T09:46:23.436" v="2"/>
      <pc:docMkLst>
        <pc:docMk/>
      </pc:docMkLst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209128830" sldId="675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3852453945" sldId="676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3460847273" sldId="677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892160444" sldId="678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984289023" sldId="679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464952321" sldId="680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1038979656" sldId="681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1118424066" sldId="682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130312686" sldId="683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4006557895" sldId="684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157943069" sldId="685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3247048188" sldId="686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984525778" sldId="687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3829849467" sldId="688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3556157433" sldId="689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214756743" sldId="690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3156641954" sldId="691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229869722" sldId="692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238724061" sldId="693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621063818" sldId="694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441916519" sldId="695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115366071" sldId="696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3679186430" sldId="697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3994518847" sldId="698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307142251" sldId="699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3429303136" sldId="700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92874279" sldId="701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3777732676" sldId="702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098835234" sldId="703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3045752795" sldId="704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861664529" sldId="705"/>
        </pc:sldMkLst>
      </pc:sldChg>
      <pc:sldChg chg="add del setBg">
        <pc:chgData name="군만두 맛있다" userId="88f4dfb63950bb32" providerId="LiveId" clId="{B18E1C5B-66FD-4561-AD87-699D93D9905C}" dt="2023-09-13T09:46:23.436" v="2"/>
        <pc:sldMkLst>
          <pc:docMk/>
          <pc:sldMk cId="2066078555" sldId="70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92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57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212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846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0245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636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95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5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842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86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2747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688242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55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하나님 여호와를 사랑하여 그가 주신 책무와 법도와 규례와 명령을 항상 지키라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09128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들어가 차지하려 하는 땅은 네가 나온 애굽 땅과 같지 아니하니 거기에서는 너희가 파종한 후에 발로 물 대기를 채소밭에 댐과 같이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하였거니와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006557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건너가서 차지할 땅은 산과 골짜기가 있어서 하늘에서 내리는 비를 흡수하는 땅이요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157943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여호와께서 돌보아 주시는 땅이라 연초부터 연말까지 네 하나님 여호와의 눈이 항상 그 위에 있느니라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247048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오늘 너희에게 명하는 내 명령을 너희가 만일 청종하고 너희의 하나님 여호와를 사랑하여 마음을 다하고 뜻을 다하여 섬기면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84525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너희의 땅에 이른 비</a:t>
            </a: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늦은 비를 적당한 때에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내리시리니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곡식과 포도주와 기름을 얻을 것이요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29849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가축을 위하여 들에 풀이 나게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하시리니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먹고 배부를 것이라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556157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스스로 삼가라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두렵건대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마음에 미혹하여 돌이켜 다른 신들을 섬기며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그것에게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절하므로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14756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너희에게 진노하사 하늘을 닫아 비를 내리지 아니하여 땅이 소산을 내지 않게 하시므로 너희가 여호와께서 주신 아름다운 땅에서 속히 멸망할까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156641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너희는 나의 이 말을 너희의 마음과 뜻에 두고 또 그것을 너희의 손목에 매어 기호를 삼고 너희 미간에 붙여 표를 삼으며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29869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그것을 너희의 자녀에게 가르치며 집에 앉아 있을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때에든지</a:t>
            </a: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길을 갈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때에든지</a:t>
            </a: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누워 있을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때에든지</a:t>
            </a: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일어날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때에든지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말씀을 강론하고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38724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자녀는 알지도 못하고 보지도 못하였으나 너희가 오늘날 기억할 것은 너희의 하나님 여호와의 교훈과 그의 위엄과 그의 강한 손과 펴신 팔과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524539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네 집 문설주와 바깥 문에 기록하라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621063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그리하면 여호와께서 너희 조상들에게 주리라고 맹세하신 땅에서 너희의 날과 너희의 자녀의 날이 많아서 하늘이 땅을 덮는 날과 같으리라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441916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만일 내가 너희에게 명하는 이 모든 명령을 잘 지켜 행하여 너희의 하나님 여호와를 사랑하고 그의 모든 도를 행하여 그에게 의지하면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53660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 모든 나라 백성을 너희 앞에서 다 쫓아내실 것이라 너희가 너희보다 강대한 나라들을 차지할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것인즉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6791864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발바닥으로 밟는 곳은 다 너희의 소유가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너희의 경계는 곧 광야에서부터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레바논까지와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유브라데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강에서부터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서해까지라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9945188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하나님 여호와께서 너희에게 말씀하신 대로 너희가 밟는 모든 땅 사람들에게 너희를 두려워하고 무서워하게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하시리니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너희를 능히 당할 사람이 없으리라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307142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오늘 복과 저주를 너희 앞에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두나니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29303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만일 내가 오늘 너희에게 명하는 너희의 하나님 여호와의 명령을 들으면 복이 될 것이요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928742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만일 내가 오늘 너희에게 명령하는 도에서 돌이켜 떠나 너희의 하나님 여호와의 명령을 듣지 아니하고 본래 알지 못하던 다른 신들을 따르면 저주를 받으리라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7777326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여호와께서 네가 가서 차지할 땅으로 너를 인도하여 들이실 때에 너는 그리심 산에서 축복을 선포하고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에발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산에서 저주를 선포하라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09883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애굽에서 그 왕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바로와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전국에 행하신 이적과 기사와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608472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두 산은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저쪽 곧 해지는 쪽으로 가는 길 뒤 길갈 맞은편 모레 상수리나무 곁의 아라바에 거주하는 가나안 족속의 땅에 있지 아니하냐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0457527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요단을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건너 너희의 하나님 여호와께서 너희에게 주시는 땅에 들어가서 그 땅을 차지하려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반드시 그것을 차지하여 거기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거주할지라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8616645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오늘 너희 앞에 베푸는 모든 규례와 법도를 너희는 지켜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행할지니라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066078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여호와께서 애굽 군대와 그 말과 그 병거에 행하신 일 곧 그들이 너희를 뒤쫓을 때에 홍해 물로 그들을 덮어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멸하사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오늘까지 이른 것과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892160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너희가 이 곳에 이르기까지 광야에서 너희에게 행하신 일과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84289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르우벤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엘리압의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다단과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아비람에게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하신 일 곧 땅이 입을 벌려서 그들과 그들의 가족과 그들의 장막과 그들을 따르는 온 이스라엘의 한가운데에서 모든 것을 삼키게 하신 일이라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64952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여호와께서 행하신 이 모든 큰 일을 너희의 눈으로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보았느니라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038979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너희는 내가 오늘 너희에게 명하는 모든 명령을 지키라 그리하면 너희가 강성할 것이요 너희가 건너가 차지할 땅에 들어가서 그것을 차지할 것이며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18424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여호와께서 너희의 조상들에게 맹세하여 그들과 그들의 후손에게 주리라고 하신 땅 곧 젖과 꿀이 흐르는 땅에서 너희의 날이 장구하리라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30312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637</Words>
  <Application>Microsoft Office PowerPoint</Application>
  <PresentationFormat>와이드스크린</PresentationFormat>
  <Paragraphs>64</Paragraphs>
  <Slides>32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32</vt:i4>
      </vt:variant>
    </vt:vector>
  </HeadingPairs>
  <TitlesOfParts>
    <vt:vector size="3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2023-09-13T09:46:24Z</dcterms:modified>
</cp:coreProperties>
</file>