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62" r:id="rId10"/>
    <p:sldId id="263" r:id="rId11"/>
    <p:sldId id="270" r:id="rId12"/>
    <p:sldId id="271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DAE3A-461C-EE93-9D18-BB963E2F4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C8F797-F41C-4491-863A-66D5C6C826B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C5ACA-E91F-EC2E-1A08-242941217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890BD-1A08-334A-0110-22C85B146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45405-F978-45DE-A272-B5B6E43A23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01085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462EF-6484-10CC-62C0-E1DF7B18F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7FB0F6-FE0E-4204-8687-7F400FDB59F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590DE-4231-B967-35E9-EBDF62EB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E2D92-EF19-10D9-BBBF-014F20257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DE359-1F39-4B9A-A4D9-DBA53A129A1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5389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C987D-6F07-ACAE-5CAD-BC75A9E6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196203-F15F-442A-B01C-BDC221D6D0A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F9533-DAB1-4ABD-D058-583692FDD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25E88-914B-7A1D-2B55-984465459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9E2F7-F74E-4C6F-B343-952B130C085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1230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819DA-D8A3-075D-7973-F1043C96D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DCE6F3-2554-4BC0-A6A4-3212B61FDB2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32050-A636-0468-4248-B19F78845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92D1D-45AD-4FCF-4E0A-477317993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CC7859-270F-4E7F-ACBD-9996D95E17F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3354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413387-41ED-BD80-43FC-487DC494C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D654A9-3CD3-4896-8C29-AE8997D80CF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87211-F5B9-CAA1-835C-D7794210F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BBEB2-1EAE-4FA5-1E20-3661DB9CF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BA6BC-3ACA-4144-B10A-66969ABD198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1701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85EE193-051E-ABAA-359A-FF2A69D0A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62BDE9-373F-44E1-98E9-EB61F9B7BFE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AA2B783-1F41-8234-0098-83A19B84F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DF5095B-4F9F-E498-10E1-58E4027E8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18F36-C218-4A14-9273-8FA2873543D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8589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9109A9B-82A2-1F1B-34C6-A8665EE04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988ACB-5500-40CB-A29C-89F3BEC8069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FCB1BB6-30DD-8980-AF33-71FBE5815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F0EE605-A5DC-D7AF-EF3F-8465C7FBD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A618E-218B-481E-A34E-4685F68AE62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3393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5723B3D-BDA1-EBA2-8EE0-7CAD3DD2B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16FE3B-939B-4675-8E1C-FEC6C74FEBC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E507739-9EF0-CF8D-71A8-8AFCF9FB3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3E7ECCC-A446-4200-16D4-11833AC28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0AE5A-2FA1-490B-9506-258FAF87624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2520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228FB1D-8D6A-D46C-6794-9B2618056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EC24FC-F15E-4231-9B9E-C4FE23994D5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9CF880B-D403-A09A-458B-87E4F2FBD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2E19A6F-D72C-CA0E-203A-2A20A996E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F6448-80FA-4B05-BA13-ED40483829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4494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F33AAD3-7060-6E0B-A585-2D0E611B5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BDA6A0-10CB-4231-BE9F-52C0D7818B8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54D150D-7D37-FBC8-B086-E872912D0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6067C8E-CC12-CBF1-624D-4DE874628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AE1A1-E7C3-4D25-9EF6-C1CE0AA8421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8086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FD77F05-963A-B560-15FD-ED8AA22D1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E8D41D-7886-4009-A5AA-16AE2283D02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4F9590A-272C-D5AF-681A-3335432B6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20F20F3-82C9-D244-C4D5-6485CAF46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BA08A-BFE9-4BC2-A05A-0140AD613AE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2676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EC8AEDE-E994-CC3F-9989-2E8516B1BC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B78E9CE-6F6D-ACBA-E91E-FFDD6CBA1F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61904-8AB1-7720-88D3-B0FC706E5B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8112343-7DFE-432F-ABF0-2A3066EE4B9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B3E6C-2D78-8B48-D391-9922DF0DE6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FF6BB-160A-6540-EDF3-680CF52F6C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AE33510-0B8D-441D-8B92-49309F68C7F9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6B3B4944-03D4-1C43-CF87-F29A020EF2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8A976E2-049A-41AC-8492-98E138597001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45474DDE-A440-39F3-5255-93555CA8B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17B0C629-F559-F994-E6C4-E30E865C0FA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5C62390-9000-3AFC-43A9-80A2943E5A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7FD0630-C3F7-9F6B-E6F5-2E73088AF8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DD5ECB15-90D5-B600-8D9B-BFD5363EA67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371D4AE-1F59-F7AA-C837-16A98080B2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9269E472-87BF-0FE5-ACF8-B89D850195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AF30DC7B-A354-A8E9-E43B-6B44C09EAE1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A70F9BCE-6C02-D9F5-A697-9D365DE017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D5B71464-0352-0C8F-2CAC-C2AB96B5E6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2D506E6C-90FE-C4F5-8728-DE3BF36EA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94743BEF-C84C-CEBC-3B27-B7DD23571B5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8FD1F18-C7BD-7DBE-D988-4DA7857F24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70F4DEC-C6FC-0E9E-1914-301B2020FE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B7AA9EA0-901E-14F4-AFFD-C5B2C6812D2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677BACA-6647-5257-91CF-E8D635A19D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A50D3B85-1B89-BE29-72E2-AD9B7297C4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F513268E-86D3-1DD6-ACE4-4656F88AE52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1270" name="Picture 12">
              <a:extLst>
                <a:ext uri="{FF2B5EF4-FFF2-40B4-BE49-F238E27FC236}">
                  <a16:creationId xmlns:a16="http://schemas.microsoft.com/office/drawing/2014/main" id="{2C18E1F9-4A73-FA45-BC45-186BDFD0B9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E8BB5FBD-D3C3-8BD6-CF29-44DD038F23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F9DEDA24-14C9-DE69-AC61-C3CFF3133E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F0004C6A-6959-E195-8788-B9C71D7EB82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298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61B697B6-5C25-B5AC-FC9F-CCB8AD09D1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B7A581D5-97FD-601F-74E0-47F3A49A47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390D7D7B-3D2A-070E-8DCE-DE003C18320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6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483FFC3C-1F59-6941-AB2E-CCB7806529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E3F243E8-26A8-67D2-6616-5E36864212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0B19B1F5-8960-46AF-E3CE-645FC068712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2294" name="Picture 10">
              <a:extLst>
                <a:ext uri="{FF2B5EF4-FFF2-40B4-BE49-F238E27FC236}">
                  <a16:creationId xmlns:a16="http://schemas.microsoft.com/office/drawing/2014/main" id="{E344C5A5-7A2B-D283-30F3-A75198020E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5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032FF716-B6D3-3CE1-1D97-3FD1435837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CC0B7017-5292-4E27-D6D1-9100FE1D7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3437F5E5-CA04-D5BC-E24F-6DA7571430B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586F4DF0-90AB-6506-03CD-9377A30CF7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113B42F4-799F-4BBC-32BE-3A6FE66427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88FC7A79-E735-4907-6656-3B161DE7E1A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1B5E0CF2-99C7-8AD2-120E-1ABF46F11E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4145EE96-E270-C264-8105-40C4DE94C1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C404EC06-831B-D6B3-4AC4-883501BB326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8" name="Picture 10">
              <a:extLst>
                <a:ext uri="{FF2B5EF4-FFF2-40B4-BE49-F238E27FC236}">
                  <a16:creationId xmlns:a16="http://schemas.microsoft.com/office/drawing/2014/main" id="{7B63F964-1573-73AD-E417-E245029441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552CC23A-5447-FC1E-5F3D-A2DA7A7C93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C599B14A-8E65-61B3-8491-F1803A970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1EA091D-B39C-38F5-8558-A26759FBD27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90111D3-E4A2-F141-C40F-A1033876AC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17FDD16-51FF-2648-9AFD-70AFE64AF6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3F41B8D4-DFE4-C9AD-36D3-AA5CADB3BEE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F698E70-368E-0732-FC32-AA8BFF7134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9A57E13-FBF4-3A91-B348-CBB7E8304E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1FED54F3-BD63-AF55-A781-D51172D8E36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5DDE0D7F-88A8-EF3B-79A0-53C5E15ED6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CD0CD70C-224F-7FA0-2AB0-D776F48FF3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D265665B-39FB-FA46-48D5-50F2A4244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33E08302-006A-E765-5C49-2C0C3546B74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6384019-427E-1A7E-6C6B-6DA8352BD2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FE41094-FFDD-3591-B4A0-2B994DB742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E8B019BD-E1C4-CB7F-2D10-54F93B1D781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37EEFAC-3B53-A5ED-519C-19112986D7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6D6660B-98DA-15E6-60D7-E2DB3AA205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64B5F91C-ACA6-2A84-FE3C-533446F7EE3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7EB6E1F0-372E-8A97-DB2F-D88B8B927B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82C2D170-D150-D8E3-C97F-8A2D7DAE70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937A7926-4E61-2C7F-1A5F-1079743AF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6A1FA2C3-F3DF-5F50-B3F8-410B7329F01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E7A16A8-FFF3-C09B-A62B-2B95A2A210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EF32236-E998-CBCB-2E20-547DB02DA9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FCBE6A5C-B306-C144-1A14-69ABFD75B66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4B53709-9A74-8764-815B-314ED57039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D59CE86A-E81C-28A2-B53E-3A7DED2012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40F70D35-95ED-098A-908B-F22645508B2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BFC08EE3-6950-9355-D958-C55C828046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6DBDD87F-8277-A71D-C6CE-B6F3CA3E64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8B5A1135-E9FC-580B-5A35-ED5EC9065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DCF272E2-6920-CA9A-9BEB-2929FDB49BA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CCBCC1E-6F4E-97D1-F33C-6B7620AD12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86636A1-ECD1-3298-1F15-E492779624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244ACD8-3CF4-C64D-FF00-5C4271B4BBD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599DE07-3BB3-2EE4-AD40-79796E9D3A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DC64273-6D9E-1D9C-7231-0EDD1D2D43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80BDB034-2ECD-B1C9-A102-EF317CAD95E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6F3EA84B-8340-6DFF-F763-7155804659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F9CED594-9027-387D-68E4-6482226B7C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A85A2587-A617-494E-C9D3-8E687E4314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6C97EEDA-4C34-74C6-7769-C06BA92145A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BD39EE7-7786-438C-3439-6890DD25B7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901ACDE-5FE6-6BF2-EB54-C8174226D8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A56A705E-DF5E-C090-8C3D-1EEDE80FB3F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70545FF-FDD7-8EA6-BE1C-D0451ED697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30D2840-08DD-9339-8D80-A9306B7D0C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0C27F52B-7A9A-B386-49D9-D1B061F2209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E97AB97B-0A35-8329-CFF1-21D91DABDD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3B0D8229-F2FE-E1B0-4F09-7E5E32671D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7154F9E0-2FF3-2289-A3E3-087B0E098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CB10CA38-148F-DD59-AAC5-228FE9F2BB5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9F7C9E00-301E-E7E5-3931-56466A613A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3D3753E7-89F0-B95E-7608-468232AA19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DCBA7B0E-4FAB-B146-2556-5E7093D0273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32A8E466-417A-EE91-F1E3-4B10ECB0E3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D65AF301-DED4-BBDD-2934-598B444DF0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661B6FA7-3509-0808-FBF5-ACC80875EF9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0">
              <a:extLst>
                <a:ext uri="{FF2B5EF4-FFF2-40B4-BE49-F238E27FC236}">
                  <a16:creationId xmlns:a16="http://schemas.microsoft.com/office/drawing/2014/main" id="{D3DDD37A-C76D-4DDE-6107-0CF2D3123D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F657FC65-A7F7-5660-5651-574BC3FEDD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D7E6A6E6-DB25-C261-43F2-D052A5318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6C0CA579-558D-EA63-2042-D4452E71FC7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5A33A539-6ADA-CA1E-C5F5-23BD714985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815E7343-4A25-C8B5-506A-21DA46818C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4F0A4020-E440-8322-8CF9-A8C8CCC31F6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1D979D1A-ED4E-6B8A-C760-43ACE521C8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7CCF1960-628B-1F3B-BE4D-AE7F03CF1B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37AF8B59-6795-F080-C789-398739F5DBB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0">
              <a:extLst>
                <a:ext uri="{FF2B5EF4-FFF2-40B4-BE49-F238E27FC236}">
                  <a16:creationId xmlns:a16="http://schemas.microsoft.com/office/drawing/2014/main" id="{06437896-E321-CB84-42B4-0B5A251E17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B6E701D5-B5DF-DB6D-BD19-CC32C90CC3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8681A749-0393-324E-9E16-C6A7D223F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D986766D-8102-5CEF-AB32-C2E42D6A7C1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C655051-F4D3-49FF-9D28-A4D28BF032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0C9A00C-05F8-2491-7F46-EE571E9CDA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3B1710A6-2791-AFE6-8E4E-A5200773B33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040326C-F49B-9073-81BD-A1A078D4B4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9994CA7-4E42-07E4-5B3C-E1CF1FF42F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6F313695-DA3D-2B7B-E51A-5F96DB1FC83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638D2C87-6301-A015-AF95-BC908BF7D4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221767C6-97DE-6CA9-B9AD-665741DEC9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</TotalTime>
  <Words>36</Words>
  <Application>Microsoft Office PowerPoint</Application>
  <PresentationFormat>와이드스크린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2008-10-11T15:46:52Z</dcterms:created>
  <dcterms:modified xsi:type="dcterms:W3CDTF">2025-01-08T07:28:38Z</dcterms:modified>
</cp:coreProperties>
</file>