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C231"/>
    <a:srgbClr val="FDB6B8"/>
    <a:srgbClr val="F49192"/>
    <a:srgbClr val="666666"/>
    <a:srgbClr val="2F5597"/>
    <a:srgbClr val="C48D04"/>
    <a:srgbClr val="B68924"/>
    <a:srgbClr val="ECD68C"/>
    <a:srgbClr val="8C3C4F"/>
    <a:srgbClr val="4D21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987" autoAdjust="0"/>
    <p:restoredTop sz="94660"/>
  </p:normalViewPr>
  <p:slideViewPr>
    <p:cSldViewPr snapToGrid="0">
      <p:cViewPr>
        <p:scale>
          <a:sx n="50" d="100"/>
          <a:sy n="50" d="100"/>
        </p:scale>
        <p:origin x="1506" y="15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4A979D-26AF-4652-AA10-62BC8E24B0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BFFC047-6AAE-4268-A3B4-38A8E8018E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B08739-C6C6-4993-9D09-3A713C63C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F565F-6C4E-414B-94EE-06364E2AF235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CA1B51-4FCF-4637-A514-515979E8DF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A26C81-CC2C-491B-B34B-99BE4A9CD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01188-964E-4AE4-B4C4-C0E22E54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824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8890AC-25AB-49DA-8EF1-B591F0882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0BCDB00-2D39-44B4-B9BC-1692D0B15A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789E00-D279-479F-87E9-5CB352681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F565F-6C4E-414B-94EE-06364E2AF235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2C5DF3-7446-4FDE-9030-C2CBB71D7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170FD4-E7A0-4C73-B394-DCFA2E1B1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01188-964E-4AE4-B4C4-C0E22E54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1099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F3870ED-9401-4549-97D3-C06071DD39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31B18A-0131-4EC8-B6DE-ABE6DD26E6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D22CEB-5340-416F-8888-EB08EDD84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F565F-6C4E-414B-94EE-06364E2AF235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D34AB0-9E2F-4562-B514-9A3582917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90FD4C-240F-4133-BC40-82B3158835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01188-964E-4AE4-B4C4-C0E22E54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444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0A05E0-9C59-4121-93CE-2E6CD5C45C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42CB7B-1A11-44A5-8341-5F063E170B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08A4B-DD30-449E-BBEA-D20E48E079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F565F-6C4E-414B-94EE-06364E2AF235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9FF7DC-CCE3-4BC7-AC30-D368AB0155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C633BD-8A4B-4A44-B718-6A07F2D2A5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01188-964E-4AE4-B4C4-C0E22E54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934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D3DC35-30D5-469A-9998-0E47926E1C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5E788E-4D64-40A6-A6FE-58D8789E43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B85936-1EBC-4650-A4E2-7AED3EB93F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F565F-6C4E-414B-94EE-06364E2AF235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44BF8E-83D6-41E9-B465-7067F113AD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7DA0C1-B58E-4455-BE54-EDFC54A6E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01188-964E-4AE4-B4C4-C0E22E54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022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6A3D43-6D33-4FCD-ACE3-F01C7B2F6E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D08E5F-81FD-4690-B84D-FE0253EBF9D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FD63CB-D745-4E91-993A-B5C68074CC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921A4F-400F-487C-9946-11D771D5D7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F565F-6C4E-414B-94EE-06364E2AF235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7B2C1D-4DA5-49DF-87A8-5B6A0D2821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CE30A5-2463-4D6E-95DB-0DB51C6EF5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01188-964E-4AE4-B4C4-C0E22E54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101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B08F67-414E-462D-B9C9-220EC73019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F8B479-BD3A-4FBC-A8A2-E2520B3598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1BAC35-05A3-44D6-805B-4C678944AD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F70F66C-BF1A-4D5A-B686-35467A448A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867A842-E74C-41ED-906B-9380164D4AE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6AE43CD-B407-444B-9B32-793A3D7604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F565F-6C4E-414B-94EE-06364E2AF235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9F37C44-1AA4-440D-BDF1-1C2E1A46E2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B015ACE-C513-4500-A335-9F6644BED5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01188-964E-4AE4-B4C4-C0E22E54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5801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878C3C-27C6-449E-A5F8-73D40060D1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44DA93-6CAC-4D0C-B2C3-8ADF56DEA8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F565F-6C4E-414B-94EE-06364E2AF235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1FFB23-E4C5-41A9-A387-B0D67C8783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BACD61-CB43-4171-8A39-5C075DF5CF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01188-964E-4AE4-B4C4-C0E22E54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49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F0981A9-5F90-40CB-98A1-266889EB44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F565F-6C4E-414B-94EE-06364E2AF235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E5738F-D444-4CDB-9D75-72088B1460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EC20E4-1950-4D19-8731-0C5C26900F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01188-964E-4AE4-B4C4-C0E22E54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975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8B247F-B261-4685-B863-FF5955713B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A6BA29-54C4-4509-976A-094F2F0E9D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971134-6182-496C-9903-6AA0535A26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210415-51EA-420A-99E3-166BC5FA59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F565F-6C4E-414B-94EE-06364E2AF235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71D6F1-5CF2-4CCD-9F53-74BDD72D86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D1B204-1B37-4772-AD70-A917A30C7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01188-964E-4AE4-B4C4-C0E22E54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4646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9ED96F-AC3F-48C9-9E38-9F22F5B6C5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DE338B-9370-41D7-A537-998914BEEB1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3CA8BD-4035-4DB4-A229-15C6F17341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ADF938-F786-478F-AE0E-3D96C1A335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F565F-6C4E-414B-94EE-06364E2AF235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123221-17D9-4A40-BD57-4007A5799C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32D3F6-2C0A-4DD2-834B-CC96AD9532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01188-964E-4AE4-B4C4-C0E22E54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7599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3E6BDAA-4FFF-49D0-A034-72EF31B2B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C01D4E-AD22-42F9-A715-258D39F1E6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7C0F38-3717-44B5-AC75-72F016086CF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FF565F-6C4E-414B-94EE-06364E2AF235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67DBDF-6847-4828-8EF8-55CCE81A78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DD443A-D3C5-4367-A440-864B69EE9E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101188-964E-4AE4-B4C4-C0E22E54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127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8DCCBBA-436E-43EB-9EA9-379F120D8729}"/>
              </a:ext>
            </a:extLst>
          </p:cNvPr>
          <p:cNvSpPr/>
          <p:nvPr/>
        </p:nvSpPr>
        <p:spPr>
          <a:xfrm>
            <a:off x="1524" y="0"/>
            <a:ext cx="12188952" cy="6858000"/>
          </a:xfrm>
          <a:prstGeom prst="rect">
            <a:avLst/>
          </a:prstGeom>
          <a:solidFill>
            <a:srgbClr val="C48D04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F91EA1C6-80A5-49FB-95EB-AC064B9967E7}"/>
              </a:ext>
            </a:extLst>
          </p:cNvPr>
          <p:cNvSpPr/>
          <p:nvPr/>
        </p:nvSpPr>
        <p:spPr>
          <a:xfrm rot="16823317">
            <a:off x="2361825" y="-710613"/>
            <a:ext cx="3185786" cy="16165083"/>
          </a:xfrm>
          <a:custGeom>
            <a:avLst/>
            <a:gdLst>
              <a:gd name="connsiteX0" fmla="*/ 136355 w 513544"/>
              <a:gd name="connsiteY0" fmla="*/ 1371600 h 1374457"/>
              <a:gd name="connsiteX1" fmla="*/ 143022 w 513544"/>
              <a:gd name="connsiteY1" fmla="*/ 1363028 h 1374457"/>
              <a:gd name="connsiteX2" fmla="*/ 148737 w 513544"/>
              <a:gd name="connsiteY2" fmla="*/ 1363028 h 1374457"/>
              <a:gd name="connsiteX3" fmla="*/ 153500 w 513544"/>
              <a:gd name="connsiteY3" fmla="*/ 1362075 h 1374457"/>
              <a:gd name="connsiteX4" fmla="*/ 153500 w 513544"/>
              <a:gd name="connsiteY4" fmla="*/ 1353503 h 1374457"/>
              <a:gd name="connsiteX5" fmla="*/ 156357 w 513544"/>
              <a:gd name="connsiteY5" fmla="*/ 1346835 h 1374457"/>
              <a:gd name="connsiteX6" fmla="*/ 165882 w 513544"/>
              <a:gd name="connsiteY6" fmla="*/ 1323023 h 1374457"/>
              <a:gd name="connsiteX7" fmla="*/ 170645 w 513544"/>
              <a:gd name="connsiteY7" fmla="*/ 1322070 h 1374457"/>
              <a:gd name="connsiteX8" fmla="*/ 176360 w 513544"/>
              <a:gd name="connsiteY8" fmla="*/ 1322070 h 1374457"/>
              <a:gd name="connsiteX9" fmla="*/ 175407 w 513544"/>
              <a:gd name="connsiteY9" fmla="*/ 1319213 h 1374457"/>
              <a:gd name="connsiteX10" fmla="*/ 174455 w 513544"/>
              <a:gd name="connsiteY10" fmla="*/ 1312545 h 1374457"/>
              <a:gd name="connsiteX11" fmla="*/ 177312 w 513544"/>
              <a:gd name="connsiteY11" fmla="*/ 1310640 h 1374457"/>
              <a:gd name="connsiteX12" fmla="*/ 178265 w 513544"/>
              <a:gd name="connsiteY12" fmla="*/ 1300163 h 1374457"/>
              <a:gd name="connsiteX13" fmla="*/ 182075 w 513544"/>
              <a:gd name="connsiteY13" fmla="*/ 1290638 h 1374457"/>
              <a:gd name="connsiteX14" fmla="*/ 182075 w 513544"/>
              <a:gd name="connsiteY14" fmla="*/ 1288733 h 1374457"/>
              <a:gd name="connsiteX15" fmla="*/ 182075 w 513544"/>
              <a:gd name="connsiteY15" fmla="*/ 1283018 h 1374457"/>
              <a:gd name="connsiteX16" fmla="*/ 191600 w 513544"/>
              <a:gd name="connsiteY16" fmla="*/ 1262063 h 1374457"/>
              <a:gd name="connsiteX17" fmla="*/ 194457 w 513544"/>
              <a:gd name="connsiteY17" fmla="*/ 1253490 h 1374457"/>
              <a:gd name="connsiteX18" fmla="*/ 194457 w 513544"/>
              <a:gd name="connsiteY18" fmla="*/ 1248728 h 1374457"/>
              <a:gd name="connsiteX19" fmla="*/ 188742 w 513544"/>
              <a:gd name="connsiteY19" fmla="*/ 1239203 h 1374457"/>
              <a:gd name="connsiteX20" fmla="*/ 191600 w 513544"/>
              <a:gd name="connsiteY20" fmla="*/ 1232535 h 1374457"/>
              <a:gd name="connsiteX21" fmla="*/ 197315 w 513544"/>
              <a:gd name="connsiteY21" fmla="*/ 1222058 h 1374457"/>
              <a:gd name="connsiteX22" fmla="*/ 197315 w 513544"/>
              <a:gd name="connsiteY22" fmla="*/ 1206818 h 1374457"/>
              <a:gd name="connsiteX23" fmla="*/ 197315 w 513544"/>
              <a:gd name="connsiteY23" fmla="*/ 1197293 h 1374457"/>
              <a:gd name="connsiteX24" fmla="*/ 193505 w 513544"/>
              <a:gd name="connsiteY24" fmla="*/ 1193483 h 1374457"/>
              <a:gd name="connsiteX25" fmla="*/ 189695 w 513544"/>
              <a:gd name="connsiteY25" fmla="*/ 1193483 h 1374457"/>
              <a:gd name="connsiteX26" fmla="*/ 187790 w 513544"/>
              <a:gd name="connsiteY26" fmla="*/ 1190625 h 1374457"/>
              <a:gd name="connsiteX27" fmla="*/ 190647 w 513544"/>
              <a:gd name="connsiteY27" fmla="*/ 1186815 h 1374457"/>
              <a:gd name="connsiteX28" fmla="*/ 199220 w 513544"/>
              <a:gd name="connsiteY28" fmla="*/ 1186815 h 1374457"/>
              <a:gd name="connsiteX29" fmla="*/ 203030 w 513544"/>
              <a:gd name="connsiteY29" fmla="*/ 1188720 h 1374457"/>
              <a:gd name="connsiteX30" fmla="*/ 208745 w 513544"/>
              <a:gd name="connsiteY30" fmla="*/ 1201103 h 1374457"/>
              <a:gd name="connsiteX31" fmla="*/ 205887 w 513544"/>
              <a:gd name="connsiteY31" fmla="*/ 1220153 h 1374457"/>
              <a:gd name="connsiteX32" fmla="*/ 204935 w 513544"/>
              <a:gd name="connsiteY32" fmla="*/ 1234440 h 1374457"/>
              <a:gd name="connsiteX33" fmla="*/ 208745 w 513544"/>
              <a:gd name="connsiteY33" fmla="*/ 1254443 h 1374457"/>
              <a:gd name="connsiteX34" fmla="*/ 209697 w 513544"/>
              <a:gd name="connsiteY34" fmla="*/ 1264920 h 1374457"/>
              <a:gd name="connsiteX35" fmla="*/ 214460 w 513544"/>
              <a:gd name="connsiteY35" fmla="*/ 1280160 h 1374457"/>
              <a:gd name="connsiteX36" fmla="*/ 219222 w 513544"/>
              <a:gd name="connsiteY36" fmla="*/ 1283018 h 1374457"/>
              <a:gd name="connsiteX37" fmla="*/ 225890 w 513544"/>
              <a:gd name="connsiteY37" fmla="*/ 1287780 h 1374457"/>
              <a:gd name="connsiteX38" fmla="*/ 227795 w 513544"/>
              <a:gd name="connsiteY38" fmla="*/ 1292543 h 1374457"/>
              <a:gd name="connsiteX39" fmla="*/ 234462 w 513544"/>
              <a:gd name="connsiteY39" fmla="*/ 1300163 h 1374457"/>
              <a:gd name="connsiteX40" fmla="*/ 239225 w 513544"/>
              <a:gd name="connsiteY40" fmla="*/ 1290638 h 1374457"/>
              <a:gd name="connsiteX41" fmla="*/ 240177 w 513544"/>
              <a:gd name="connsiteY41" fmla="*/ 1282065 h 1374457"/>
              <a:gd name="connsiteX42" fmla="*/ 241130 w 513544"/>
              <a:gd name="connsiteY42" fmla="*/ 1280160 h 1374457"/>
              <a:gd name="connsiteX43" fmla="*/ 242082 w 513544"/>
              <a:gd name="connsiteY43" fmla="*/ 1281113 h 1374457"/>
              <a:gd name="connsiteX44" fmla="*/ 257322 w 513544"/>
              <a:gd name="connsiteY44" fmla="*/ 1298258 h 1374457"/>
              <a:gd name="connsiteX45" fmla="*/ 260180 w 513544"/>
              <a:gd name="connsiteY45" fmla="*/ 1303020 h 1374457"/>
              <a:gd name="connsiteX46" fmla="*/ 263037 w 513544"/>
              <a:gd name="connsiteY46" fmla="*/ 1303973 h 1374457"/>
              <a:gd name="connsiteX47" fmla="*/ 269705 w 513544"/>
              <a:gd name="connsiteY47" fmla="*/ 1303973 h 1374457"/>
              <a:gd name="connsiteX48" fmla="*/ 271610 w 513544"/>
              <a:gd name="connsiteY48" fmla="*/ 1302068 h 1374457"/>
              <a:gd name="connsiteX49" fmla="*/ 268752 w 513544"/>
              <a:gd name="connsiteY49" fmla="*/ 1298258 h 1374457"/>
              <a:gd name="connsiteX50" fmla="*/ 265895 w 513544"/>
              <a:gd name="connsiteY50" fmla="*/ 1294448 h 1374457"/>
              <a:gd name="connsiteX51" fmla="*/ 267800 w 513544"/>
              <a:gd name="connsiteY51" fmla="*/ 1284923 h 1374457"/>
              <a:gd name="connsiteX52" fmla="*/ 268752 w 513544"/>
              <a:gd name="connsiteY52" fmla="*/ 1278255 h 1374457"/>
              <a:gd name="connsiteX53" fmla="*/ 270657 w 513544"/>
              <a:gd name="connsiteY53" fmla="*/ 1266825 h 1374457"/>
              <a:gd name="connsiteX54" fmla="*/ 270657 w 513544"/>
              <a:gd name="connsiteY54" fmla="*/ 1252538 h 1374457"/>
              <a:gd name="connsiteX55" fmla="*/ 271610 w 513544"/>
              <a:gd name="connsiteY55" fmla="*/ 1233488 h 1374457"/>
              <a:gd name="connsiteX56" fmla="*/ 275420 w 513544"/>
              <a:gd name="connsiteY56" fmla="*/ 1218248 h 1374457"/>
              <a:gd name="connsiteX57" fmla="*/ 280182 w 513544"/>
              <a:gd name="connsiteY57" fmla="*/ 1204913 h 1374457"/>
              <a:gd name="connsiteX58" fmla="*/ 276372 w 513544"/>
              <a:gd name="connsiteY58" fmla="*/ 1175385 h 1374457"/>
              <a:gd name="connsiteX59" fmla="*/ 279230 w 513544"/>
              <a:gd name="connsiteY59" fmla="*/ 1168718 h 1374457"/>
              <a:gd name="connsiteX60" fmla="*/ 276372 w 513544"/>
              <a:gd name="connsiteY60" fmla="*/ 1163003 h 1374457"/>
              <a:gd name="connsiteX61" fmla="*/ 276372 w 513544"/>
              <a:gd name="connsiteY61" fmla="*/ 1146810 h 1374457"/>
              <a:gd name="connsiteX62" fmla="*/ 282087 w 513544"/>
              <a:gd name="connsiteY62" fmla="*/ 1143000 h 1374457"/>
              <a:gd name="connsiteX63" fmla="*/ 292565 w 513544"/>
              <a:gd name="connsiteY63" fmla="*/ 1143000 h 1374457"/>
              <a:gd name="connsiteX64" fmla="*/ 297327 w 513544"/>
              <a:gd name="connsiteY64" fmla="*/ 1148715 h 1374457"/>
              <a:gd name="connsiteX65" fmla="*/ 294470 w 513544"/>
              <a:gd name="connsiteY65" fmla="*/ 1158240 h 1374457"/>
              <a:gd name="connsiteX66" fmla="*/ 300185 w 513544"/>
              <a:gd name="connsiteY66" fmla="*/ 1163955 h 1374457"/>
              <a:gd name="connsiteX67" fmla="*/ 311615 w 513544"/>
              <a:gd name="connsiteY67" fmla="*/ 1174433 h 1374457"/>
              <a:gd name="connsiteX68" fmla="*/ 311615 w 513544"/>
              <a:gd name="connsiteY68" fmla="*/ 1197293 h 1374457"/>
              <a:gd name="connsiteX69" fmla="*/ 318282 w 513544"/>
              <a:gd name="connsiteY69" fmla="*/ 1207770 h 1374457"/>
              <a:gd name="connsiteX70" fmla="*/ 318282 w 513544"/>
              <a:gd name="connsiteY70" fmla="*/ 1212533 h 1374457"/>
              <a:gd name="connsiteX71" fmla="*/ 315425 w 513544"/>
              <a:gd name="connsiteY71" fmla="*/ 1225868 h 1374457"/>
              <a:gd name="connsiteX72" fmla="*/ 315425 w 513544"/>
              <a:gd name="connsiteY72" fmla="*/ 1236345 h 1374457"/>
              <a:gd name="connsiteX73" fmla="*/ 315425 w 513544"/>
              <a:gd name="connsiteY73" fmla="*/ 1256348 h 1374457"/>
              <a:gd name="connsiteX74" fmla="*/ 310662 w 513544"/>
              <a:gd name="connsiteY74" fmla="*/ 1263968 h 1374457"/>
              <a:gd name="connsiteX75" fmla="*/ 308757 w 513544"/>
              <a:gd name="connsiteY75" fmla="*/ 1264920 h 1374457"/>
              <a:gd name="connsiteX76" fmla="*/ 309710 w 513544"/>
              <a:gd name="connsiteY76" fmla="*/ 1265873 h 1374457"/>
              <a:gd name="connsiteX77" fmla="*/ 328760 w 513544"/>
              <a:gd name="connsiteY77" fmla="*/ 1260158 h 1374457"/>
              <a:gd name="connsiteX78" fmla="*/ 333522 w 513544"/>
              <a:gd name="connsiteY78" fmla="*/ 1246823 h 1374457"/>
              <a:gd name="connsiteX79" fmla="*/ 336380 w 513544"/>
              <a:gd name="connsiteY79" fmla="*/ 1245870 h 1374457"/>
              <a:gd name="connsiteX80" fmla="*/ 338285 w 513544"/>
              <a:gd name="connsiteY80" fmla="*/ 1260158 h 1374457"/>
              <a:gd name="connsiteX81" fmla="*/ 336380 w 513544"/>
              <a:gd name="connsiteY81" fmla="*/ 1266825 h 1374457"/>
              <a:gd name="connsiteX82" fmla="*/ 336380 w 513544"/>
              <a:gd name="connsiteY82" fmla="*/ 1297305 h 1374457"/>
              <a:gd name="connsiteX83" fmla="*/ 337332 w 513544"/>
              <a:gd name="connsiteY83" fmla="*/ 1298258 h 1374457"/>
              <a:gd name="connsiteX84" fmla="*/ 340190 w 513544"/>
              <a:gd name="connsiteY84" fmla="*/ 1296353 h 1374457"/>
              <a:gd name="connsiteX85" fmla="*/ 340190 w 513544"/>
              <a:gd name="connsiteY85" fmla="*/ 1277303 h 1374457"/>
              <a:gd name="connsiteX86" fmla="*/ 344952 w 513544"/>
              <a:gd name="connsiteY86" fmla="*/ 1262063 h 1374457"/>
              <a:gd name="connsiteX87" fmla="*/ 347810 w 513544"/>
              <a:gd name="connsiteY87" fmla="*/ 1261110 h 1374457"/>
              <a:gd name="connsiteX88" fmla="*/ 348762 w 513544"/>
              <a:gd name="connsiteY88" fmla="*/ 1263015 h 1374457"/>
              <a:gd name="connsiteX89" fmla="*/ 350667 w 513544"/>
              <a:gd name="connsiteY89" fmla="*/ 1265873 h 1374457"/>
              <a:gd name="connsiteX90" fmla="*/ 352572 w 513544"/>
              <a:gd name="connsiteY90" fmla="*/ 1263968 h 1374457"/>
              <a:gd name="connsiteX91" fmla="*/ 356382 w 513544"/>
              <a:gd name="connsiteY91" fmla="*/ 1246823 h 1374457"/>
              <a:gd name="connsiteX92" fmla="*/ 355430 w 513544"/>
              <a:gd name="connsiteY92" fmla="*/ 1238250 h 1374457"/>
              <a:gd name="connsiteX93" fmla="*/ 358287 w 513544"/>
              <a:gd name="connsiteY93" fmla="*/ 1234440 h 1374457"/>
              <a:gd name="connsiteX94" fmla="*/ 360192 w 513544"/>
              <a:gd name="connsiteY94" fmla="*/ 1232535 h 1374457"/>
              <a:gd name="connsiteX95" fmla="*/ 357335 w 513544"/>
              <a:gd name="connsiteY95" fmla="*/ 1219200 h 1374457"/>
              <a:gd name="connsiteX96" fmla="*/ 358287 w 513544"/>
              <a:gd name="connsiteY96" fmla="*/ 1206818 h 1374457"/>
              <a:gd name="connsiteX97" fmla="*/ 359240 w 513544"/>
              <a:gd name="connsiteY97" fmla="*/ 1203960 h 1374457"/>
              <a:gd name="connsiteX98" fmla="*/ 368765 w 513544"/>
              <a:gd name="connsiteY98" fmla="*/ 1194435 h 1374457"/>
              <a:gd name="connsiteX99" fmla="*/ 369717 w 513544"/>
              <a:gd name="connsiteY99" fmla="*/ 1191578 h 1374457"/>
              <a:gd name="connsiteX100" fmla="*/ 366860 w 513544"/>
              <a:gd name="connsiteY100" fmla="*/ 1186815 h 1374457"/>
              <a:gd name="connsiteX101" fmla="*/ 367812 w 513544"/>
              <a:gd name="connsiteY101" fmla="*/ 1181100 h 1374457"/>
              <a:gd name="connsiteX102" fmla="*/ 365907 w 513544"/>
              <a:gd name="connsiteY102" fmla="*/ 1174433 h 1374457"/>
              <a:gd name="connsiteX103" fmla="*/ 369717 w 513544"/>
              <a:gd name="connsiteY103" fmla="*/ 1155383 h 1374457"/>
              <a:gd name="connsiteX104" fmla="*/ 372575 w 513544"/>
              <a:gd name="connsiteY104" fmla="*/ 1153478 h 1374457"/>
              <a:gd name="connsiteX105" fmla="*/ 373527 w 513544"/>
              <a:gd name="connsiteY105" fmla="*/ 1154430 h 1374457"/>
              <a:gd name="connsiteX106" fmla="*/ 378290 w 513544"/>
              <a:gd name="connsiteY106" fmla="*/ 1178243 h 1374457"/>
              <a:gd name="connsiteX107" fmla="*/ 376385 w 513544"/>
              <a:gd name="connsiteY107" fmla="*/ 1190625 h 1374457"/>
              <a:gd name="connsiteX108" fmla="*/ 376385 w 513544"/>
              <a:gd name="connsiteY108" fmla="*/ 1196340 h 1374457"/>
              <a:gd name="connsiteX109" fmla="*/ 376385 w 513544"/>
              <a:gd name="connsiteY109" fmla="*/ 1204913 h 1374457"/>
              <a:gd name="connsiteX110" fmla="*/ 373527 w 513544"/>
              <a:gd name="connsiteY110" fmla="*/ 1213485 h 1374457"/>
              <a:gd name="connsiteX111" fmla="*/ 373527 w 513544"/>
              <a:gd name="connsiteY111" fmla="*/ 1230630 h 1374457"/>
              <a:gd name="connsiteX112" fmla="*/ 369717 w 513544"/>
              <a:gd name="connsiteY112" fmla="*/ 1227773 h 1374457"/>
              <a:gd name="connsiteX113" fmla="*/ 367812 w 513544"/>
              <a:gd name="connsiteY113" fmla="*/ 1221105 h 1374457"/>
              <a:gd name="connsiteX114" fmla="*/ 364955 w 513544"/>
              <a:gd name="connsiteY114" fmla="*/ 1227773 h 1374457"/>
              <a:gd name="connsiteX115" fmla="*/ 364955 w 513544"/>
              <a:gd name="connsiteY115" fmla="*/ 1240155 h 1374457"/>
              <a:gd name="connsiteX116" fmla="*/ 366860 w 513544"/>
              <a:gd name="connsiteY116" fmla="*/ 1243013 h 1374457"/>
              <a:gd name="connsiteX117" fmla="*/ 369717 w 513544"/>
              <a:gd name="connsiteY117" fmla="*/ 1239203 h 1374457"/>
              <a:gd name="connsiteX118" fmla="*/ 378290 w 513544"/>
              <a:gd name="connsiteY118" fmla="*/ 1239203 h 1374457"/>
              <a:gd name="connsiteX119" fmla="*/ 381147 w 513544"/>
              <a:gd name="connsiteY119" fmla="*/ 1239203 h 1374457"/>
              <a:gd name="connsiteX120" fmla="*/ 382100 w 513544"/>
              <a:gd name="connsiteY120" fmla="*/ 1224915 h 1374457"/>
              <a:gd name="connsiteX121" fmla="*/ 383052 w 513544"/>
              <a:gd name="connsiteY121" fmla="*/ 1223963 h 1374457"/>
              <a:gd name="connsiteX122" fmla="*/ 384957 w 513544"/>
              <a:gd name="connsiteY122" fmla="*/ 1224915 h 1374457"/>
              <a:gd name="connsiteX123" fmla="*/ 389720 w 513544"/>
              <a:gd name="connsiteY123" fmla="*/ 1230630 h 1374457"/>
              <a:gd name="connsiteX124" fmla="*/ 391625 w 513544"/>
              <a:gd name="connsiteY124" fmla="*/ 1233488 h 1374457"/>
              <a:gd name="connsiteX125" fmla="*/ 397340 w 513544"/>
              <a:gd name="connsiteY125" fmla="*/ 1232535 h 1374457"/>
              <a:gd name="connsiteX126" fmla="*/ 402102 w 513544"/>
              <a:gd name="connsiteY126" fmla="*/ 1221105 h 1374457"/>
              <a:gd name="connsiteX127" fmla="*/ 403055 w 513544"/>
              <a:gd name="connsiteY127" fmla="*/ 1208723 h 1374457"/>
              <a:gd name="connsiteX128" fmla="*/ 400197 w 513544"/>
              <a:gd name="connsiteY128" fmla="*/ 1203008 h 1374457"/>
              <a:gd name="connsiteX129" fmla="*/ 403055 w 513544"/>
              <a:gd name="connsiteY129" fmla="*/ 1187768 h 1374457"/>
              <a:gd name="connsiteX130" fmla="*/ 404960 w 513544"/>
              <a:gd name="connsiteY130" fmla="*/ 1181100 h 1374457"/>
              <a:gd name="connsiteX131" fmla="*/ 405912 w 513544"/>
              <a:gd name="connsiteY131" fmla="*/ 1155383 h 1374457"/>
              <a:gd name="connsiteX132" fmla="*/ 404960 w 513544"/>
              <a:gd name="connsiteY132" fmla="*/ 1152525 h 1374457"/>
              <a:gd name="connsiteX133" fmla="*/ 407817 w 513544"/>
              <a:gd name="connsiteY133" fmla="*/ 1142048 h 1374457"/>
              <a:gd name="connsiteX134" fmla="*/ 405912 w 513544"/>
              <a:gd name="connsiteY134" fmla="*/ 1133475 h 1374457"/>
              <a:gd name="connsiteX135" fmla="*/ 404960 w 513544"/>
              <a:gd name="connsiteY135" fmla="*/ 1124903 h 1374457"/>
              <a:gd name="connsiteX136" fmla="*/ 404960 w 513544"/>
              <a:gd name="connsiteY136" fmla="*/ 1116330 h 1374457"/>
              <a:gd name="connsiteX137" fmla="*/ 406865 w 513544"/>
              <a:gd name="connsiteY137" fmla="*/ 1102995 h 1374457"/>
              <a:gd name="connsiteX138" fmla="*/ 404960 w 513544"/>
              <a:gd name="connsiteY138" fmla="*/ 1098233 h 1374457"/>
              <a:gd name="connsiteX139" fmla="*/ 407817 w 513544"/>
              <a:gd name="connsiteY139" fmla="*/ 1082993 h 1374457"/>
              <a:gd name="connsiteX140" fmla="*/ 396387 w 513544"/>
              <a:gd name="connsiteY140" fmla="*/ 1087755 h 1374457"/>
              <a:gd name="connsiteX141" fmla="*/ 396387 w 513544"/>
              <a:gd name="connsiteY141" fmla="*/ 1110615 h 1374457"/>
              <a:gd name="connsiteX142" fmla="*/ 390672 w 513544"/>
              <a:gd name="connsiteY142" fmla="*/ 1122045 h 1374457"/>
              <a:gd name="connsiteX143" fmla="*/ 388767 w 513544"/>
              <a:gd name="connsiteY143" fmla="*/ 1119188 h 1374457"/>
              <a:gd name="connsiteX144" fmla="*/ 384005 w 513544"/>
              <a:gd name="connsiteY144" fmla="*/ 1117283 h 1374457"/>
              <a:gd name="connsiteX145" fmla="*/ 387815 w 513544"/>
              <a:gd name="connsiteY145" fmla="*/ 1114425 h 1374457"/>
              <a:gd name="connsiteX146" fmla="*/ 387815 w 513544"/>
              <a:gd name="connsiteY146" fmla="*/ 1111568 h 1374457"/>
              <a:gd name="connsiteX147" fmla="*/ 384005 w 513544"/>
              <a:gd name="connsiteY147" fmla="*/ 1110615 h 1374457"/>
              <a:gd name="connsiteX148" fmla="*/ 380195 w 513544"/>
              <a:gd name="connsiteY148" fmla="*/ 1094423 h 1374457"/>
              <a:gd name="connsiteX149" fmla="*/ 384957 w 513544"/>
              <a:gd name="connsiteY149" fmla="*/ 1085850 h 1374457"/>
              <a:gd name="connsiteX150" fmla="*/ 386862 w 513544"/>
              <a:gd name="connsiteY150" fmla="*/ 1082993 h 1374457"/>
              <a:gd name="connsiteX151" fmla="*/ 386862 w 513544"/>
              <a:gd name="connsiteY151" fmla="*/ 1062990 h 1374457"/>
              <a:gd name="connsiteX152" fmla="*/ 392577 w 513544"/>
              <a:gd name="connsiteY152" fmla="*/ 1057275 h 1374457"/>
              <a:gd name="connsiteX153" fmla="*/ 391625 w 513544"/>
              <a:gd name="connsiteY153" fmla="*/ 1050608 h 1374457"/>
              <a:gd name="connsiteX154" fmla="*/ 387815 w 513544"/>
              <a:gd name="connsiteY154" fmla="*/ 1045845 h 1374457"/>
              <a:gd name="connsiteX155" fmla="*/ 388767 w 513544"/>
              <a:gd name="connsiteY155" fmla="*/ 1038225 h 1374457"/>
              <a:gd name="connsiteX156" fmla="*/ 386862 w 513544"/>
              <a:gd name="connsiteY156" fmla="*/ 1015365 h 1374457"/>
              <a:gd name="connsiteX157" fmla="*/ 387815 w 513544"/>
              <a:gd name="connsiteY157" fmla="*/ 1001078 h 1374457"/>
              <a:gd name="connsiteX158" fmla="*/ 392577 w 513544"/>
              <a:gd name="connsiteY158" fmla="*/ 993458 h 1374457"/>
              <a:gd name="connsiteX159" fmla="*/ 392577 w 513544"/>
              <a:gd name="connsiteY159" fmla="*/ 987743 h 1374457"/>
              <a:gd name="connsiteX160" fmla="*/ 393530 w 513544"/>
              <a:gd name="connsiteY160" fmla="*/ 981075 h 1374457"/>
              <a:gd name="connsiteX161" fmla="*/ 391625 w 513544"/>
              <a:gd name="connsiteY161" fmla="*/ 978218 h 1374457"/>
              <a:gd name="connsiteX162" fmla="*/ 389720 w 513544"/>
              <a:gd name="connsiteY162" fmla="*/ 973455 h 1374457"/>
              <a:gd name="connsiteX163" fmla="*/ 388767 w 513544"/>
              <a:gd name="connsiteY163" fmla="*/ 970598 h 1374457"/>
              <a:gd name="connsiteX164" fmla="*/ 387815 w 513544"/>
              <a:gd name="connsiteY164" fmla="*/ 967740 h 1374457"/>
              <a:gd name="connsiteX165" fmla="*/ 393530 w 513544"/>
              <a:gd name="connsiteY165" fmla="*/ 965835 h 1374457"/>
              <a:gd name="connsiteX166" fmla="*/ 392577 w 513544"/>
              <a:gd name="connsiteY166" fmla="*/ 960120 h 1374457"/>
              <a:gd name="connsiteX167" fmla="*/ 394482 w 513544"/>
              <a:gd name="connsiteY167" fmla="*/ 953453 h 1374457"/>
              <a:gd name="connsiteX168" fmla="*/ 389720 w 513544"/>
              <a:gd name="connsiteY168" fmla="*/ 945833 h 1374457"/>
              <a:gd name="connsiteX169" fmla="*/ 387815 w 513544"/>
              <a:gd name="connsiteY169" fmla="*/ 934403 h 1374457"/>
              <a:gd name="connsiteX170" fmla="*/ 389720 w 513544"/>
              <a:gd name="connsiteY170" fmla="*/ 926783 h 1374457"/>
              <a:gd name="connsiteX171" fmla="*/ 392577 w 513544"/>
              <a:gd name="connsiteY171" fmla="*/ 919163 h 1374457"/>
              <a:gd name="connsiteX172" fmla="*/ 392577 w 513544"/>
              <a:gd name="connsiteY172" fmla="*/ 910590 h 1374457"/>
              <a:gd name="connsiteX173" fmla="*/ 392577 w 513544"/>
              <a:gd name="connsiteY173" fmla="*/ 902018 h 1374457"/>
              <a:gd name="connsiteX174" fmla="*/ 395435 w 513544"/>
              <a:gd name="connsiteY174" fmla="*/ 895350 h 1374457"/>
              <a:gd name="connsiteX175" fmla="*/ 393530 w 513544"/>
              <a:gd name="connsiteY175" fmla="*/ 892493 h 1374457"/>
              <a:gd name="connsiteX176" fmla="*/ 389720 w 513544"/>
              <a:gd name="connsiteY176" fmla="*/ 892493 h 1374457"/>
              <a:gd name="connsiteX177" fmla="*/ 385910 w 513544"/>
              <a:gd name="connsiteY177" fmla="*/ 891540 h 1374457"/>
              <a:gd name="connsiteX178" fmla="*/ 388767 w 513544"/>
              <a:gd name="connsiteY178" fmla="*/ 888683 h 1374457"/>
              <a:gd name="connsiteX179" fmla="*/ 398292 w 513544"/>
              <a:gd name="connsiteY179" fmla="*/ 885825 h 1374457"/>
              <a:gd name="connsiteX180" fmla="*/ 401150 w 513544"/>
              <a:gd name="connsiteY180" fmla="*/ 883920 h 1374457"/>
              <a:gd name="connsiteX181" fmla="*/ 397340 w 513544"/>
              <a:gd name="connsiteY181" fmla="*/ 882015 h 1374457"/>
              <a:gd name="connsiteX182" fmla="*/ 388767 w 513544"/>
              <a:gd name="connsiteY182" fmla="*/ 874395 h 1374457"/>
              <a:gd name="connsiteX183" fmla="*/ 388767 w 513544"/>
              <a:gd name="connsiteY183" fmla="*/ 870585 h 1374457"/>
              <a:gd name="connsiteX184" fmla="*/ 388767 w 513544"/>
              <a:gd name="connsiteY184" fmla="*/ 870585 h 1374457"/>
              <a:gd name="connsiteX185" fmla="*/ 388767 w 513544"/>
              <a:gd name="connsiteY185" fmla="*/ 870585 h 1374457"/>
              <a:gd name="connsiteX186" fmla="*/ 391625 w 513544"/>
              <a:gd name="connsiteY186" fmla="*/ 868680 h 1374457"/>
              <a:gd name="connsiteX187" fmla="*/ 388767 w 513544"/>
              <a:gd name="connsiteY187" fmla="*/ 867728 h 1374457"/>
              <a:gd name="connsiteX188" fmla="*/ 388767 w 513544"/>
              <a:gd name="connsiteY188" fmla="*/ 867728 h 1374457"/>
              <a:gd name="connsiteX189" fmla="*/ 388767 w 513544"/>
              <a:gd name="connsiteY189" fmla="*/ 867728 h 1374457"/>
              <a:gd name="connsiteX190" fmla="*/ 392577 w 513544"/>
              <a:gd name="connsiteY190" fmla="*/ 861060 h 1374457"/>
              <a:gd name="connsiteX191" fmla="*/ 394482 w 513544"/>
              <a:gd name="connsiteY191" fmla="*/ 861060 h 1374457"/>
              <a:gd name="connsiteX192" fmla="*/ 404007 w 513544"/>
              <a:gd name="connsiteY192" fmla="*/ 842010 h 1374457"/>
              <a:gd name="connsiteX193" fmla="*/ 400197 w 513544"/>
              <a:gd name="connsiteY193" fmla="*/ 839153 h 1374457"/>
              <a:gd name="connsiteX194" fmla="*/ 398292 w 513544"/>
              <a:gd name="connsiteY194" fmla="*/ 829628 h 1374457"/>
              <a:gd name="connsiteX195" fmla="*/ 404007 w 513544"/>
              <a:gd name="connsiteY195" fmla="*/ 825818 h 1374457"/>
              <a:gd name="connsiteX196" fmla="*/ 404007 w 513544"/>
              <a:gd name="connsiteY196" fmla="*/ 820103 h 1374457"/>
              <a:gd name="connsiteX197" fmla="*/ 404007 w 513544"/>
              <a:gd name="connsiteY197" fmla="*/ 812483 h 1374457"/>
              <a:gd name="connsiteX198" fmla="*/ 403055 w 513544"/>
              <a:gd name="connsiteY198" fmla="*/ 809625 h 1374457"/>
              <a:gd name="connsiteX199" fmla="*/ 399245 w 513544"/>
              <a:gd name="connsiteY199" fmla="*/ 798195 h 1374457"/>
              <a:gd name="connsiteX200" fmla="*/ 402102 w 513544"/>
              <a:gd name="connsiteY200" fmla="*/ 795338 h 1374457"/>
              <a:gd name="connsiteX201" fmla="*/ 404960 w 513544"/>
              <a:gd name="connsiteY201" fmla="*/ 789623 h 1374457"/>
              <a:gd name="connsiteX202" fmla="*/ 401150 w 513544"/>
              <a:gd name="connsiteY202" fmla="*/ 760095 h 1374457"/>
              <a:gd name="connsiteX203" fmla="*/ 397340 w 513544"/>
              <a:gd name="connsiteY203" fmla="*/ 742950 h 1374457"/>
              <a:gd name="connsiteX204" fmla="*/ 397340 w 513544"/>
              <a:gd name="connsiteY204" fmla="*/ 734378 h 1374457"/>
              <a:gd name="connsiteX205" fmla="*/ 397340 w 513544"/>
              <a:gd name="connsiteY205" fmla="*/ 716280 h 1374457"/>
              <a:gd name="connsiteX206" fmla="*/ 393530 w 513544"/>
              <a:gd name="connsiteY206" fmla="*/ 694373 h 1374457"/>
              <a:gd name="connsiteX207" fmla="*/ 394482 w 513544"/>
              <a:gd name="connsiteY207" fmla="*/ 684848 h 1374457"/>
              <a:gd name="connsiteX208" fmla="*/ 393530 w 513544"/>
              <a:gd name="connsiteY208" fmla="*/ 670560 h 1374457"/>
              <a:gd name="connsiteX209" fmla="*/ 393530 w 513544"/>
              <a:gd name="connsiteY209" fmla="*/ 656273 h 1374457"/>
              <a:gd name="connsiteX210" fmla="*/ 393530 w 513544"/>
              <a:gd name="connsiteY210" fmla="*/ 640080 h 1374457"/>
              <a:gd name="connsiteX211" fmla="*/ 392577 w 513544"/>
              <a:gd name="connsiteY211" fmla="*/ 627698 h 1374457"/>
              <a:gd name="connsiteX212" fmla="*/ 393530 w 513544"/>
              <a:gd name="connsiteY212" fmla="*/ 618173 h 1374457"/>
              <a:gd name="connsiteX213" fmla="*/ 388767 w 513544"/>
              <a:gd name="connsiteY213" fmla="*/ 606743 h 1374457"/>
              <a:gd name="connsiteX214" fmla="*/ 386862 w 513544"/>
              <a:gd name="connsiteY214" fmla="*/ 603885 h 1374457"/>
              <a:gd name="connsiteX215" fmla="*/ 387815 w 513544"/>
              <a:gd name="connsiteY215" fmla="*/ 598170 h 1374457"/>
              <a:gd name="connsiteX216" fmla="*/ 387815 w 513544"/>
              <a:gd name="connsiteY216" fmla="*/ 590550 h 1374457"/>
              <a:gd name="connsiteX217" fmla="*/ 387815 w 513544"/>
              <a:gd name="connsiteY217" fmla="*/ 583883 h 1374457"/>
              <a:gd name="connsiteX218" fmla="*/ 384957 w 513544"/>
              <a:gd name="connsiteY218" fmla="*/ 577215 h 1374457"/>
              <a:gd name="connsiteX219" fmla="*/ 386862 w 513544"/>
              <a:gd name="connsiteY219" fmla="*/ 565785 h 1374457"/>
              <a:gd name="connsiteX220" fmla="*/ 386862 w 513544"/>
              <a:gd name="connsiteY220" fmla="*/ 561975 h 1374457"/>
              <a:gd name="connsiteX221" fmla="*/ 384005 w 513544"/>
              <a:gd name="connsiteY221" fmla="*/ 559118 h 1374457"/>
              <a:gd name="connsiteX222" fmla="*/ 385910 w 513544"/>
              <a:gd name="connsiteY222" fmla="*/ 555308 h 1374457"/>
              <a:gd name="connsiteX223" fmla="*/ 387815 w 513544"/>
              <a:gd name="connsiteY223" fmla="*/ 553403 h 1374457"/>
              <a:gd name="connsiteX224" fmla="*/ 384957 w 513544"/>
              <a:gd name="connsiteY224" fmla="*/ 536258 h 1374457"/>
              <a:gd name="connsiteX225" fmla="*/ 381147 w 513544"/>
              <a:gd name="connsiteY225" fmla="*/ 498158 h 1374457"/>
              <a:gd name="connsiteX226" fmla="*/ 381147 w 513544"/>
              <a:gd name="connsiteY226" fmla="*/ 496253 h 1374457"/>
              <a:gd name="connsiteX227" fmla="*/ 384957 w 513544"/>
              <a:gd name="connsiteY227" fmla="*/ 488633 h 1374457"/>
              <a:gd name="connsiteX228" fmla="*/ 382100 w 513544"/>
              <a:gd name="connsiteY228" fmla="*/ 481013 h 1374457"/>
              <a:gd name="connsiteX229" fmla="*/ 387815 w 513544"/>
              <a:gd name="connsiteY229" fmla="*/ 477203 h 1374457"/>
              <a:gd name="connsiteX230" fmla="*/ 388767 w 513544"/>
              <a:gd name="connsiteY230" fmla="*/ 475298 h 1374457"/>
              <a:gd name="connsiteX231" fmla="*/ 381147 w 513544"/>
              <a:gd name="connsiteY231" fmla="*/ 474345 h 1374457"/>
              <a:gd name="connsiteX232" fmla="*/ 379242 w 513544"/>
              <a:gd name="connsiteY232" fmla="*/ 468630 h 1374457"/>
              <a:gd name="connsiteX233" fmla="*/ 385910 w 513544"/>
              <a:gd name="connsiteY233" fmla="*/ 464820 h 1374457"/>
              <a:gd name="connsiteX234" fmla="*/ 381147 w 513544"/>
              <a:gd name="connsiteY234" fmla="*/ 457200 h 1374457"/>
              <a:gd name="connsiteX235" fmla="*/ 378290 w 513544"/>
              <a:gd name="connsiteY235" fmla="*/ 454343 h 1374457"/>
              <a:gd name="connsiteX236" fmla="*/ 386862 w 513544"/>
              <a:gd name="connsiteY236" fmla="*/ 441008 h 1374457"/>
              <a:gd name="connsiteX237" fmla="*/ 386862 w 513544"/>
              <a:gd name="connsiteY237" fmla="*/ 434340 h 1374457"/>
              <a:gd name="connsiteX238" fmla="*/ 388767 w 513544"/>
              <a:gd name="connsiteY238" fmla="*/ 423863 h 1374457"/>
              <a:gd name="connsiteX239" fmla="*/ 389720 w 513544"/>
              <a:gd name="connsiteY239" fmla="*/ 420053 h 1374457"/>
              <a:gd name="connsiteX240" fmla="*/ 400197 w 513544"/>
              <a:gd name="connsiteY240" fmla="*/ 420053 h 1374457"/>
              <a:gd name="connsiteX241" fmla="*/ 402102 w 513544"/>
              <a:gd name="connsiteY241" fmla="*/ 421005 h 1374457"/>
              <a:gd name="connsiteX242" fmla="*/ 400197 w 513544"/>
              <a:gd name="connsiteY242" fmla="*/ 422910 h 1374457"/>
              <a:gd name="connsiteX243" fmla="*/ 396387 w 513544"/>
              <a:gd name="connsiteY243" fmla="*/ 424815 h 1374457"/>
              <a:gd name="connsiteX244" fmla="*/ 400197 w 513544"/>
              <a:gd name="connsiteY244" fmla="*/ 425768 h 1374457"/>
              <a:gd name="connsiteX245" fmla="*/ 407817 w 513544"/>
              <a:gd name="connsiteY245" fmla="*/ 431483 h 1374457"/>
              <a:gd name="connsiteX246" fmla="*/ 410675 w 513544"/>
              <a:gd name="connsiteY246" fmla="*/ 442913 h 1374457"/>
              <a:gd name="connsiteX247" fmla="*/ 411627 w 513544"/>
              <a:gd name="connsiteY247" fmla="*/ 456248 h 1374457"/>
              <a:gd name="connsiteX248" fmla="*/ 412580 w 513544"/>
              <a:gd name="connsiteY248" fmla="*/ 471488 h 1374457"/>
              <a:gd name="connsiteX249" fmla="*/ 418295 w 513544"/>
              <a:gd name="connsiteY249" fmla="*/ 500063 h 1374457"/>
              <a:gd name="connsiteX250" fmla="*/ 423057 w 513544"/>
              <a:gd name="connsiteY250" fmla="*/ 502920 h 1374457"/>
              <a:gd name="connsiteX251" fmla="*/ 424010 w 513544"/>
              <a:gd name="connsiteY251" fmla="*/ 498158 h 1374457"/>
              <a:gd name="connsiteX252" fmla="*/ 422105 w 513544"/>
              <a:gd name="connsiteY252" fmla="*/ 487680 h 1374457"/>
              <a:gd name="connsiteX253" fmla="*/ 422105 w 513544"/>
              <a:gd name="connsiteY253" fmla="*/ 476250 h 1374457"/>
              <a:gd name="connsiteX254" fmla="*/ 423057 w 513544"/>
              <a:gd name="connsiteY254" fmla="*/ 473393 h 1374457"/>
              <a:gd name="connsiteX255" fmla="*/ 420200 w 513544"/>
              <a:gd name="connsiteY255" fmla="*/ 436245 h 1374457"/>
              <a:gd name="connsiteX256" fmla="*/ 420200 w 513544"/>
              <a:gd name="connsiteY256" fmla="*/ 431483 h 1374457"/>
              <a:gd name="connsiteX257" fmla="*/ 420200 w 513544"/>
              <a:gd name="connsiteY257" fmla="*/ 422910 h 1374457"/>
              <a:gd name="connsiteX258" fmla="*/ 422105 w 513544"/>
              <a:gd name="connsiteY258" fmla="*/ 416243 h 1374457"/>
              <a:gd name="connsiteX259" fmla="*/ 424962 w 513544"/>
              <a:gd name="connsiteY259" fmla="*/ 423863 h 1374457"/>
              <a:gd name="connsiteX260" fmla="*/ 426867 w 513544"/>
              <a:gd name="connsiteY260" fmla="*/ 436245 h 1374457"/>
              <a:gd name="connsiteX261" fmla="*/ 429725 w 513544"/>
              <a:gd name="connsiteY261" fmla="*/ 446723 h 1374457"/>
              <a:gd name="connsiteX262" fmla="*/ 429725 w 513544"/>
              <a:gd name="connsiteY262" fmla="*/ 461010 h 1374457"/>
              <a:gd name="connsiteX263" fmla="*/ 435440 w 513544"/>
              <a:gd name="connsiteY263" fmla="*/ 466725 h 1374457"/>
              <a:gd name="connsiteX264" fmla="*/ 436392 w 513544"/>
              <a:gd name="connsiteY264" fmla="*/ 467678 h 1374457"/>
              <a:gd name="connsiteX265" fmla="*/ 437345 w 513544"/>
              <a:gd name="connsiteY265" fmla="*/ 474345 h 1374457"/>
              <a:gd name="connsiteX266" fmla="*/ 438297 w 513544"/>
              <a:gd name="connsiteY266" fmla="*/ 481013 h 1374457"/>
              <a:gd name="connsiteX267" fmla="*/ 437345 w 513544"/>
              <a:gd name="connsiteY267" fmla="*/ 485775 h 1374457"/>
              <a:gd name="connsiteX268" fmla="*/ 437345 w 513544"/>
              <a:gd name="connsiteY268" fmla="*/ 496253 h 1374457"/>
              <a:gd name="connsiteX269" fmla="*/ 441155 w 513544"/>
              <a:gd name="connsiteY269" fmla="*/ 520065 h 1374457"/>
              <a:gd name="connsiteX270" fmla="*/ 439250 w 513544"/>
              <a:gd name="connsiteY270" fmla="*/ 524828 h 1374457"/>
              <a:gd name="connsiteX271" fmla="*/ 442107 w 513544"/>
              <a:gd name="connsiteY271" fmla="*/ 528638 h 1374457"/>
              <a:gd name="connsiteX272" fmla="*/ 442107 w 513544"/>
              <a:gd name="connsiteY272" fmla="*/ 531495 h 1374457"/>
              <a:gd name="connsiteX273" fmla="*/ 438297 w 513544"/>
              <a:gd name="connsiteY273" fmla="*/ 532448 h 1374457"/>
              <a:gd name="connsiteX274" fmla="*/ 442107 w 513544"/>
              <a:gd name="connsiteY274" fmla="*/ 535305 h 1374457"/>
              <a:gd name="connsiteX275" fmla="*/ 444012 w 513544"/>
              <a:gd name="connsiteY275" fmla="*/ 541020 h 1374457"/>
              <a:gd name="connsiteX276" fmla="*/ 442107 w 513544"/>
              <a:gd name="connsiteY276" fmla="*/ 543878 h 1374457"/>
              <a:gd name="connsiteX277" fmla="*/ 445917 w 513544"/>
              <a:gd name="connsiteY277" fmla="*/ 577215 h 1374457"/>
              <a:gd name="connsiteX278" fmla="*/ 446870 w 513544"/>
              <a:gd name="connsiteY278" fmla="*/ 583883 h 1374457"/>
              <a:gd name="connsiteX279" fmla="*/ 449727 w 513544"/>
              <a:gd name="connsiteY279" fmla="*/ 596265 h 1374457"/>
              <a:gd name="connsiteX280" fmla="*/ 449727 w 513544"/>
              <a:gd name="connsiteY280" fmla="*/ 622935 h 1374457"/>
              <a:gd name="connsiteX281" fmla="*/ 456395 w 513544"/>
              <a:gd name="connsiteY281" fmla="*/ 631508 h 1374457"/>
              <a:gd name="connsiteX282" fmla="*/ 462110 w 513544"/>
              <a:gd name="connsiteY282" fmla="*/ 633413 h 1374457"/>
              <a:gd name="connsiteX283" fmla="*/ 472587 w 513544"/>
              <a:gd name="connsiteY283" fmla="*/ 631508 h 1374457"/>
              <a:gd name="connsiteX284" fmla="*/ 471635 w 513544"/>
              <a:gd name="connsiteY284" fmla="*/ 626745 h 1374457"/>
              <a:gd name="connsiteX285" fmla="*/ 466872 w 513544"/>
              <a:gd name="connsiteY285" fmla="*/ 611505 h 1374457"/>
              <a:gd name="connsiteX286" fmla="*/ 462110 w 513544"/>
              <a:gd name="connsiteY286" fmla="*/ 607695 h 1374457"/>
              <a:gd name="connsiteX287" fmla="*/ 460205 w 513544"/>
              <a:gd name="connsiteY287" fmla="*/ 605790 h 1374457"/>
              <a:gd name="connsiteX288" fmla="*/ 466872 w 513544"/>
              <a:gd name="connsiteY288" fmla="*/ 586740 h 1374457"/>
              <a:gd name="connsiteX289" fmla="*/ 466872 w 513544"/>
              <a:gd name="connsiteY289" fmla="*/ 576263 h 1374457"/>
              <a:gd name="connsiteX290" fmla="*/ 465920 w 513544"/>
              <a:gd name="connsiteY290" fmla="*/ 563880 h 1374457"/>
              <a:gd name="connsiteX291" fmla="*/ 464967 w 513544"/>
              <a:gd name="connsiteY291" fmla="*/ 554355 h 1374457"/>
              <a:gd name="connsiteX292" fmla="*/ 463062 w 513544"/>
              <a:gd name="connsiteY292" fmla="*/ 543878 h 1374457"/>
              <a:gd name="connsiteX293" fmla="*/ 460205 w 513544"/>
              <a:gd name="connsiteY293" fmla="*/ 535305 h 1374457"/>
              <a:gd name="connsiteX294" fmla="*/ 463062 w 513544"/>
              <a:gd name="connsiteY294" fmla="*/ 525780 h 1374457"/>
              <a:gd name="connsiteX295" fmla="*/ 463062 w 513544"/>
              <a:gd name="connsiteY295" fmla="*/ 519113 h 1374457"/>
              <a:gd name="connsiteX296" fmla="*/ 463062 w 513544"/>
              <a:gd name="connsiteY296" fmla="*/ 502920 h 1374457"/>
              <a:gd name="connsiteX297" fmla="*/ 463062 w 513544"/>
              <a:gd name="connsiteY297" fmla="*/ 500063 h 1374457"/>
              <a:gd name="connsiteX298" fmla="*/ 460205 w 513544"/>
              <a:gd name="connsiteY298" fmla="*/ 488633 h 1374457"/>
              <a:gd name="connsiteX299" fmla="*/ 460205 w 513544"/>
              <a:gd name="connsiteY299" fmla="*/ 478155 h 1374457"/>
              <a:gd name="connsiteX300" fmla="*/ 458300 w 513544"/>
              <a:gd name="connsiteY300" fmla="*/ 465773 h 1374457"/>
              <a:gd name="connsiteX301" fmla="*/ 461157 w 513544"/>
              <a:gd name="connsiteY301" fmla="*/ 456248 h 1374457"/>
              <a:gd name="connsiteX302" fmla="*/ 458300 w 513544"/>
              <a:gd name="connsiteY302" fmla="*/ 443865 h 1374457"/>
              <a:gd name="connsiteX303" fmla="*/ 459252 w 513544"/>
              <a:gd name="connsiteY303" fmla="*/ 437198 h 1374457"/>
              <a:gd name="connsiteX304" fmla="*/ 460205 w 513544"/>
              <a:gd name="connsiteY304" fmla="*/ 430530 h 1374457"/>
              <a:gd name="connsiteX305" fmla="*/ 457347 w 513544"/>
              <a:gd name="connsiteY305" fmla="*/ 423863 h 1374457"/>
              <a:gd name="connsiteX306" fmla="*/ 454490 w 513544"/>
              <a:gd name="connsiteY306" fmla="*/ 380048 h 1374457"/>
              <a:gd name="connsiteX307" fmla="*/ 454490 w 513544"/>
              <a:gd name="connsiteY307" fmla="*/ 370523 h 1374457"/>
              <a:gd name="connsiteX308" fmla="*/ 453537 w 513544"/>
              <a:gd name="connsiteY308" fmla="*/ 361950 h 1374457"/>
              <a:gd name="connsiteX309" fmla="*/ 454490 w 513544"/>
              <a:gd name="connsiteY309" fmla="*/ 355283 h 1374457"/>
              <a:gd name="connsiteX310" fmla="*/ 454490 w 513544"/>
              <a:gd name="connsiteY310" fmla="*/ 349568 h 1374457"/>
              <a:gd name="connsiteX311" fmla="*/ 456395 w 513544"/>
              <a:gd name="connsiteY311" fmla="*/ 342900 h 1374457"/>
              <a:gd name="connsiteX312" fmla="*/ 455442 w 513544"/>
              <a:gd name="connsiteY312" fmla="*/ 340043 h 1374457"/>
              <a:gd name="connsiteX313" fmla="*/ 451632 w 513544"/>
              <a:gd name="connsiteY313" fmla="*/ 339090 h 1374457"/>
              <a:gd name="connsiteX314" fmla="*/ 446870 w 513544"/>
              <a:gd name="connsiteY314" fmla="*/ 345758 h 1374457"/>
              <a:gd name="connsiteX315" fmla="*/ 446870 w 513544"/>
              <a:gd name="connsiteY315" fmla="*/ 353378 h 1374457"/>
              <a:gd name="connsiteX316" fmla="*/ 444965 w 513544"/>
              <a:gd name="connsiteY316" fmla="*/ 358140 h 1374457"/>
              <a:gd name="connsiteX317" fmla="*/ 444012 w 513544"/>
              <a:gd name="connsiteY317" fmla="*/ 360998 h 1374457"/>
              <a:gd name="connsiteX318" fmla="*/ 449727 w 513544"/>
              <a:gd name="connsiteY318" fmla="*/ 366713 h 1374457"/>
              <a:gd name="connsiteX319" fmla="*/ 449727 w 513544"/>
              <a:gd name="connsiteY319" fmla="*/ 379095 h 1374457"/>
              <a:gd name="connsiteX320" fmla="*/ 447822 w 513544"/>
              <a:gd name="connsiteY320" fmla="*/ 381953 h 1374457"/>
              <a:gd name="connsiteX321" fmla="*/ 444965 w 513544"/>
              <a:gd name="connsiteY321" fmla="*/ 378143 h 1374457"/>
              <a:gd name="connsiteX322" fmla="*/ 444012 w 513544"/>
              <a:gd name="connsiteY322" fmla="*/ 377190 h 1374457"/>
              <a:gd name="connsiteX323" fmla="*/ 441155 w 513544"/>
              <a:gd name="connsiteY323" fmla="*/ 379095 h 1374457"/>
              <a:gd name="connsiteX324" fmla="*/ 441155 w 513544"/>
              <a:gd name="connsiteY324" fmla="*/ 384810 h 1374457"/>
              <a:gd name="connsiteX325" fmla="*/ 440202 w 513544"/>
              <a:gd name="connsiteY325" fmla="*/ 385763 h 1374457"/>
              <a:gd name="connsiteX326" fmla="*/ 437345 w 513544"/>
              <a:gd name="connsiteY326" fmla="*/ 384810 h 1374457"/>
              <a:gd name="connsiteX327" fmla="*/ 434487 w 513544"/>
              <a:gd name="connsiteY327" fmla="*/ 373380 h 1374457"/>
              <a:gd name="connsiteX328" fmla="*/ 433535 w 513544"/>
              <a:gd name="connsiteY328" fmla="*/ 370523 h 1374457"/>
              <a:gd name="connsiteX329" fmla="*/ 436392 w 513544"/>
              <a:gd name="connsiteY329" fmla="*/ 359093 h 1374457"/>
              <a:gd name="connsiteX330" fmla="*/ 437345 w 513544"/>
              <a:gd name="connsiteY330" fmla="*/ 351473 h 1374457"/>
              <a:gd name="connsiteX331" fmla="*/ 433535 w 513544"/>
              <a:gd name="connsiteY331" fmla="*/ 341948 h 1374457"/>
              <a:gd name="connsiteX332" fmla="*/ 426867 w 513544"/>
              <a:gd name="connsiteY332" fmla="*/ 325755 h 1374457"/>
              <a:gd name="connsiteX333" fmla="*/ 426867 w 513544"/>
              <a:gd name="connsiteY333" fmla="*/ 299085 h 1374457"/>
              <a:gd name="connsiteX334" fmla="*/ 423057 w 513544"/>
              <a:gd name="connsiteY334" fmla="*/ 285750 h 1374457"/>
              <a:gd name="connsiteX335" fmla="*/ 423057 w 513544"/>
              <a:gd name="connsiteY335" fmla="*/ 279083 h 1374457"/>
              <a:gd name="connsiteX336" fmla="*/ 422105 w 513544"/>
              <a:gd name="connsiteY336" fmla="*/ 270510 h 1374457"/>
              <a:gd name="connsiteX337" fmla="*/ 415437 w 513544"/>
              <a:gd name="connsiteY337" fmla="*/ 262890 h 1374457"/>
              <a:gd name="connsiteX338" fmla="*/ 417342 w 513544"/>
              <a:gd name="connsiteY338" fmla="*/ 257175 h 1374457"/>
              <a:gd name="connsiteX339" fmla="*/ 422105 w 513544"/>
              <a:gd name="connsiteY339" fmla="*/ 247650 h 1374457"/>
              <a:gd name="connsiteX340" fmla="*/ 419247 w 513544"/>
              <a:gd name="connsiteY340" fmla="*/ 240983 h 1374457"/>
              <a:gd name="connsiteX341" fmla="*/ 413532 w 513544"/>
              <a:gd name="connsiteY341" fmla="*/ 236220 h 1374457"/>
              <a:gd name="connsiteX342" fmla="*/ 409722 w 513544"/>
              <a:gd name="connsiteY342" fmla="*/ 218123 h 1374457"/>
              <a:gd name="connsiteX343" fmla="*/ 408770 w 513544"/>
              <a:gd name="connsiteY343" fmla="*/ 207645 h 1374457"/>
              <a:gd name="connsiteX344" fmla="*/ 412580 w 513544"/>
              <a:gd name="connsiteY344" fmla="*/ 199073 h 1374457"/>
              <a:gd name="connsiteX345" fmla="*/ 411627 w 513544"/>
              <a:gd name="connsiteY345" fmla="*/ 195263 h 1374457"/>
              <a:gd name="connsiteX346" fmla="*/ 407817 w 513544"/>
              <a:gd name="connsiteY346" fmla="*/ 190500 h 1374457"/>
              <a:gd name="connsiteX347" fmla="*/ 408770 w 513544"/>
              <a:gd name="connsiteY347" fmla="*/ 185738 h 1374457"/>
              <a:gd name="connsiteX348" fmla="*/ 413532 w 513544"/>
              <a:gd name="connsiteY348" fmla="*/ 187643 h 1374457"/>
              <a:gd name="connsiteX349" fmla="*/ 410675 w 513544"/>
              <a:gd name="connsiteY349" fmla="*/ 174308 h 1374457"/>
              <a:gd name="connsiteX350" fmla="*/ 407817 w 513544"/>
              <a:gd name="connsiteY350" fmla="*/ 167640 h 1374457"/>
              <a:gd name="connsiteX351" fmla="*/ 410675 w 513544"/>
              <a:gd name="connsiteY351" fmla="*/ 163830 h 1374457"/>
              <a:gd name="connsiteX352" fmla="*/ 414485 w 513544"/>
              <a:gd name="connsiteY352" fmla="*/ 159068 h 1374457"/>
              <a:gd name="connsiteX353" fmla="*/ 413532 w 513544"/>
              <a:gd name="connsiteY353" fmla="*/ 154305 h 1374457"/>
              <a:gd name="connsiteX354" fmla="*/ 404960 w 513544"/>
              <a:gd name="connsiteY354" fmla="*/ 145733 h 1374457"/>
              <a:gd name="connsiteX355" fmla="*/ 403055 w 513544"/>
              <a:gd name="connsiteY355" fmla="*/ 140970 h 1374457"/>
              <a:gd name="connsiteX356" fmla="*/ 407817 w 513544"/>
              <a:gd name="connsiteY356" fmla="*/ 138113 h 1374457"/>
              <a:gd name="connsiteX357" fmla="*/ 407817 w 513544"/>
              <a:gd name="connsiteY357" fmla="*/ 135255 h 1374457"/>
              <a:gd name="connsiteX358" fmla="*/ 404007 w 513544"/>
              <a:gd name="connsiteY358" fmla="*/ 134303 h 1374457"/>
              <a:gd name="connsiteX359" fmla="*/ 403055 w 513544"/>
              <a:gd name="connsiteY359" fmla="*/ 125730 h 1374457"/>
              <a:gd name="connsiteX360" fmla="*/ 404007 w 513544"/>
              <a:gd name="connsiteY360" fmla="*/ 122873 h 1374457"/>
              <a:gd name="connsiteX361" fmla="*/ 406865 w 513544"/>
              <a:gd name="connsiteY361" fmla="*/ 120968 h 1374457"/>
              <a:gd name="connsiteX362" fmla="*/ 406865 w 513544"/>
              <a:gd name="connsiteY362" fmla="*/ 110490 h 1374457"/>
              <a:gd name="connsiteX363" fmla="*/ 401150 w 513544"/>
              <a:gd name="connsiteY363" fmla="*/ 102870 h 1374457"/>
              <a:gd name="connsiteX364" fmla="*/ 400197 w 513544"/>
              <a:gd name="connsiteY364" fmla="*/ 100013 h 1374457"/>
              <a:gd name="connsiteX365" fmla="*/ 402102 w 513544"/>
              <a:gd name="connsiteY365" fmla="*/ 74295 h 1374457"/>
              <a:gd name="connsiteX366" fmla="*/ 397340 w 513544"/>
              <a:gd name="connsiteY366" fmla="*/ 71438 h 1374457"/>
              <a:gd name="connsiteX367" fmla="*/ 393530 w 513544"/>
              <a:gd name="connsiteY367" fmla="*/ 71438 h 1374457"/>
              <a:gd name="connsiteX368" fmla="*/ 390672 w 513544"/>
              <a:gd name="connsiteY368" fmla="*/ 69533 h 1374457"/>
              <a:gd name="connsiteX369" fmla="*/ 394482 w 513544"/>
              <a:gd name="connsiteY369" fmla="*/ 67628 h 1374457"/>
              <a:gd name="connsiteX370" fmla="*/ 398292 w 513544"/>
              <a:gd name="connsiteY370" fmla="*/ 64770 h 1374457"/>
              <a:gd name="connsiteX371" fmla="*/ 398292 w 513544"/>
              <a:gd name="connsiteY371" fmla="*/ 52388 h 1374457"/>
              <a:gd name="connsiteX372" fmla="*/ 397340 w 513544"/>
              <a:gd name="connsiteY372" fmla="*/ 51435 h 1374457"/>
              <a:gd name="connsiteX373" fmla="*/ 394482 w 513544"/>
              <a:gd name="connsiteY373" fmla="*/ 53340 h 1374457"/>
              <a:gd name="connsiteX374" fmla="*/ 390672 w 513544"/>
              <a:gd name="connsiteY374" fmla="*/ 59055 h 1374457"/>
              <a:gd name="connsiteX375" fmla="*/ 387815 w 513544"/>
              <a:gd name="connsiteY375" fmla="*/ 60008 h 1374457"/>
              <a:gd name="connsiteX376" fmla="*/ 370670 w 513544"/>
              <a:gd name="connsiteY376" fmla="*/ 60960 h 1374457"/>
              <a:gd name="connsiteX377" fmla="*/ 364955 w 513544"/>
              <a:gd name="connsiteY377" fmla="*/ 62865 h 1374457"/>
              <a:gd name="connsiteX378" fmla="*/ 363050 w 513544"/>
              <a:gd name="connsiteY378" fmla="*/ 66675 h 1374457"/>
              <a:gd name="connsiteX379" fmla="*/ 366860 w 513544"/>
              <a:gd name="connsiteY379" fmla="*/ 67628 h 1374457"/>
              <a:gd name="connsiteX380" fmla="*/ 378290 w 513544"/>
              <a:gd name="connsiteY380" fmla="*/ 64770 h 1374457"/>
              <a:gd name="connsiteX381" fmla="*/ 382100 w 513544"/>
              <a:gd name="connsiteY381" fmla="*/ 65723 h 1374457"/>
              <a:gd name="connsiteX382" fmla="*/ 381147 w 513544"/>
              <a:gd name="connsiteY382" fmla="*/ 67628 h 1374457"/>
              <a:gd name="connsiteX383" fmla="*/ 374480 w 513544"/>
              <a:gd name="connsiteY383" fmla="*/ 71438 h 1374457"/>
              <a:gd name="connsiteX384" fmla="*/ 365907 w 513544"/>
              <a:gd name="connsiteY384" fmla="*/ 71438 h 1374457"/>
              <a:gd name="connsiteX385" fmla="*/ 362097 w 513544"/>
              <a:gd name="connsiteY385" fmla="*/ 74295 h 1374457"/>
              <a:gd name="connsiteX386" fmla="*/ 362097 w 513544"/>
              <a:gd name="connsiteY386" fmla="*/ 80963 h 1374457"/>
              <a:gd name="connsiteX387" fmla="*/ 365907 w 513544"/>
              <a:gd name="connsiteY387" fmla="*/ 92393 h 1374457"/>
              <a:gd name="connsiteX388" fmla="*/ 366860 w 513544"/>
              <a:gd name="connsiteY388" fmla="*/ 106680 h 1374457"/>
              <a:gd name="connsiteX389" fmla="*/ 370670 w 513544"/>
              <a:gd name="connsiteY389" fmla="*/ 132398 h 1374457"/>
              <a:gd name="connsiteX390" fmla="*/ 370670 w 513544"/>
              <a:gd name="connsiteY390" fmla="*/ 139065 h 1374457"/>
              <a:gd name="connsiteX391" fmla="*/ 374480 w 513544"/>
              <a:gd name="connsiteY391" fmla="*/ 148590 h 1374457"/>
              <a:gd name="connsiteX392" fmla="*/ 375432 w 513544"/>
              <a:gd name="connsiteY392" fmla="*/ 157163 h 1374457"/>
              <a:gd name="connsiteX393" fmla="*/ 375432 w 513544"/>
              <a:gd name="connsiteY393" fmla="*/ 166688 h 1374457"/>
              <a:gd name="connsiteX394" fmla="*/ 378290 w 513544"/>
              <a:gd name="connsiteY394" fmla="*/ 171450 h 1374457"/>
              <a:gd name="connsiteX395" fmla="*/ 375432 w 513544"/>
              <a:gd name="connsiteY395" fmla="*/ 175260 h 1374457"/>
              <a:gd name="connsiteX396" fmla="*/ 372575 w 513544"/>
              <a:gd name="connsiteY396" fmla="*/ 176213 h 1374457"/>
              <a:gd name="connsiteX397" fmla="*/ 368765 w 513544"/>
              <a:gd name="connsiteY397" fmla="*/ 170498 h 1374457"/>
              <a:gd name="connsiteX398" fmla="*/ 363050 w 513544"/>
              <a:gd name="connsiteY398" fmla="*/ 164783 h 1374457"/>
              <a:gd name="connsiteX399" fmla="*/ 357335 w 513544"/>
              <a:gd name="connsiteY399" fmla="*/ 166688 h 1374457"/>
              <a:gd name="connsiteX400" fmla="*/ 351620 w 513544"/>
              <a:gd name="connsiteY400" fmla="*/ 163830 h 1374457"/>
              <a:gd name="connsiteX401" fmla="*/ 345905 w 513544"/>
              <a:gd name="connsiteY401" fmla="*/ 129540 h 1374457"/>
              <a:gd name="connsiteX402" fmla="*/ 343047 w 513544"/>
              <a:gd name="connsiteY402" fmla="*/ 127635 h 1374457"/>
              <a:gd name="connsiteX403" fmla="*/ 343047 w 513544"/>
              <a:gd name="connsiteY403" fmla="*/ 119063 h 1374457"/>
              <a:gd name="connsiteX404" fmla="*/ 337332 w 513544"/>
              <a:gd name="connsiteY404" fmla="*/ 106680 h 1374457"/>
              <a:gd name="connsiteX405" fmla="*/ 334475 w 513544"/>
              <a:gd name="connsiteY405" fmla="*/ 100013 h 1374457"/>
              <a:gd name="connsiteX406" fmla="*/ 334475 w 513544"/>
              <a:gd name="connsiteY406" fmla="*/ 89535 h 1374457"/>
              <a:gd name="connsiteX407" fmla="*/ 323997 w 513544"/>
              <a:gd name="connsiteY407" fmla="*/ 80963 h 1374457"/>
              <a:gd name="connsiteX408" fmla="*/ 316377 w 513544"/>
              <a:gd name="connsiteY408" fmla="*/ 78105 h 1374457"/>
              <a:gd name="connsiteX409" fmla="*/ 313520 w 513544"/>
              <a:gd name="connsiteY409" fmla="*/ 79058 h 1374457"/>
              <a:gd name="connsiteX410" fmla="*/ 313520 w 513544"/>
              <a:gd name="connsiteY410" fmla="*/ 89535 h 1374457"/>
              <a:gd name="connsiteX411" fmla="*/ 322092 w 513544"/>
              <a:gd name="connsiteY411" fmla="*/ 98108 h 1374457"/>
              <a:gd name="connsiteX412" fmla="*/ 319235 w 513544"/>
              <a:gd name="connsiteY412" fmla="*/ 101918 h 1374457"/>
              <a:gd name="connsiteX413" fmla="*/ 312567 w 513544"/>
              <a:gd name="connsiteY413" fmla="*/ 101918 h 1374457"/>
              <a:gd name="connsiteX414" fmla="*/ 304947 w 513544"/>
              <a:gd name="connsiteY414" fmla="*/ 84773 h 1374457"/>
              <a:gd name="connsiteX415" fmla="*/ 303042 w 513544"/>
              <a:gd name="connsiteY415" fmla="*/ 80010 h 1374457"/>
              <a:gd name="connsiteX416" fmla="*/ 296375 w 513544"/>
              <a:gd name="connsiteY416" fmla="*/ 79058 h 1374457"/>
              <a:gd name="connsiteX417" fmla="*/ 293517 w 513544"/>
              <a:gd name="connsiteY417" fmla="*/ 79058 h 1374457"/>
              <a:gd name="connsiteX418" fmla="*/ 292565 w 513544"/>
              <a:gd name="connsiteY418" fmla="*/ 74295 h 1374457"/>
              <a:gd name="connsiteX419" fmla="*/ 288755 w 513544"/>
              <a:gd name="connsiteY419" fmla="*/ 71438 h 1374457"/>
              <a:gd name="connsiteX420" fmla="*/ 283992 w 513544"/>
              <a:gd name="connsiteY420" fmla="*/ 76200 h 1374457"/>
              <a:gd name="connsiteX421" fmla="*/ 283992 w 513544"/>
              <a:gd name="connsiteY421" fmla="*/ 80010 h 1374457"/>
              <a:gd name="connsiteX422" fmla="*/ 283040 w 513544"/>
              <a:gd name="connsiteY422" fmla="*/ 88583 h 1374457"/>
              <a:gd name="connsiteX423" fmla="*/ 279230 w 513544"/>
              <a:gd name="connsiteY423" fmla="*/ 96203 h 1374457"/>
              <a:gd name="connsiteX424" fmla="*/ 276372 w 513544"/>
              <a:gd name="connsiteY424" fmla="*/ 104775 h 1374457"/>
              <a:gd name="connsiteX425" fmla="*/ 269705 w 513544"/>
              <a:gd name="connsiteY425" fmla="*/ 104775 h 1374457"/>
              <a:gd name="connsiteX426" fmla="*/ 268752 w 513544"/>
              <a:gd name="connsiteY426" fmla="*/ 99060 h 1374457"/>
              <a:gd name="connsiteX427" fmla="*/ 267800 w 513544"/>
              <a:gd name="connsiteY427" fmla="*/ 92393 h 1374457"/>
              <a:gd name="connsiteX428" fmla="*/ 259227 w 513544"/>
              <a:gd name="connsiteY428" fmla="*/ 87630 h 1374457"/>
              <a:gd name="connsiteX429" fmla="*/ 262085 w 513544"/>
              <a:gd name="connsiteY429" fmla="*/ 78105 h 1374457"/>
              <a:gd name="connsiteX430" fmla="*/ 257322 w 513544"/>
              <a:gd name="connsiteY430" fmla="*/ 66675 h 1374457"/>
              <a:gd name="connsiteX431" fmla="*/ 257322 w 513544"/>
              <a:gd name="connsiteY431" fmla="*/ 66675 h 1374457"/>
              <a:gd name="connsiteX432" fmla="*/ 257322 w 513544"/>
              <a:gd name="connsiteY432" fmla="*/ 66675 h 1374457"/>
              <a:gd name="connsiteX433" fmla="*/ 260180 w 513544"/>
              <a:gd name="connsiteY433" fmla="*/ 65723 h 1374457"/>
              <a:gd name="connsiteX434" fmla="*/ 257322 w 513544"/>
              <a:gd name="connsiteY434" fmla="*/ 63818 h 1374457"/>
              <a:gd name="connsiteX435" fmla="*/ 257322 w 513544"/>
              <a:gd name="connsiteY435" fmla="*/ 63818 h 1374457"/>
              <a:gd name="connsiteX436" fmla="*/ 257322 w 513544"/>
              <a:gd name="connsiteY436" fmla="*/ 63818 h 1374457"/>
              <a:gd name="connsiteX437" fmla="*/ 249702 w 513544"/>
              <a:gd name="connsiteY437" fmla="*/ 60008 h 1374457"/>
              <a:gd name="connsiteX438" fmla="*/ 236367 w 513544"/>
              <a:gd name="connsiteY438" fmla="*/ 63818 h 1374457"/>
              <a:gd name="connsiteX439" fmla="*/ 234462 w 513544"/>
              <a:gd name="connsiteY439" fmla="*/ 73343 h 1374457"/>
              <a:gd name="connsiteX440" fmla="*/ 238272 w 513544"/>
              <a:gd name="connsiteY440" fmla="*/ 74295 h 1374457"/>
              <a:gd name="connsiteX441" fmla="*/ 237320 w 513544"/>
              <a:gd name="connsiteY441" fmla="*/ 80963 h 1374457"/>
              <a:gd name="connsiteX442" fmla="*/ 233510 w 513544"/>
              <a:gd name="connsiteY442" fmla="*/ 81915 h 1374457"/>
              <a:gd name="connsiteX443" fmla="*/ 236367 w 513544"/>
              <a:gd name="connsiteY443" fmla="*/ 84773 h 1374457"/>
              <a:gd name="connsiteX444" fmla="*/ 241130 w 513544"/>
              <a:gd name="connsiteY444" fmla="*/ 87630 h 1374457"/>
              <a:gd name="connsiteX445" fmla="*/ 243035 w 513544"/>
              <a:gd name="connsiteY445" fmla="*/ 90488 h 1374457"/>
              <a:gd name="connsiteX446" fmla="*/ 239225 w 513544"/>
              <a:gd name="connsiteY446" fmla="*/ 91440 h 1374457"/>
              <a:gd name="connsiteX447" fmla="*/ 230652 w 513544"/>
              <a:gd name="connsiteY447" fmla="*/ 91440 h 1374457"/>
              <a:gd name="connsiteX448" fmla="*/ 219222 w 513544"/>
              <a:gd name="connsiteY448" fmla="*/ 83820 h 1374457"/>
              <a:gd name="connsiteX449" fmla="*/ 211602 w 513544"/>
              <a:gd name="connsiteY449" fmla="*/ 69533 h 1374457"/>
              <a:gd name="connsiteX450" fmla="*/ 210650 w 513544"/>
              <a:gd name="connsiteY450" fmla="*/ 62865 h 1374457"/>
              <a:gd name="connsiteX451" fmla="*/ 218270 w 513544"/>
              <a:gd name="connsiteY451" fmla="*/ 60008 h 1374457"/>
              <a:gd name="connsiteX452" fmla="*/ 225890 w 513544"/>
              <a:gd name="connsiteY452" fmla="*/ 51435 h 1374457"/>
              <a:gd name="connsiteX453" fmla="*/ 224937 w 513544"/>
              <a:gd name="connsiteY453" fmla="*/ 48578 h 1374457"/>
              <a:gd name="connsiteX454" fmla="*/ 213507 w 513544"/>
              <a:gd name="connsiteY454" fmla="*/ 44768 h 1374457"/>
              <a:gd name="connsiteX455" fmla="*/ 212555 w 513544"/>
              <a:gd name="connsiteY455" fmla="*/ 48578 h 1374457"/>
              <a:gd name="connsiteX456" fmla="*/ 211602 w 513544"/>
              <a:gd name="connsiteY456" fmla="*/ 52388 h 1374457"/>
              <a:gd name="connsiteX457" fmla="*/ 202077 w 513544"/>
              <a:gd name="connsiteY457" fmla="*/ 46673 h 1374457"/>
              <a:gd name="connsiteX458" fmla="*/ 200172 w 513544"/>
              <a:gd name="connsiteY458" fmla="*/ 41910 h 1374457"/>
              <a:gd name="connsiteX459" fmla="*/ 193505 w 513544"/>
              <a:gd name="connsiteY459" fmla="*/ 34290 h 1374457"/>
              <a:gd name="connsiteX460" fmla="*/ 193505 w 513544"/>
              <a:gd name="connsiteY460" fmla="*/ 30480 h 1374457"/>
              <a:gd name="connsiteX461" fmla="*/ 189695 w 513544"/>
              <a:gd name="connsiteY461" fmla="*/ 26670 h 1374457"/>
              <a:gd name="connsiteX462" fmla="*/ 184932 w 513544"/>
              <a:gd name="connsiteY462" fmla="*/ 31433 h 1374457"/>
              <a:gd name="connsiteX463" fmla="*/ 186837 w 513544"/>
              <a:gd name="connsiteY463" fmla="*/ 36195 h 1374457"/>
              <a:gd name="connsiteX464" fmla="*/ 187790 w 513544"/>
              <a:gd name="connsiteY464" fmla="*/ 40958 h 1374457"/>
              <a:gd name="connsiteX465" fmla="*/ 190647 w 513544"/>
              <a:gd name="connsiteY465" fmla="*/ 48578 h 1374457"/>
              <a:gd name="connsiteX466" fmla="*/ 193505 w 513544"/>
              <a:gd name="connsiteY466" fmla="*/ 56198 h 1374457"/>
              <a:gd name="connsiteX467" fmla="*/ 177312 w 513544"/>
              <a:gd name="connsiteY467" fmla="*/ 62865 h 1374457"/>
              <a:gd name="connsiteX468" fmla="*/ 172550 w 513544"/>
              <a:gd name="connsiteY468" fmla="*/ 58103 h 1374457"/>
              <a:gd name="connsiteX469" fmla="*/ 175407 w 513544"/>
              <a:gd name="connsiteY469" fmla="*/ 53340 h 1374457"/>
              <a:gd name="connsiteX470" fmla="*/ 171597 w 513544"/>
              <a:gd name="connsiteY470" fmla="*/ 38100 h 1374457"/>
              <a:gd name="connsiteX471" fmla="*/ 161120 w 513544"/>
              <a:gd name="connsiteY471" fmla="*/ 23813 h 1374457"/>
              <a:gd name="connsiteX472" fmla="*/ 159215 w 513544"/>
              <a:gd name="connsiteY472" fmla="*/ 23813 h 1374457"/>
              <a:gd name="connsiteX473" fmla="*/ 148737 w 513544"/>
              <a:gd name="connsiteY473" fmla="*/ 23813 h 1374457"/>
              <a:gd name="connsiteX474" fmla="*/ 143022 w 513544"/>
              <a:gd name="connsiteY474" fmla="*/ 30480 h 1374457"/>
              <a:gd name="connsiteX475" fmla="*/ 133497 w 513544"/>
              <a:gd name="connsiteY475" fmla="*/ 50483 h 1374457"/>
              <a:gd name="connsiteX476" fmla="*/ 133497 w 513544"/>
              <a:gd name="connsiteY476" fmla="*/ 56198 h 1374457"/>
              <a:gd name="connsiteX477" fmla="*/ 134450 w 513544"/>
              <a:gd name="connsiteY477" fmla="*/ 58103 h 1374457"/>
              <a:gd name="connsiteX478" fmla="*/ 127782 w 513544"/>
              <a:gd name="connsiteY478" fmla="*/ 77153 h 1374457"/>
              <a:gd name="connsiteX479" fmla="*/ 128735 w 513544"/>
              <a:gd name="connsiteY479" fmla="*/ 80963 h 1374457"/>
              <a:gd name="connsiteX480" fmla="*/ 128735 w 513544"/>
              <a:gd name="connsiteY480" fmla="*/ 85725 h 1374457"/>
              <a:gd name="connsiteX481" fmla="*/ 123972 w 513544"/>
              <a:gd name="connsiteY481" fmla="*/ 83820 h 1374457"/>
              <a:gd name="connsiteX482" fmla="*/ 118257 w 513544"/>
              <a:gd name="connsiteY482" fmla="*/ 78105 h 1374457"/>
              <a:gd name="connsiteX483" fmla="*/ 120162 w 513544"/>
              <a:gd name="connsiteY483" fmla="*/ 74295 h 1374457"/>
              <a:gd name="connsiteX484" fmla="*/ 104922 w 513544"/>
              <a:gd name="connsiteY484" fmla="*/ 68580 h 1374457"/>
              <a:gd name="connsiteX485" fmla="*/ 98255 w 513544"/>
              <a:gd name="connsiteY485" fmla="*/ 71438 h 1374457"/>
              <a:gd name="connsiteX486" fmla="*/ 91587 w 513544"/>
              <a:gd name="connsiteY486" fmla="*/ 89535 h 1374457"/>
              <a:gd name="connsiteX487" fmla="*/ 96350 w 513544"/>
              <a:gd name="connsiteY487" fmla="*/ 105728 h 1374457"/>
              <a:gd name="connsiteX488" fmla="*/ 97302 w 513544"/>
              <a:gd name="connsiteY488" fmla="*/ 106680 h 1374457"/>
              <a:gd name="connsiteX489" fmla="*/ 98255 w 513544"/>
              <a:gd name="connsiteY489" fmla="*/ 105728 h 1374457"/>
              <a:gd name="connsiteX490" fmla="*/ 100160 w 513544"/>
              <a:gd name="connsiteY490" fmla="*/ 95250 h 1374457"/>
              <a:gd name="connsiteX491" fmla="*/ 101112 w 513544"/>
              <a:gd name="connsiteY491" fmla="*/ 94298 h 1374457"/>
              <a:gd name="connsiteX492" fmla="*/ 102065 w 513544"/>
              <a:gd name="connsiteY492" fmla="*/ 95250 h 1374457"/>
              <a:gd name="connsiteX493" fmla="*/ 89682 w 513544"/>
              <a:gd name="connsiteY493" fmla="*/ 118110 h 1374457"/>
              <a:gd name="connsiteX494" fmla="*/ 87777 w 513544"/>
              <a:gd name="connsiteY494" fmla="*/ 119063 h 1374457"/>
              <a:gd name="connsiteX495" fmla="*/ 85872 w 513544"/>
              <a:gd name="connsiteY495" fmla="*/ 124778 h 1374457"/>
              <a:gd name="connsiteX496" fmla="*/ 85872 w 513544"/>
              <a:gd name="connsiteY496" fmla="*/ 124778 h 1374457"/>
              <a:gd name="connsiteX497" fmla="*/ 85872 w 513544"/>
              <a:gd name="connsiteY497" fmla="*/ 124778 h 1374457"/>
              <a:gd name="connsiteX498" fmla="*/ 82062 w 513544"/>
              <a:gd name="connsiteY498" fmla="*/ 127635 h 1374457"/>
              <a:gd name="connsiteX499" fmla="*/ 82062 w 513544"/>
              <a:gd name="connsiteY499" fmla="*/ 127635 h 1374457"/>
              <a:gd name="connsiteX500" fmla="*/ 82062 w 513544"/>
              <a:gd name="connsiteY500" fmla="*/ 127635 h 1374457"/>
              <a:gd name="connsiteX501" fmla="*/ 74442 w 513544"/>
              <a:gd name="connsiteY501" fmla="*/ 126683 h 1374457"/>
              <a:gd name="connsiteX502" fmla="*/ 69680 w 513544"/>
              <a:gd name="connsiteY502" fmla="*/ 126683 h 1374457"/>
              <a:gd name="connsiteX503" fmla="*/ 69680 w 513544"/>
              <a:gd name="connsiteY503" fmla="*/ 128588 h 1374457"/>
              <a:gd name="connsiteX504" fmla="*/ 73490 w 513544"/>
              <a:gd name="connsiteY504" fmla="*/ 131445 h 1374457"/>
              <a:gd name="connsiteX505" fmla="*/ 81110 w 513544"/>
              <a:gd name="connsiteY505" fmla="*/ 131445 h 1374457"/>
              <a:gd name="connsiteX506" fmla="*/ 81110 w 513544"/>
              <a:gd name="connsiteY506" fmla="*/ 131445 h 1374457"/>
              <a:gd name="connsiteX507" fmla="*/ 81110 w 513544"/>
              <a:gd name="connsiteY507" fmla="*/ 131445 h 1374457"/>
              <a:gd name="connsiteX508" fmla="*/ 84920 w 513544"/>
              <a:gd name="connsiteY508" fmla="*/ 134303 h 1374457"/>
              <a:gd name="connsiteX509" fmla="*/ 84920 w 513544"/>
              <a:gd name="connsiteY509" fmla="*/ 134303 h 1374457"/>
              <a:gd name="connsiteX510" fmla="*/ 84920 w 513544"/>
              <a:gd name="connsiteY510" fmla="*/ 134303 h 1374457"/>
              <a:gd name="connsiteX511" fmla="*/ 87777 w 513544"/>
              <a:gd name="connsiteY511" fmla="*/ 141923 h 1374457"/>
              <a:gd name="connsiteX512" fmla="*/ 87777 w 513544"/>
              <a:gd name="connsiteY512" fmla="*/ 146685 h 1374457"/>
              <a:gd name="connsiteX513" fmla="*/ 82062 w 513544"/>
              <a:gd name="connsiteY513" fmla="*/ 147638 h 1374457"/>
              <a:gd name="connsiteX514" fmla="*/ 75395 w 513544"/>
              <a:gd name="connsiteY514" fmla="*/ 146685 h 1374457"/>
              <a:gd name="connsiteX515" fmla="*/ 62060 w 513544"/>
              <a:gd name="connsiteY515" fmla="*/ 149543 h 1374457"/>
              <a:gd name="connsiteX516" fmla="*/ 50630 w 513544"/>
              <a:gd name="connsiteY516" fmla="*/ 152400 h 1374457"/>
              <a:gd name="connsiteX517" fmla="*/ 43010 w 513544"/>
              <a:gd name="connsiteY517" fmla="*/ 155258 h 1374457"/>
              <a:gd name="connsiteX518" fmla="*/ 38247 w 513544"/>
              <a:gd name="connsiteY518" fmla="*/ 155258 h 1374457"/>
              <a:gd name="connsiteX519" fmla="*/ 23007 w 513544"/>
              <a:gd name="connsiteY519" fmla="*/ 178118 h 1374457"/>
              <a:gd name="connsiteX520" fmla="*/ 26817 w 513544"/>
              <a:gd name="connsiteY520" fmla="*/ 181928 h 1374457"/>
              <a:gd name="connsiteX521" fmla="*/ 33485 w 513544"/>
              <a:gd name="connsiteY521" fmla="*/ 184785 h 1374457"/>
              <a:gd name="connsiteX522" fmla="*/ 38247 w 513544"/>
              <a:gd name="connsiteY522" fmla="*/ 198120 h 1374457"/>
              <a:gd name="connsiteX523" fmla="*/ 38247 w 513544"/>
              <a:gd name="connsiteY523" fmla="*/ 214313 h 1374457"/>
              <a:gd name="connsiteX524" fmla="*/ 42057 w 513544"/>
              <a:gd name="connsiteY524" fmla="*/ 218123 h 1374457"/>
              <a:gd name="connsiteX525" fmla="*/ 43962 w 513544"/>
              <a:gd name="connsiteY525" fmla="*/ 220980 h 1374457"/>
              <a:gd name="connsiteX526" fmla="*/ 37295 w 513544"/>
              <a:gd name="connsiteY526" fmla="*/ 224790 h 1374457"/>
              <a:gd name="connsiteX527" fmla="*/ 33485 w 513544"/>
              <a:gd name="connsiteY527" fmla="*/ 233363 h 1374457"/>
              <a:gd name="connsiteX528" fmla="*/ 38247 w 513544"/>
              <a:gd name="connsiteY528" fmla="*/ 240983 h 1374457"/>
              <a:gd name="connsiteX529" fmla="*/ 40152 w 513544"/>
              <a:gd name="connsiteY529" fmla="*/ 244793 h 1374457"/>
              <a:gd name="connsiteX530" fmla="*/ 35390 w 513544"/>
              <a:gd name="connsiteY530" fmla="*/ 256223 h 1374457"/>
              <a:gd name="connsiteX531" fmla="*/ 28722 w 513544"/>
              <a:gd name="connsiteY531" fmla="*/ 270510 h 1374457"/>
              <a:gd name="connsiteX532" fmla="*/ 22055 w 513544"/>
              <a:gd name="connsiteY532" fmla="*/ 277178 h 1374457"/>
              <a:gd name="connsiteX533" fmla="*/ 14435 w 513544"/>
              <a:gd name="connsiteY533" fmla="*/ 275273 h 1374457"/>
              <a:gd name="connsiteX534" fmla="*/ 8720 w 513544"/>
              <a:gd name="connsiteY534" fmla="*/ 275273 h 1374457"/>
              <a:gd name="connsiteX535" fmla="*/ 1100 w 513544"/>
              <a:gd name="connsiteY535" fmla="*/ 280988 h 1374457"/>
              <a:gd name="connsiteX536" fmla="*/ 1100 w 513544"/>
              <a:gd name="connsiteY536" fmla="*/ 285750 h 1374457"/>
              <a:gd name="connsiteX537" fmla="*/ 7767 w 513544"/>
              <a:gd name="connsiteY537" fmla="*/ 311468 h 1374457"/>
              <a:gd name="connsiteX538" fmla="*/ 23007 w 513544"/>
              <a:gd name="connsiteY538" fmla="*/ 342900 h 1374457"/>
              <a:gd name="connsiteX539" fmla="*/ 27770 w 513544"/>
              <a:gd name="connsiteY539" fmla="*/ 345758 h 1374457"/>
              <a:gd name="connsiteX540" fmla="*/ 31580 w 513544"/>
              <a:gd name="connsiteY540" fmla="*/ 349568 h 1374457"/>
              <a:gd name="connsiteX541" fmla="*/ 36342 w 513544"/>
              <a:gd name="connsiteY541" fmla="*/ 368618 h 1374457"/>
              <a:gd name="connsiteX542" fmla="*/ 40152 w 513544"/>
              <a:gd name="connsiteY542" fmla="*/ 378143 h 1374457"/>
              <a:gd name="connsiteX543" fmla="*/ 40152 w 513544"/>
              <a:gd name="connsiteY543" fmla="*/ 387668 h 1374457"/>
              <a:gd name="connsiteX544" fmla="*/ 44915 w 513544"/>
              <a:gd name="connsiteY544" fmla="*/ 421958 h 1374457"/>
              <a:gd name="connsiteX545" fmla="*/ 44915 w 513544"/>
              <a:gd name="connsiteY545" fmla="*/ 425768 h 1374457"/>
              <a:gd name="connsiteX546" fmla="*/ 44915 w 513544"/>
              <a:gd name="connsiteY546" fmla="*/ 438150 h 1374457"/>
              <a:gd name="connsiteX547" fmla="*/ 48725 w 513544"/>
              <a:gd name="connsiteY547" fmla="*/ 465773 h 1374457"/>
              <a:gd name="connsiteX548" fmla="*/ 47772 w 513544"/>
              <a:gd name="connsiteY548" fmla="*/ 470535 h 1374457"/>
              <a:gd name="connsiteX549" fmla="*/ 44915 w 513544"/>
              <a:gd name="connsiteY549" fmla="*/ 477203 h 1374457"/>
              <a:gd name="connsiteX550" fmla="*/ 48725 w 513544"/>
              <a:gd name="connsiteY550" fmla="*/ 499110 h 1374457"/>
              <a:gd name="connsiteX551" fmla="*/ 48725 w 513544"/>
              <a:gd name="connsiteY551" fmla="*/ 515303 h 1374457"/>
              <a:gd name="connsiteX552" fmla="*/ 52535 w 513544"/>
              <a:gd name="connsiteY552" fmla="*/ 532448 h 1374457"/>
              <a:gd name="connsiteX553" fmla="*/ 52535 w 513544"/>
              <a:gd name="connsiteY553" fmla="*/ 557213 h 1374457"/>
              <a:gd name="connsiteX554" fmla="*/ 55392 w 513544"/>
              <a:gd name="connsiteY554" fmla="*/ 568643 h 1374457"/>
              <a:gd name="connsiteX555" fmla="*/ 53487 w 513544"/>
              <a:gd name="connsiteY555" fmla="*/ 571500 h 1374457"/>
              <a:gd name="connsiteX556" fmla="*/ 53487 w 513544"/>
              <a:gd name="connsiteY556" fmla="*/ 579120 h 1374457"/>
              <a:gd name="connsiteX557" fmla="*/ 51582 w 513544"/>
              <a:gd name="connsiteY557" fmla="*/ 585788 h 1374457"/>
              <a:gd name="connsiteX558" fmla="*/ 51582 w 513544"/>
              <a:gd name="connsiteY558" fmla="*/ 594360 h 1374457"/>
              <a:gd name="connsiteX559" fmla="*/ 51582 w 513544"/>
              <a:gd name="connsiteY559" fmla="*/ 615315 h 1374457"/>
              <a:gd name="connsiteX560" fmla="*/ 48725 w 513544"/>
              <a:gd name="connsiteY560" fmla="*/ 622935 h 1374457"/>
              <a:gd name="connsiteX561" fmla="*/ 55392 w 513544"/>
              <a:gd name="connsiteY561" fmla="*/ 644843 h 1374457"/>
              <a:gd name="connsiteX562" fmla="*/ 54440 w 513544"/>
              <a:gd name="connsiteY562" fmla="*/ 655320 h 1374457"/>
              <a:gd name="connsiteX563" fmla="*/ 54440 w 513544"/>
              <a:gd name="connsiteY563" fmla="*/ 668655 h 1374457"/>
              <a:gd name="connsiteX564" fmla="*/ 55392 w 513544"/>
              <a:gd name="connsiteY564" fmla="*/ 677228 h 1374457"/>
              <a:gd name="connsiteX565" fmla="*/ 55392 w 513544"/>
              <a:gd name="connsiteY565" fmla="*/ 705803 h 1374457"/>
              <a:gd name="connsiteX566" fmla="*/ 56345 w 513544"/>
              <a:gd name="connsiteY566" fmla="*/ 714375 h 1374457"/>
              <a:gd name="connsiteX567" fmla="*/ 60155 w 513544"/>
              <a:gd name="connsiteY567" fmla="*/ 736283 h 1374457"/>
              <a:gd name="connsiteX568" fmla="*/ 63012 w 513544"/>
              <a:gd name="connsiteY568" fmla="*/ 746760 h 1374457"/>
              <a:gd name="connsiteX569" fmla="*/ 62060 w 513544"/>
              <a:gd name="connsiteY569" fmla="*/ 760095 h 1374457"/>
              <a:gd name="connsiteX570" fmla="*/ 62060 w 513544"/>
              <a:gd name="connsiteY570" fmla="*/ 762953 h 1374457"/>
              <a:gd name="connsiteX571" fmla="*/ 62060 w 513544"/>
              <a:gd name="connsiteY571" fmla="*/ 770573 h 1374457"/>
              <a:gd name="connsiteX572" fmla="*/ 61107 w 513544"/>
              <a:gd name="connsiteY572" fmla="*/ 779145 h 1374457"/>
              <a:gd name="connsiteX573" fmla="*/ 62060 w 513544"/>
              <a:gd name="connsiteY573" fmla="*/ 802958 h 1374457"/>
              <a:gd name="connsiteX574" fmla="*/ 61107 w 513544"/>
              <a:gd name="connsiteY574" fmla="*/ 805815 h 1374457"/>
              <a:gd name="connsiteX575" fmla="*/ 61107 w 513544"/>
              <a:gd name="connsiteY575" fmla="*/ 822008 h 1374457"/>
              <a:gd name="connsiteX576" fmla="*/ 62060 w 513544"/>
              <a:gd name="connsiteY576" fmla="*/ 836295 h 1374457"/>
              <a:gd name="connsiteX577" fmla="*/ 63012 w 513544"/>
              <a:gd name="connsiteY577" fmla="*/ 837248 h 1374457"/>
              <a:gd name="connsiteX578" fmla="*/ 63012 w 513544"/>
              <a:gd name="connsiteY578" fmla="*/ 847725 h 1374457"/>
              <a:gd name="connsiteX579" fmla="*/ 62060 w 513544"/>
              <a:gd name="connsiteY579" fmla="*/ 875348 h 1374457"/>
              <a:gd name="connsiteX580" fmla="*/ 62060 w 513544"/>
              <a:gd name="connsiteY580" fmla="*/ 891540 h 1374457"/>
              <a:gd name="connsiteX581" fmla="*/ 62060 w 513544"/>
              <a:gd name="connsiteY581" fmla="*/ 900113 h 1374457"/>
              <a:gd name="connsiteX582" fmla="*/ 64917 w 513544"/>
              <a:gd name="connsiteY582" fmla="*/ 910590 h 1374457"/>
              <a:gd name="connsiteX583" fmla="*/ 61107 w 513544"/>
              <a:gd name="connsiteY583" fmla="*/ 929640 h 1374457"/>
              <a:gd name="connsiteX584" fmla="*/ 64917 w 513544"/>
              <a:gd name="connsiteY584" fmla="*/ 948690 h 1374457"/>
              <a:gd name="connsiteX585" fmla="*/ 62060 w 513544"/>
              <a:gd name="connsiteY585" fmla="*/ 961073 h 1374457"/>
              <a:gd name="connsiteX586" fmla="*/ 62060 w 513544"/>
              <a:gd name="connsiteY586" fmla="*/ 969645 h 1374457"/>
              <a:gd name="connsiteX587" fmla="*/ 64917 w 513544"/>
              <a:gd name="connsiteY587" fmla="*/ 980123 h 1374457"/>
              <a:gd name="connsiteX588" fmla="*/ 64917 w 513544"/>
              <a:gd name="connsiteY588" fmla="*/ 1002983 h 1374457"/>
              <a:gd name="connsiteX589" fmla="*/ 65870 w 513544"/>
              <a:gd name="connsiteY589" fmla="*/ 1015365 h 1374457"/>
              <a:gd name="connsiteX590" fmla="*/ 68727 w 513544"/>
              <a:gd name="connsiteY590" fmla="*/ 1025843 h 1374457"/>
              <a:gd name="connsiteX591" fmla="*/ 68727 w 513544"/>
              <a:gd name="connsiteY591" fmla="*/ 1037273 h 1374457"/>
              <a:gd name="connsiteX592" fmla="*/ 68727 w 513544"/>
              <a:gd name="connsiteY592" fmla="*/ 1048703 h 1374457"/>
              <a:gd name="connsiteX593" fmla="*/ 68727 w 513544"/>
              <a:gd name="connsiteY593" fmla="*/ 1068705 h 1374457"/>
              <a:gd name="connsiteX594" fmla="*/ 68727 w 513544"/>
              <a:gd name="connsiteY594" fmla="*/ 1073468 h 1374457"/>
              <a:gd name="connsiteX595" fmla="*/ 67775 w 513544"/>
              <a:gd name="connsiteY595" fmla="*/ 1084898 h 1374457"/>
              <a:gd name="connsiteX596" fmla="*/ 73490 w 513544"/>
              <a:gd name="connsiteY596" fmla="*/ 1098233 h 1374457"/>
              <a:gd name="connsiteX597" fmla="*/ 74442 w 513544"/>
              <a:gd name="connsiteY597" fmla="*/ 1108710 h 1374457"/>
              <a:gd name="connsiteX598" fmla="*/ 74442 w 513544"/>
              <a:gd name="connsiteY598" fmla="*/ 1114425 h 1374457"/>
              <a:gd name="connsiteX599" fmla="*/ 78252 w 513544"/>
              <a:gd name="connsiteY599" fmla="*/ 1140143 h 1374457"/>
              <a:gd name="connsiteX600" fmla="*/ 78252 w 513544"/>
              <a:gd name="connsiteY600" fmla="*/ 1177290 h 1374457"/>
              <a:gd name="connsiteX601" fmla="*/ 79205 w 513544"/>
              <a:gd name="connsiteY601" fmla="*/ 1185863 h 1374457"/>
              <a:gd name="connsiteX602" fmla="*/ 82062 w 513544"/>
              <a:gd name="connsiteY602" fmla="*/ 1203008 h 1374457"/>
              <a:gd name="connsiteX603" fmla="*/ 88730 w 513544"/>
              <a:gd name="connsiteY603" fmla="*/ 1217295 h 1374457"/>
              <a:gd name="connsiteX604" fmla="*/ 89682 w 513544"/>
              <a:gd name="connsiteY604" fmla="*/ 1225868 h 1374457"/>
              <a:gd name="connsiteX605" fmla="*/ 88730 w 513544"/>
              <a:gd name="connsiteY605" fmla="*/ 1226820 h 1374457"/>
              <a:gd name="connsiteX606" fmla="*/ 83015 w 513544"/>
              <a:gd name="connsiteY606" fmla="*/ 1234440 h 1374457"/>
              <a:gd name="connsiteX607" fmla="*/ 81110 w 513544"/>
              <a:gd name="connsiteY607" fmla="*/ 1245870 h 1374457"/>
              <a:gd name="connsiteX608" fmla="*/ 82062 w 513544"/>
              <a:gd name="connsiteY608" fmla="*/ 1252538 h 1374457"/>
              <a:gd name="connsiteX609" fmla="*/ 81110 w 513544"/>
              <a:gd name="connsiteY609" fmla="*/ 1271588 h 1374457"/>
              <a:gd name="connsiteX610" fmla="*/ 82062 w 513544"/>
              <a:gd name="connsiteY610" fmla="*/ 1276350 h 1374457"/>
              <a:gd name="connsiteX611" fmla="*/ 78252 w 513544"/>
              <a:gd name="connsiteY611" fmla="*/ 1291590 h 1374457"/>
              <a:gd name="connsiteX612" fmla="*/ 82062 w 513544"/>
              <a:gd name="connsiteY612" fmla="*/ 1301115 h 1374457"/>
              <a:gd name="connsiteX613" fmla="*/ 83015 w 513544"/>
              <a:gd name="connsiteY613" fmla="*/ 1302068 h 1374457"/>
              <a:gd name="connsiteX614" fmla="*/ 86825 w 513544"/>
              <a:gd name="connsiteY614" fmla="*/ 1307783 h 1374457"/>
              <a:gd name="connsiteX615" fmla="*/ 93492 w 513544"/>
              <a:gd name="connsiteY615" fmla="*/ 1306830 h 1374457"/>
              <a:gd name="connsiteX616" fmla="*/ 105875 w 513544"/>
              <a:gd name="connsiteY616" fmla="*/ 1316355 h 1374457"/>
              <a:gd name="connsiteX617" fmla="*/ 109685 w 513544"/>
              <a:gd name="connsiteY617" fmla="*/ 1315403 h 1374457"/>
              <a:gd name="connsiteX618" fmla="*/ 111590 w 513544"/>
              <a:gd name="connsiteY618" fmla="*/ 1312545 h 1374457"/>
              <a:gd name="connsiteX619" fmla="*/ 107780 w 513544"/>
              <a:gd name="connsiteY619" fmla="*/ 1293495 h 1374457"/>
              <a:gd name="connsiteX620" fmla="*/ 107780 w 513544"/>
              <a:gd name="connsiteY620" fmla="*/ 1279208 h 1374457"/>
              <a:gd name="connsiteX621" fmla="*/ 106827 w 513544"/>
              <a:gd name="connsiteY621" fmla="*/ 1264920 h 1374457"/>
              <a:gd name="connsiteX622" fmla="*/ 103017 w 513544"/>
              <a:gd name="connsiteY622" fmla="*/ 1249680 h 1374457"/>
              <a:gd name="connsiteX623" fmla="*/ 110637 w 513544"/>
              <a:gd name="connsiteY623" fmla="*/ 1224915 h 1374457"/>
              <a:gd name="connsiteX624" fmla="*/ 117305 w 513544"/>
              <a:gd name="connsiteY624" fmla="*/ 1219200 h 1374457"/>
              <a:gd name="connsiteX625" fmla="*/ 123972 w 513544"/>
              <a:gd name="connsiteY625" fmla="*/ 1204913 h 1374457"/>
              <a:gd name="connsiteX626" fmla="*/ 126830 w 513544"/>
              <a:gd name="connsiteY626" fmla="*/ 1203960 h 1374457"/>
              <a:gd name="connsiteX627" fmla="*/ 129687 w 513544"/>
              <a:gd name="connsiteY627" fmla="*/ 1202055 h 1374457"/>
              <a:gd name="connsiteX628" fmla="*/ 130640 w 513544"/>
              <a:gd name="connsiteY628" fmla="*/ 1204913 h 1374457"/>
              <a:gd name="connsiteX629" fmla="*/ 128735 w 513544"/>
              <a:gd name="connsiteY629" fmla="*/ 1211580 h 1374457"/>
              <a:gd name="connsiteX630" fmla="*/ 128735 w 513544"/>
              <a:gd name="connsiteY630" fmla="*/ 1219200 h 1374457"/>
              <a:gd name="connsiteX631" fmla="*/ 128735 w 513544"/>
              <a:gd name="connsiteY631" fmla="*/ 1222058 h 1374457"/>
              <a:gd name="connsiteX632" fmla="*/ 125877 w 513544"/>
              <a:gd name="connsiteY632" fmla="*/ 1229678 h 1374457"/>
              <a:gd name="connsiteX633" fmla="*/ 129687 w 513544"/>
              <a:gd name="connsiteY633" fmla="*/ 1250633 h 1374457"/>
              <a:gd name="connsiteX634" fmla="*/ 132545 w 513544"/>
              <a:gd name="connsiteY634" fmla="*/ 1267778 h 1374457"/>
              <a:gd name="connsiteX635" fmla="*/ 131592 w 513544"/>
              <a:gd name="connsiteY635" fmla="*/ 1279208 h 1374457"/>
              <a:gd name="connsiteX636" fmla="*/ 133497 w 513544"/>
              <a:gd name="connsiteY636" fmla="*/ 1284923 h 1374457"/>
              <a:gd name="connsiteX637" fmla="*/ 131592 w 513544"/>
              <a:gd name="connsiteY637" fmla="*/ 1292543 h 1374457"/>
              <a:gd name="connsiteX638" fmla="*/ 133497 w 513544"/>
              <a:gd name="connsiteY638" fmla="*/ 1309688 h 1374457"/>
              <a:gd name="connsiteX639" fmla="*/ 126830 w 513544"/>
              <a:gd name="connsiteY639" fmla="*/ 1314450 h 1374457"/>
              <a:gd name="connsiteX640" fmla="*/ 121115 w 513544"/>
              <a:gd name="connsiteY640" fmla="*/ 1322070 h 1374457"/>
              <a:gd name="connsiteX641" fmla="*/ 126830 w 513544"/>
              <a:gd name="connsiteY641" fmla="*/ 1328738 h 1374457"/>
              <a:gd name="connsiteX642" fmla="*/ 126830 w 513544"/>
              <a:gd name="connsiteY642" fmla="*/ 1331595 h 1374457"/>
              <a:gd name="connsiteX643" fmla="*/ 120162 w 513544"/>
              <a:gd name="connsiteY643" fmla="*/ 1343978 h 1374457"/>
              <a:gd name="connsiteX644" fmla="*/ 123972 w 513544"/>
              <a:gd name="connsiteY644" fmla="*/ 1361123 h 1374457"/>
              <a:gd name="connsiteX645" fmla="*/ 126830 w 513544"/>
              <a:gd name="connsiteY645" fmla="*/ 1366838 h 1374457"/>
              <a:gd name="connsiteX646" fmla="*/ 136355 w 513544"/>
              <a:gd name="connsiteY646" fmla="*/ 1371600 h 1374457"/>
              <a:gd name="connsiteX647" fmla="*/ 426867 w 513544"/>
              <a:gd name="connsiteY647" fmla="*/ 427673 h 1374457"/>
              <a:gd name="connsiteX648" fmla="*/ 426867 w 513544"/>
              <a:gd name="connsiteY648" fmla="*/ 427673 h 1374457"/>
              <a:gd name="connsiteX649" fmla="*/ 428772 w 513544"/>
              <a:gd name="connsiteY649" fmla="*/ 430530 h 1374457"/>
              <a:gd name="connsiteX650" fmla="*/ 426867 w 513544"/>
              <a:gd name="connsiteY650" fmla="*/ 427673 h 1374457"/>
              <a:gd name="connsiteX651" fmla="*/ 109685 w 513544"/>
              <a:gd name="connsiteY651" fmla="*/ 95250 h 1374457"/>
              <a:gd name="connsiteX652" fmla="*/ 109685 w 513544"/>
              <a:gd name="connsiteY652" fmla="*/ 95250 h 1374457"/>
              <a:gd name="connsiteX653" fmla="*/ 111590 w 513544"/>
              <a:gd name="connsiteY653" fmla="*/ 92393 h 1374457"/>
              <a:gd name="connsiteX654" fmla="*/ 109685 w 513544"/>
              <a:gd name="connsiteY654" fmla="*/ 95250 h 1374457"/>
              <a:gd name="connsiteX655" fmla="*/ 394482 w 513544"/>
              <a:gd name="connsiteY655" fmla="*/ 322898 h 1374457"/>
              <a:gd name="connsiteX656" fmla="*/ 395435 w 513544"/>
              <a:gd name="connsiteY656" fmla="*/ 322898 h 1374457"/>
              <a:gd name="connsiteX657" fmla="*/ 395435 w 513544"/>
              <a:gd name="connsiteY657" fmla="*/ 321945 h 1374457"/>
              <a:gd name="connsiteX658" fmla="*/ 395435 w 513544"/>
              <a:gd name="connsiteY658" fmla="*/ 322898 h 1374457"/>
              <a:gd name="connsiteX659" fmla="*/ 394482 w 513544"/>
              <a:gd name="connsiteY659" fmla="*/ 322898 h 1374457"/>
              <a:gd name="connsiteX660" fmla="*/ 385910 w 513544"/>
              <a:gd name="connsiteY660" fmla="*/ 750570 h 1374457"/>
              <a:gd name="connsiteX661" fmla="*/ 385910 w 513544"/>
              <a:gd name="connsiteY661" fmla="*/ 750570 h 1374457"/>
              <a:gd name="connsiteX662" fmla="*/ 386862 w 513544"/>
              <a:gd name="connsiteY662" fmla="*/ 751523 h 1374457"/>
              <a:gd name="connsiteX663" fmla="*/ 385910 w 513544"/>
              <a:gd name="connsiteY663" fmla="*/ 750570 h 1374457"/>
              <a:gd name="connsiteX664" fmla="*/ 418295 w 513544"/>
              <a:gd name="connsiteY664" fmla="*/ 78105 h 1374457"/>
              <a:gd name="connsiteX665" fmla="*/ 418295 w 513544"/>
              <a:gd name="connsiteY665" fmla="*/ 83820 h 1374457"/>
              <a:gd name="connsiteX666" fmla="*/ 412580 w 513544"/>
              <a:gd name="connsiteY666" fmla="*/ 89535 h 1374457"/>
              <a:gd name="connsiteX667" fmla="*/ 412580 w 513544"/>
              <a:gd name="connsiteY667" fmla="*/ 92393 h 1374457"/>
              <a:gd name="connsiteX668" fmla="*/ 416390 w 513544"/>
              <a:gd name="connsiteY668" fmla="*/ 97155 h 1374457"/>
              <a:gd name="connsiteX669" fmla="*/ 415437 w 513544"/>
              <a:gd name="connsiteY669" fmla="*/ 120015 h 1374457"/>
              <a:gd name="connsiteX670" fmla="*/ 418295 w 513544"/>
              <a:gd name="connsiteY670" fmla="*/ 135255 h 1374457"/>
              <a:gd name="connsiteX671" fmla="*/ 423057 w 513544"/>
              <a:gd name="connsiteY671" fmla="*/ 150495 h 1374457"/>
              <a:gd name="connsiteX672" fmla="*/ 426867 w 513544"/>
              <a:gd name="connsiteY672" fmla="*/ 163830 h 1374457"/>
              <a:gd name="connsiteX673" fmla="*/ 425915 w 513544"/>
              <a:gd name="connsiteY673" fmla="*/ 166688 h 1374457"/>
              <a:gd name="connsiteX674" fmla="*/ 425915 w 513544"/>
              <a:gd name="connsiteY674" fmla="*/ 172403 h 1374457"/>
              <a:gd name="connsiteX675" fmla="*/ 428772 w 513544"/>
              <a:gd name="connsiteY675" fmla="*/ 180975 h 1374457"/>
              <a:gd name="connsiteX676" fmla="*/ 427820 w 513544"/>
              <a:gd name="connsiteY676" fmla="*/ 190500 h 1374457"/>
              <a:gd name="connsiteX677" fmla="*/ 430677 w 513544"/>
              <a:gd name="connsiteY677" fmla="*/ 196215 h 1374457"/>
              <a:gd name="connsiteX678" fmla="*/ 428772 w 513544"/>
              <a:gd name="connsiteY678" fmla="*/ 202883 h 1374457"/>
              <a:gd name="connsiteX679" fmla="*/ 431630 w 513544"/>
              <a:gd name="connsiteY679" fmla="*/ 214313 h 1374457"/>
              <a:gd name="connsiteX680" fmla="*/ 435440 w 513544"/>
              <a:gd name="connsiteY680" fmla="*/ 234315 h 1374457"/>
              <a:gd name="connsiteX681" fmla="*/ 439250 w 513544"/>
              <a:gd name="connsiteY681" fmla="*/ 240030 h 1374457"/>
              <a:gd name="connsiteX682" fmla="*/ 445917 w 513544"/>
              <a:gd name="connsiteY682" fmla="*/ 240030 h 1374457"/>
              <a:gd name="connsiteX683" fmla="*/ 448775 w 513544"/>
              <a:gd name="connsiteY683" fmla="*/ 243840 h 1374457"/>
              <a:gd name="connsiteX684" fmla="*/ 444965 w 513544"/>
              <a:gd name="connsiteY684" fmla="*/ 244793 h 1374457"/>
              <a:gd name="connsiteX685" fmla="*/ 437345 w 513544"/>
              <a:gd name="connsiteY685" fmla="*/ 242888 h 1374457"/>
              <a:gd name="connsiteX686" fmla="*/ 435440 w 513544"/>
              <a:gd name="connsiteY686" fmla="*/ 246698 h 1374457"/>
              <a:gd name="connsiteX687" fmla="*/ 434487 w 513544"/>
              <a:gd name="connsiteY687" fmla="*/ 249555 h 1374457"/>
              <a:gd name="connsiteX688" fmla="*/ 430677 w 513544"/>
              <a:gd name="connsiteY688" fmla="*/ 255270 h 1374457"/>
              <a:gd name="connsiteX689" fmla="*/ 432582 w 513544"/>
              <a:gd name="connsiteY689" fmla="*/ 267653 h 1374457"/>
              <a:gd name="connsiteX690" fmla="*/ 437345 w 513544"/>
              <a:gd name="connsiteY690" fmla="*/ 272415 h 1374457"/>
              <a:gd name="connsiteX691" fmla="*/ 449727 w 513544"/>
              <a:gd name="connsiteY691" fmla="*/ 272415 h 1374457"/>
              <a:gd name="connsiteX692" fmla="*/ 451632 w 513544"/>
              <a:gd name="connsiteY692" fmla="*/ 274320 h 1374457"/>
              <a:gd name="connsiteX693" fmla="*/ 452585 w 513544"/>
              <a:gd name="connsiteY693" fmla="*/ 283845 h 1374457"/>
              <a:gd name="connsiteX694" fmla="*/ 452585 w 513544"/>
              <a:gd name="connsiteY694" fmla="*/ 293370 h 1374457"/>
              <a:gd name="connsiteX695" fmla="*/ 452585 w 513544"/>
              <a:gd name="connsiteY695" fmla="*/ 303848 h 1374457"/>
              <a:gd name="connsiteX696" fmla="*/ 456395 w 513544"/>
              <a:gd name="connsiteY696" fmla="*/ 313373 h 1374457"/>
              <a:gd name="connsiteX697" fmla="*/ 456395 w 513544"/>
              <a:gd name="connsiteY697" fmla="*/ 321945 h 1374457"/>
              <a:gd name="connsiteX698" fmla="*/ 455442 w 513544"/>
              <a:gd name="connsiteY698" fmla="*/ 324803 h 1374457"/>
              <a:gd name="connsiteX699" fmla="*/ 456395 w 513544"/>
              <a:gd name="connsiteY699" fmla="*/ 330518 h 1374457"/>
              <a:gd name="connsiteX700" fmla="*/ 456395 w 513544"/>
              <a:gd name="connsiteY700" fmla="*/ 335280 h 1374457"/>
              <a:gd name="connsiteX701" fmla="*/ 459252 w 513544"/>
              <a:gd name="connsiteY701" fmla="*/ 340043 h 1374457"/>
              <a:gd name="connsiteX702" fmla="*/ 463062 w 513544"/>
              <a:gd name="connsiteY702" fmla="*/ 335280 h 1374457"/>
              <a:gd name="connsiteX703" fmla="*/ 462110 w 513544"/>
              <a:gd name="connsiteY703" fmla="*/ 334328 h 1374457"/>
              <a:gd name="connsiteX704" fmla="*/ 462110 w 513544"/>
              <a:gd name="connsiteY704" fmla="*/ 316230 h 1374457"/>
              <a:gd name="connsiteX705" fmla="*/ 461157 w 513544"/>
              <a:gd name="connsiteY705" fmla="*/ 311468 h 1374457"/>
              <a:gd name="connsiteX706" fmla="*/ 461157 w 513544"/>
              <a:gd name="connsiteY706" fmla="*/ 266700 h 1374457"/>
              <a:gd name="connsiteX707" fmla="*/ 464015 w 513544"/>
              <a:gd name="connsiteY707" fmla="*/ 259080 h 1374457"/>
              <a:gd name="connsiteX708" fmla="*/ 461157 w 513544"/>
              <a:gd name="connsiteY708" fmla="*/ 243840 h 1374457"/>
              <a:gd name="connsiteX709" fmla="*/ 457347 w 513544"/>
              <a:gd name="connsiteY709" fmla="*/ 223838 h 1374457"/>
              <a:gd name="connsiteX710" fmla="*/ 458300 w 513544"/>
              <a:gd name="connsiteY710" fmla="*/ 220980 h 1374457"/>
              <a:gd name="connsiteX711" fmla="*/ 457347 w 513544"/>
              <a:gd name="connsiteY711" fmla="*/ 210503 h 1374457"/>
              <a:gd name="connsiteX712" fmla="*/ 459252 w 513544"/>
              <a:gd name="connsiteY712" fmla="*/ 202883 h 1374457"/>
              <a:gd name="connsiteX713" fmla="*/ 457347 w 513544"/>
              <a:gd name="connsiteY713" fmla="*/ 194310 h 1374457"/>
              <a:gd name="connsiteX714" fmla="*/ 457347 w 513544"/>
              <a:gd name="connsiteY714" fmla="*/ 183833 h 1374457"/>
              <a:gd name="connsiteX715" fmla="*/ 454490 w 513544"/>
              <a:gd name="connsiteY715" fmla="*/ 172403 h 1374457"/>
              <a:gd name="connsiteX716" fmla="*/ 455442 w 513544"/>
              <a:gd name="connsiteY716" fmla="*/ 162878 h 1374457"/>
              <a:gd name="connsiteX717" fmla="*/ 454490 w 513544"/>
              <a:gd name="connsiteY717" fmla="*/ 154305 h 1374457"/>
              <a:gd name="connsiteX718" fmla="*/ 453537 w 513544"/>
              <a:gd name="connsiteY718" fmla="*/ 143828 h 1374457"/>
              <a:gd name="connsiteX719" fmla="*/ 452585 w 513544"/>
              <a:gd name="connsiteY719" fmla="*/ 137160 h 1374457"/>
              <a:gd name="connsiteX720" fmla="*/ 451632 w 513544"/>
              <a:gd name="connsiteY720" fmla="*/ 128588 h 1374457"/>
              <a:gd name="connsiteX721" fmla="*/ 449727 w 513544"/>
              <a:gd name="connsiteY721" fmla="*/ 118110 h 1374457"/>
              <a:gd name="connsiteX722" fmla="*/ 449727 w 513544"/>
              <a:gd name="connsiteY722" fmla="*/ 107633 h 1374457"/>
              <a:gd name="connsiteX723" fmla="*/ 449727 w 513544"/>
              <a:gd name="connsiteY723" fmla="*/ 100965 h 1374457"/>
              <a:gd name="connsiteX724" fmla="*/ 441155 w 513544"/>
              <a:gd name="connsiteY724" fmla="*/ 94298 h 1374457"/>
              <a:gd name="connsiteX725" fmla="*/ 434487 w 513544"/>
              <a:gd name="connsiteY725" fmla="*/ 96203 h 1374457"/>
              <a:gd name="connsiteX726" fmla="*/ 427820 w 513544"/>
              <a:gd name="connsiteY726" fmla="*/ 99060 h 1374457"/>
              <a:gd name="connsiteX727" fmla="*/ 424010 w 513544"/>
              <a:gd name="connsiteY727" fmla="*/ 91440 h 1374457"/>
              <a:gd name="connsiteX728" fmla="*/ 430677 w 513544"/>
              <a:gd name="connsiteY728" fmla="*/ 83820 h 1374457"/>
              <a:gd name="connsiteX729" fmla="*/ 431630 w 513544"/>
              <a:gd name="connsiteY729" fmla="*/ 79058 h 1374457"/>
              <a:gd name="connsiteX730" fmla="*/ 424010 w 513544"/>
              <a:gd name="connsiteY730" fmla="*/ 74295 h 1374457"/>
              <a:gd name="connsiteX731" fmla="*/ 418295 w 513544"/>
              <a:gd name="connsiteY731" fmla="*/ 78105 h 1374457"/>
              <a:gd name="connsiteX732" fmla="*/ 447822 w 513544"/>
              <a:gd name="connsiteY732" fmla="*/ 253365 h 1374457"/>
              <a:gd name="connsiteX733" fmla="*/ 447822 w 513544"/>
              <a:gd name="connsiteY733" fmla="*/ 253365 h 1374457"/>
              <a:gd name="connsiteX734" fmla="*/ 445917 w 513544"/>
              <a:gd name="connsiteY734" fmla="*/ 250508 h 1374457"/>
              <a:gd name="connsiteX735" fmla="*/ 447822 w 513544"/>
              <a:gd name="connsiteY735" fmla="*/ 253365 h 1374457"/>
              <a:gd name="connsiteX736" fmla="*/ 459252 w 513544"/>
              <a:gd name="connsiteY736" fmla="*/ 92393 h 1374457"/>
              <a:gd name="connsiteX737" fmla="*/ 463062 w 513544"/>
              <a:gd name="connsiteY737" fmla="*/ 93345 h 1374457"/>
              <a:gd name="connsiteX738" fmla="*/ 469730 w 513544"/>
              <a:gd name="connsiteY738" fmla="*/ 105728 h 1374457"/>
              <a:gd name="connsiteX739" fmla="*/ 471635 w 513544"/>
              <a:gd name="connsiteY739" fmla="*/ 120968 h 1374457"/>
              <a:gd name="connsiteX740" fmla="*/ 476397 w 513544"/>
              <a:gd name="connsiteY740" fmla="*/ 136208 h 1374457"/>
              <a:gd name="connsiteX741" fmla="*/ 476397 w 513544"/>
              <a:gd name="connsiteY741" fmla="*/ 144780 h 1374457"/>
              <a:gd name="connsiteX742" fmla="*/ 473540 w 513544"/>
              <a:gd name="connsiteY742" fmla="*/ 160020 h 1374457"/>
              <a:gd name="connsiteX743" fmla="*/ 477350 w 513544"/>
              <a:gd name="connsiteY743" fmla="*/ 177165 h 1374457"/>
              <a:gd name="connsiteX744" fmla="*/ 477350 w 513544"/>
              <a:gd name="connsiteY744" fmla="*/ 193358 h 1374457"/>
              <a:gd name="connsiteX745" fmla="*/ 480207 w 513544"/>
              <a:gd name="connsiteY745" fmla="*/ 208598 h 1374457"/>
              <a:gd name="connsiteX746" fmla="*/ 479255 w 513544"/>
              <a:gd name="connsiteY746" fmla="*/ 223838 h 1374457"/>
              <a:gd name="connsiteX747" fmla="*/ 479255 w 513544"/>
              <a:gd name="connsiteY747" fmla="*/ 235268 h 1374457"/>
              <a:gd name="connsiteX748" fmla="*/ 484017 w 513544"/>
              <a:gd name="connsiteY748" fmla="*/ 251460 h 1374457"/>
              <a:gd name="connsiteX749" fmla="*/ 481160 w 513544"/>
              <a:gd name="connsiteY749" fmla="*/ 280988 h 1374457"/>
              <a:gd name="connsiteX750" fmla="*/ 485922 w 513544"/>
              <a:gd name="connsiteY750" fmla="*/ 285750 h 1374457"/>
              <a:gd name="connsiteX751" fmla="*/ 485922 w 513544"/>
              <a:gd name="connsiteY751" fmla="*/ 288608 h 1374457"/>
              <a:gd name="connsiteX752" fmla="*/ 481160 w 513544"/>
              <a:gd name="connsiteY752" fmla="*/ 295275 h 1374457"/>
              <a:gd name="connsiteX753" fmla="*/ 483065 w 513544"/>
              <a:gd name="connsiteY753" fmla="*/ 300038 h 1374457"/>
              <a:gd name="connsiteX754" fmla="*/ 484970 w 513544"/>
              <a:gd name="connsiteY754" fmla="*/ 324803 h 1374457"/>
              <a:gd name="connsiteX755" fmla="*/ 484970 w 513544"/>
              <a:gd name="connsiteY755" fmla="*/ 345758 h 1374457"/>
              <a:gd name="connsiteX756" fmla="*/ 482112 w 513544"/>
              <a:gd name="connsiteY756" fmla="*/ 354330 h 1374457"/>
              <a:gd name="connsiteX757" fmla="*/ 481160 w 513544"/>
              <a:gd name="connsiteY757" fmla="*/ 359093 h 1374457"/>
              <a:gd name="connsiteX758" fmla="*/ 484017 w 513544"/>
              <a:gd name="connsiteY758" fmla="*/ 380048 h 1374457"/>
              <a:gd name="connsiteX759" fmla="*/ 481160 w 513544"/>
              <a:gd name="connsiteY759" fmla="*/ 381953 h 1374457"/>
              <a:gd name="connsiteX760" fmla="*/ 466872 w 513544"/>
              <a:gd name="connsiteY760" fmla="*/ 381953 h 1374457"/>
              <a:gd name="connsiteX761" fmla="*/ 459252 w 513544"/>
              <a:gd name="connsiteY761" fmla="*/ 374333 h 1374457"/>
              <a:gd name="connsiteX762" fmla="*/ 463062 w 513544"/>
              <a:gd name="connsiteY762" fmla="*/ 371475 h 1374457"/>
              <a:gd name="connsiteX763" fmla="*/ 468777 w 513544"/>
              <a:gd name="connsiteY763" fmla="*/ 378143 h 1374457"/>
              <a:gd name="connsiteX764" fmla="*/ 474492 w 513544"/>
              <a:gd name="connsiteY764" fmla="*/ 375285 h 1374457"/>
              <a:gd name="connsiteX765" fmla="*/ 474492 w 513544"/>
              <a:gd name="connsiteY765" fmla="*/ 369570 h 1374457"/>
              <a:gd name="connsiteX766" fmla="*/ 474492 w 513544"/>
              <a:gd name="connsiteY766" fmla="*/ 351473 h 1374457"/>
              <a:gd name="connsiteX767" fmla="*/ 474492 w 513544"/>
              <a:gd name="connsiteY767" fmla="*/ 337185 h 1374457"/>
              <a:gd name="connsiteX768" fmla="*/ 471635 w 513544"/>
              <a:gd name="connsiteY768" fmla="*/ 326708 h 1374457"/>
              <a:gd name="connsiteX769" fmla="*/ 470682 w 513544"/>
              <a:gd name="connsiteY769" fmla="*/ 323850 h 1374457"/>
              <a:gd name="connsiteX770" fmla="*/ 470682 w 513544"/>
              <a:gd name="connsiteY770" fmla="*/ 276225 h 1374457"/>
              <a:gd name="connsiteX771" fmla="*/ 472587 w 513544"/>
              <a:gd name="connsiteY771" fmla="*/ 268605 h 1374457"/>
              <a:gd name="connsiteX772" fmla="*/ 470682 w 513544"/>
              <a:gd name="connsiteY772" fmla="*/ 261938 h 1374457"/>
              <a:gd name="connsiteX773" fmla="*/ 466872 w 513544"/>
              <a:gd name="connsiteY773" fmla="*/ 248603 h 1374457"/>
              <a:gd name="connsiteX774" fmla="*/ 470682 w 513544"/>
              <a:gd name="connsiteY774" fmla="*/ 237173 h 1374457"/>
              <a:gd name="connsiteX775" fmla="*/ 464015 w 513544"/>
              <a:gd name="connsiteY775" fmla="*/ 210503 h 1374457"/>
              <a:gd name="connsiteX776" fmla="*/ 464967 w 513544"/>
              <a:gd name="connsiteY776" fmla="*/ 202883 h 1374457"/>
              <a:gd name="connsiteX777" fmla="*/ 465920 w 513544"/>
              <a:gd name="connsiteY777" fmla="*/ 183833 h 1374457"/>
              <a:gd name="connsiteX778" fmla="*/ 459252 w 513544"/>
              <a:gd name="connsiteY778" fmla="*/ 165735 h 1374457"/>
              <a:gd name="connsiteX779" fmla="*/ 460205 w 513544"/>
              <a:gd name="connsiteY779" fmla="*/ 160973 h 1374457"/>
              <a:gd name="connsiteX780" fmla="*/ 462110 w 513544"/>
              <a:gd name="connsiteY780" fmla="*/ 158115 h 1374457"/>
              <a:gd name="connsiteX781" fmla="*/ 458300 w 513544"/>
              <a:gd name="connsiteY781" fmla="*/ 132398 h 1374457"/>
              <a:gd name="connsiteX782" fmla="*/ 454490 w 513544"/>
              <a:gd name="connsiteY782" fmla="*/ 100013 h 1374457"/>
              <a:gd name="connsiteX783" fmla="*/ 454490 w 513544"/>
              <a:gd name="connsiteY783" fmla="*/ 96203 h 1374457"/>
              <a:gd name="connsiteX784" fmla="*/ 459252 w 513544"/>
              <a:gd name="connsiteY784" fmla="*/ 92393 h 1374457"/>
              <a:gd name="connsiteX785" fmla="*/ 425915 w 513544"/>
              <a:gd name="connsiteY785" fmla="*/ 939165 h 1374457"/>
              <a:gd name="connsiteX786" fmla="*/ 426867 w 513544"/>
              <a:gd name="connsiteY786" fmla="*/ 920115 h 1374457"/>
              <a:gd name="connsiteX787" fmla="*/ 434487 w 513544"/>
              <a:gd name="connsiteY787" fmla="*/ 928688 h 1374457"/>
              <a:gd name="connsiteX788" fmla="*/ 434487 w 513544"/>
              <a:gd name="connsiteY788" fmla="*/ 953453 h 1374457"/>
              <a:gd name="connsiteX789" fmla="*/ 437345 w 513544"/>
              <a:gd name="connsiteY789" fmla="*/ 974408 h 1374457"/>
              <a:gd name="connsiteX790" fmla="*/ 436392 w 513544"/>
              <a:gd name="connsiteY790" fmla="*/ 977265 h 1374457"/>
              <a:gd name="connsiteX791" fmla="*/ 436392 w 513544"/>
              <a:gd name="connsiteY791" fmla="*/ 986790 h 1374457"/>
              <a:gd name="connsiteX792" fmla="*/ 436392 w 513544"/>
              <a:gd name="connsiteY792" fmla="*/ 994410 h 1374457"/>
              <a:gd name="connsiteX793" fmla="*/ 435440 w 513544"/>
              <a:gd name="connsiteY793" fmla="*/ 1002983 h 1374457"/>
              <a:gd name="connsiteX794" fmla="*/ 438297 w 513544"/>
              <a:gd name="connsiteY794" fmla="*/ 1011555 h 1374457"/>
              <a:gd name="connsiteX795" fmla="*/ 437345 w 513544"/>
              <a:gd name="connsiteY795" fmla="*/ 1025843 h 1374457"/>
              <a:gd name="connsiteX796" fmla="*/ 439250 w 513544"/>
              <a:gd name="connsiteY796" fmla="*/ 1039178 h 1374457"/>
              <a:gd name="connsiteX797" fmla="*/ 439250 w 513544"/>
              <a:gd name="connsiteY797" fmla="*/ 1053465 h 1374457"/>
              <a:gd name="connsiteX798" fmla="*/ 436392 w 513544"/>
              <a:gd name="connsiteY798" fmla="*/ 1068705 h 1374457"/>
              <a:gd name="connsiteX799" fmla="*/ 435440 w 513544"/>
              <a:gd name="connsiteY799" fmla="*/ 1083945 h 1374457"/>
              <a:gd name="connsiteX800" fmla="*/ 433535 w 513544"/>
              <a:gd name="connsiteY800" fmla="*/ 1090613 h 1374457"/>
              <a:gd name="connsiteX801" fmla="*/ 430677 w 513544"/>
              <a:gd name="connsiteY801" fmla="*/ 1103948 h 1374457"/>
              <a:gd name="connsiteX802" fmla="*/ 432582 w 513544"/>
              <a:gd name="connsiteY802" fmla="*/ 1116330 h 1374457"/>
              <a:gd name="connsiteX803" fmla="*/ 430677 w 513544"/>
              <a:gd name="connsiteY803" fmla="*/ 1125855 h 1374457"/>
              <a:gd name="connsiteX804" fmla="*/ 430677 w 513544"/>
              <a:gd name="connsiteY804" fmla="*/ 1129665 h 1374457"/>
              <a:gd name="connsiteX805" fmla="*/ 433535 w 513544"/>
              <a:gd name="connsiteY805" fmla="*/ 1136333 h 1374457"/>
              <a:gd name="connsiteX806" fmla="*/ 430677 w 513544"/>
              <a:gd name="connsiteY806" fmla="*/ 1142048 h 1374457"/>
              <a:gd name="connsiteX807" fmla="*/ 426867 w 513544"/>
              <a:gd name="connsiteY807" fmla="*/ 1159193 h 1374457"/>
              <a:gd name="connsiteX808" fmla="*/ 427820 w 513544"/>
              <a:gd name="connsiteY808" fmla="*/ 1162050 h 1374457"/>
              <a:gd name="connsiteX809" fmla="*/ 426867 w 513544"/>
              <a:gd name="connsiteY809" fmla="*/ 1169670 h 1374457"/>
              <a:gd name="connsiteX810" fmla="*/ 424962 w 513544"/>
              <a:gd name="connsiteY810" fmla="*/ 1172528 h 1374457"/>
              <a:gd name="connsiteX811" fmla="*/ 423057 w 513544"/>
              <a:gd name="connsiteY811" fmla="*/ 1170623 h 1374457"/>
              <a:gd name="connsiteX812" fmla="*/ 420200 w 513544"/>
              <a:gd name="connsiteY812" fmla="*/ 1162050 h 1374457"/>
              <a:gd name="connsiteX813" fmla="*/ 420200 w 513544"/>
              <a:gd name="connsiteY813" fmla="*/ 1155383 h 1374457"/>
              <a:gd name="connsiteX814" fmla="*/ 422105 w 513544"/>
              <a:gd name="connsiteY814" fmla="*/ 1150620 h 1374457"/>
              <a:gd name="connsiteX815" fmla="*/ 419247 w 513544"/>
              <a:gd name="connsiteY815" fmla="*/ 1127760 h 1374457"/>
              <a:gd name="connsiteX816" fmla="*/ 419247 w 513544"/>
              <a:gd name="connsiteY816" fmla="*/ 1106805 h 1374457"/>
              <a:gd name="connsiteX817" fmla="*/ 421152 w 513544"/>
              <a:gd name="connsiteY817" fmla="*/ 1097280 h 1374457"/>
              <a:gd name="connsiteX818" fmla="*/ 425915 w 513544"/>
              <a:gd name="connsiteY818" fmla="*/ 1090613 h 1374457"/>
              <a:gd name="connsiteX819" fmla="*/ 424962 w 513544"/>
              <a:gd name="connsiteY819" fmla="*/ 1087755 h 1374457"/>
              <a:gd name="connsiteX820" fmla="*/ 423057 w 513544"/>
              <a:gd name="connsiteY820" fmla="*/ 1081088 h 1374457"/>
              <a:gd name="connsiteX821" fmla="*/ 423057 w 513544"/>
              <a:gd name="connsiteY821" fmla="*/ 1069658 h 1374457"/>
              <a:gd name="connsiteX822" fmla="*/ 424010 w 513544"/>
              <a:gd name="connsiteY822" fmla="*/ 1062990 h 1374457"/>
              <a:gd name="connsiteX823" fmla="*/ 425915 w 513544"/>
              <a:gd name="connsiteY823" fmla="*/ 1058228 h 1374457"/>
              <a:gd name="connsiteX824" fmla="*/ 425915 w 513544"/>
              <a:gd name="connsiteY824" fmla="*/ 1045845 h 1374457"/>
              <a:gd name="connsiteX825" fmla="*/ 424962 w 513544"/>
              <a:gd name="connsiteY825" fmla="*/ 1042988 h 1374457"/>
              <a:gd name="connsiteX826" fmla="*/ 422105 w 513544"/>
              <a:gd name="connsiteY826" fmla="*/ 1031558 h 1374457"/>
              <a:gd name="connsiteX827" fmla="*/ 422105 w 513544"/>
              <a:gd name="connsiteY827" fmla="*/ 1001078 h 1374457"/>
              <a:gd name="connsiteX828" fmla="*/ 424010 w 513544"/>
              <a:gd name="connsiteY828" fmla="*/ 987743 h 1374457"/>
              <a:gd name="connsiteX829" fmla="*/ 421152 w 513544"/>
              <a:gd name="connsiteY829" fmla="*/ 974408 h 1374457"/>
              <a:gd name="connsiteX830" fmla="*/ 421152 w 513544"/>
              <a:gd name="connsiteY830" fmla="*/ 960120 h 1374457"/>
              <a:gd name="connsiteX831" fmla="*/ 425915 w 513544"/>
              <a:gd name="connsiteY831" fmla="*/ 939165 h 1374457"/>
              <a:gd name="connsiteX832" fmla="*/ 426867 w 513544"/>
              <a:gd name="connsiteY832" fmla="*/ 920115 h 1374457"/>
              <a:gd name="connsiteX833" fmla="*/ 426867 w 513544"/>
              <a:gd name="connsiteY833" fmla="*/ 920115 h 1374457"/>
              <a:gd name="connsiteX834" fmla="*/ 426867 w 513544"/>
              <a:gd name="connsiteY834" fmla="*/ 920115 h 1374457"/>
              <a:gd name="connsiteX835" fmla="*/ 426867 w 513544"/>
              <a:gd name="connsiteY835" fmla="*/ 920115 h 1374457"/>
              <a:gd name="connsiteX836" fmla="*/ 426867 w 513544"/>
              <a:gd name="connsiteY836" fmla="*/ 920115 h 1374457"/>
              <a:gd name="connsiteX837" fmla="*/ 481160 w 513544"/>
              <a:gd name="connsiteY837" fmla="*/ 477203 h 1374457"/>
              <a:gd name="connsiteX838" fmla="*/ 483065 w 513544"/>
              <a:gd name="connsiteY838" fmla="*/ 474345 h 1374457"/>
              <a:gd name="connsiteX839" fmla="*/ 485922 w 513544"/>
              <a:gd name="connsiteY839" fmla="*/ 476250 h 1374457"/>
              <a:gd name="connsiteX840" fmla="*/ 488780 w 513544"/>
              <a:gd name="connsiteY840" fmla="*/ 479108 h 1374457"/>
              <a:gd name="connsiteX841" fmla="*/ 493542 w 513544"/>
              <a:gd name="connsiteY841" fmla="*/ 508635 h 1374457"/>
              <a:gd name="connsiteX842" fmla="*/ 492590 w 513544"/>
              <a:gd name="connsiteY842" fmla="*/ 519113 h 1374457"/>
              <a:gd name="connsiteX843" fmla="*/ 493542 w 513544"/>
              <a:gd name="connsiteY843" fmla="*/ 528638 h 1374457"/>
              <a:gd name="connsiteX844" fmla="*/ 493542 w 513544"/>
              <a:gd name="connsiteY844" fmla="*/ 539115 h 1374457"/>
              <a:gd name="connsiteX845" fmla="*/ 493542 w 513544"/>
              <a:gd name="connsiteY845" fmla="*/ 565785 h 1374457"/>
              <a:gd name="connsiteX846" fmla="*/ 496400 w 513544"/>
              <a:gd name="connsiteY846" fmla="*/ 579120 h 1374457"/>
              <a:gd name="connsiteX847" fmla="*/ 496400 w 513544"/>
              <a:gd name="connsiteY847" fmla="*/ 582930 h 1374457"/>
              <a:gd name="connsiteX848" fmla="*/ 496400 w 513544"/>
              <a:gd name="connsiteY848" fmla="*/ 596265 h 1374457"/>
              <a:gd name="connsiteX849" fmla="*/ 497352 w 513544"/>
              <a:gd name="connsiteY849" fmla="*/ 608648 h 1374457"/>
              <a:gd name="connsiteX850" fmla="*/ 497352 w 513544"/>
              <a:gd name="connsiteY850" fmla="*/ 622935 h 1374457"/>
              <a:gd name="connsiteX851" fmla="*/ 495447 w 513544"/>
              <a:gd name="connsiteY851" fmla="*/ 630555 h 1374457"/>
              <a:gd name="connsiteX852" fmla="*/ 493542 w 513544"/>
              <a:gd name="connsiteY852" fmla="*/ 623888 h 1374457"/>
              <a:gd name="connsiteX853" fmla="*/ 488780 w 513544"/>
              <a:gd name="connsiteY853" fmla="*/ 610553 h 1374457"/>
              <a:gd name="connsiteX854" fmla="*/ 488780 w 513544"/>
              <a:gd name="connsiteY854" fmla="*/ 598170 h 1374457"/>
              <a:gd name="connsiteX855" fmla="*/ 484970 w 513544"/>
              <a:gd name="connsiteY855" fmla="*/ 578168 h 1374457"/>
              <a:gd name="connsiteX856" fmla="*/ 482112 w 513544"/>
              <a:gd name="connsiteY856" fmla="*/ 566738 h 1374457"/>
              <a:gd name="connsiteX857" fmla="*/ 481160 w 513544"/>
              <a:gd name="connsiteY857" fmla="*/ 560070 h 1374457"/>
              <a:gd name="connsiteX858" fmla="*/ 481160 w 513544"/>
              <a:gd name="connsiteY858" fmla="*/ 521018 h 1374457"/>
              <a:gd name="connsiteX859" fmla="*/ 481160 w 513544"/>
              <a:gd name="connsiteY859" fmla="*/ 521018 h 1374457"/>
              <a:gd name="connsiteX860" fmla="*/ 481160 w 513544"/>
              <a:gd name="connsiteY860" fmla="*/ 477203 h 1374457"/>
              <a:gd name="connsiteX861" fmla="*/ 316377 w 513544"/>
              <a:gd name="connsiteY861" fmla="*/ 1311593 h 1374457"/>
              <a:gd name="connsiteX862" fmla="*/ 323045 w 513544"/>
              <a:gd name="connsiteY862" fmla="*/ 1311593 h 1374457"/>
              <a:gd name="connsiteX863" fmla="*/ 324950 w 513544"/>
              <a:gd name="connsiteY863" fmla="*/ 1313498 h 1374457"/>
              <a:gd name="connsiteX864" fmla="*/ 322092 w 513544"/>
              <a:gd name="connsiteY864" fmla="*/ 1316355 h 1374457"/>
              <a:gd name="connsiteX865" fmla="*/ 317330 w 513544"/>
              <a:gd name="connsiteY865" fmla="*/ 1325880 h 1374457"/>
              <a:gd name="connsiteX866" fmla="*/ 306852 w 513544"/>
              <a:gd name="connsiteY866" fmla="*/ 1328738 h 1374457"/>
              <a:gd name="connsiteX867" fmla="*/ 304947 w 513544"/>
              <a:gd name="connsiteY867" fmla="*/ 1325880 h 1374457"/>
              <a:gd name="connsiteX868" fmla="*/ 308757 w 513544"/>
              <a:gd name="connsiteY868" fmla="*/ 1316355 h 1374457"/>
              <a:gd name="connsiteX869" fmla="*/ 316377 w 513544"/>
              <a:gd name="connsiteY869" fmla="*/ 1311593 h 1374457"/>
              <a:gd name="connsiteX870" fmla="*/ 459252 w 513544"/>
              <a:gd name="connsiteY870" fmla="*/ 1087755 h 1374457"/>
              <a:gd name="connsiteX871" fmla="*/ 464015 w 513544"/>
              <a:gd name="connsiteY871" fmla="*/ 1089660 h 1374457"/>
              <a:gd name="connsiteX872" fmla="*/ 464015 w 513544"/>
              <a:gd name="connsiteY872" fmla="*/ 1102995 h 1374457"/>
              <a:gd name="connsiteX873" fmla="*/ 463062 w 513544"/>
              <a:gd name="connsiteY873" fmla="*/ 1109663 h 1374457"/>
              <a:gd name="connsiteX874" fmla="*/ 460205 w 513544"/>
              <a:gd name="connsiteY874" fmla="*/ 1110615 h 1374457"/>
              <a:gd name="connsiteX875" fmla="*/ 457347 w 513544"/>
              <a:gd name="connsiteY875" fmla="*/ 1108710 h 1374457"/>
              <a:gd name="connsiteX876" fmla="*/ 457347 w 513544"/>
              <a:gd name="connsiteY876" fmla="*/ 1087755 h 1374457"/>
              <a:gd name="connsiteX877" fmla="*/ 459252 w 513544"/>
              <a:gd name="connsiteY877" fmla="*/ 1087755 h 1374457"/>
              <a:gd name="connsiteX878" fmla="*/ 483065 w 513544"/>
              <a:gd name="connsiteY878" fmla="*/ 424815 h 1374457"/>
              <a:gd name="connsiteX879" fmla="*/ 485922 w 513544"/>
              <a:gd name="connsiteY879" fmla="*/ 425768 h 1374457"/>
              <a:gd name="connsiteX880" fmla="*/ 488780 w 513544"/>
              <a:gd name="connsiteY880" fmla="*/ 429578 h 1374457"/>
              <a:gd name="connsiteX881" fmla="*/ 487827 w 513544"/>
              <a:gd name="connsiteY881" fmla="*/ 439103 h 1374457"/>
              <a:gd name="connsiteX882" fmla="*/ 488780 w 513544"/>
              <a:gd name="connsiteY882" fmla="*/ 447675 h 1374457"/>
              <a:gd name="connsiteX883" fmla="*/ 487827 w 513544"/>
              <a:gd name="connsiteY883" fmla="*/ 458153 h 1374457"/>
              <a:gd name="connsiteX884" fmla="*/ 484970 w 513544"/>
              <a:gd name="connsiteY884" fmla="*/ 459105 h 1374457"/>
              <a:gd name="connsiteX885" fmla="*/ 484970 w 513544"/>
              <a:gd name="connsiteY885" fmla="*/ 449580 h 1374457"/>
              <a:gd name="connsiteX886" fmla="*/ 481160 w 513544"/>
              <a:gd name="connsiteY886" fmla="*/ 444818 h 1374457"/>
              <a:gd name="connsiteX887" fmla="*/ 481160 w 513544"/>
              <a:gd name="connsiteY887" fmla="*/ 425768 h 1374457"/>
              <a:gd name="connsiteX888" fmla="*/ 483065 w 513544"/>
              <a:gd name="connsiteY888" fmla="*/ 424815 h 1374457"/>
              <a:gd name="connsiteX889" fmla="*/ 457347 w 513544"/>
              <a:gd name="connsiteY889" fmla="*/ 1117283 h 1374457"/>
              <a:gd name="connsiteX890" fmla="*/ 460205 w 513544"/>
              <a:gd name="connsiteY890" fmla="*/ 1118235 h 1374457"/>
              <a:gd name="connsiteX891" fmla="*/ 464015 w 513544"/>
              <a:gd name="connsiteY891" fmla="*/ 1122045 h 1374457"/>
              <a:gd name="connsiteX892" fmla="*/ 464015 w 513544"/>
              <a:gd name="connsiteY892" fmla="*/ 1135380 h 1374457"/>
              <a:gd name="connsiteX893" fmla="*/ 461157 w 513544"/>
              <a:gd name="connsiteY893" fmla="*/ 1137285 h 1374457"/>
              <a:gd name="connsiteX894" fmla="*/ 459252 w 513544"/>
              <a:gd name="connsiteY894" fmla="*/ 1137285 h 1374457"/>
              <a:gd name="connsiteX895" fmla="*/ 453537 w 513544"/>
              <a:gd name="connsiteY895" fmla="*/ 1126808 h 1374457"/>
              <a:gd name="connsiteX896" fmla="*/ 457347 w 513544"/>
              <a:gd name="connsiteY896" fmla="*/ 1117283 h 1374457"/>
              <a:gd name="connsiteX897" fmla="*/ 425915 w 513544"/>
              <a:gd name="connsiteY897" fmla="*/ 825818 h 1374457"/>
              <a:gd name="connsiteX898" fmla="*/ 428772 w 513544"/>
              <a:gd name="connsiteY898" fmla="*/ 823913 h 1374457"/>
              <a:gd name="connsiteX899" fmla="*/ 429725 w 513544"/>
              <a:gd name="connsiteY899" fmla="*/ 825818 h 1374457"/>
              <a:gd name="connsiteX900" fmla="*/ 430677 w 513544"/>
              <a:gd name="connsiteY900" fmla="*/ 840105 h 1374457"/>
              <a:gd name="connsiteX901" fmla="*/ 429725 w 513544"/>
              <a:gd name="connsiteY901" fmla="*/ 856298 h 1374457"/>
              <a:gd name="connsiteX902" fmla="*/ 428772 w 513544"/>
              <a:gd name="connsiteY902" fmla="*/ 857250 h 1374457"/>
              <a:gd name="connsiteX903" fmla="*/ 427820 w 513544"/>
              <a:gd name="connsiteY903" fmla="*/ 856298 h 1374457"/>
              <a:gd name="connsiteX904" fmla="*/ 424010 w 513544"/>
              <a:gd name="connsiteY904" fmla="*/ 844868 h 1374457"/>
              <a:gd name="connsiteX905" fmla="*/ 425915 w 513544"/>
              <a:gd name="connsiteY905" fmla="*/ 834390 h 1374457"/>
              <a:gd name="connsiteX906" fmla="*/ 424962 w 513544"/>
              <a:gd name="connsiteY906" fmla="*/ 828675 h 1374457"/>
              <a:gd name="connsiteX907" fmla="*/ 425915 w 513544"/>
              <a:gd name="connsiteY907" fmla="*/ 825818 h 1374457"/>
              <a:gd name="connsiteX908" fmla="*/ 464967 w 513544"/>
              <a:gd name="connsiteY908" fmla="*/ 370523 h 1374457"/>
              <a:gd name="connsiteX909" fmla="*/ 460205 w 513544"/>
              <a:gd name="connsiteY909" fmla="*/ 362903 h 1374457"/>
              <a:gd name="connsiteX910" fmla="*/ 460205 w 513544"/>
              <a:gd name="connsiteY910" fmla="*/ 352425 h 1374457"/>
              <a:gd name="connsiteX911" fmla="*/ 462110 w 513544"/>
              <a:gd name="connsiteY911" fmla="*/ 352425 h 1374457"/>
              <a:gd name="connsiteX912" fmla="*/ 466872 w 513544"/>
              <a:gd name="connsiteY912" fmla="*/ 346710 h 1374457"/>
              <a:gd name="connsiteX913" fmla="*/ 468777 w 513544"/>
              <a:gd name="connsiteY913" fmla="*/ 354330 h 1374457"/>
              <a:gd name="connsiteX914" fmla="*/ 468777 w 513544"/>
              <a:gd name="connsiteY914" fmla="*/ 356235 h 1374457"/>
              <a:gd name="connsiteX915" fmla="*/ 471635 w 513544"/>
              <a:gd name="connsiteY915" fmla="*/ 367665 h 1374457"/>
              <a:gd name="connsiteX916" fmla="*/ 468777 w 513544"/>
              <a:gd name="connsiteY916" fmla="*/ 370523 h 1374457"/>
              <a:gd name="connsiteX917" fmla="*/ 464967 w 513544"/>
              <a:gd name="connsiteY917" fmla="*/ 370523 h 1374457"/>
              <a:gd name="connsiteX918" fmla="*/ 464967 w 513544"/>
              <a:gd name="connsiteY918" fmla="*/ 370523 h 1374457"/>
              <a:gd name="connsiteX919" fmla="*/ 464967 w 513544"/>
              <a:gd name="connsiteY919" fmla="*/ 370523 h 1374457"/>
              <a:gd name="connsiteX920" fmla="*/ 464967 w 513544"/>
              <a:gd name="connsiteY920" fmla="*/ 370523 h 1374457"/>
              <a:gd name="connsiteX921" fmla="*/ 464967 w 513544"/>
              <a:gd name="connsiteY921" fmla="*/ 370523 h 1374457"/>
              <a:gd name="connsiteX922" fmla="*/ 464967 w 513544"/>
              <a:gd name="connsiteY922" fmla="*/ 370523 h 1374457"/>
              <a:gd name="connsiteX923" fmla="*/ 364002 w 513544"/>
              <a:gd name="connsiteY923" fmla="*/ 28575 h 1374457"/>
              <a:gd name="connsiteX924" fmla="*/ 367812 w 513544"/>
              <a:gd name="connsiteY924" fmla="*/ 31433 h 1374457"/>
              <a:gd name="connsiteX925" fmla="*/ 365907 w 513544"/>
              <a:gd name="connsiteY925" fmla="*/ 37148 h 1374457"/>
              <a:gd name="connsiteX926" fmla="*/ 370670 w 513544"/>
              <a:gd name="connsiteY926" fmla="*/ 42863 h 1374457"/>
              <a:gd name="connsiteX927" fmla="*/ 369717 w 513544"/>
              <a:gd name="connsiteY927" fmla="*/ 45720 h 1374457"/>
              <a:gd name="connsiteX928" fmla="*/ 367812 w 513544"/>
              <a:gd name="connsiteY928" fmla="*/ 45720 h 1374457"/>
              <a:gd name="connsiteX929" fmla="*/ 360192 w 513544"/>
              <a:gd name="connsiteY929" fmla="*/ 34290 h 1374457"/>
              <a:gd name="connsiteX930" fmla="*/ 360192 w 513544"/>
              <a:gd name="connsiteY930" fmla="*/ 31433 h 1374457"/>
              <a:gd name="connsiteX931" fmla="*/ 364002 w 513544"/>
              <a:gd name="connsiteY931" fmla="*/ 28575 h 1374457"/>
              <a:gd name="connsiteX932" fmla="*/ 404960 w 513544"/>
              <a:gd name="connsiteY932" fmla="*/ 55245 h 1374457"/>
              <a:gd name="connsiteX933" fmla="*/ 409722 w 513544"/>
              <a:gd name="connsiteY933" fmla="*/ 55245 h 1374457"/>
              <a:gd name="connsiteX934" fmla="*/ 418295 w 513544"/>
              <a:gd name="connsiteY934" fmla="*/ 63818 h 1374457"/>
              <a:gd name="connsiteX935" fmla="*/ 415437 w 513544"/>
              <a:gd name="connsiteY935" fmla="*/ 67628 h 1374457"/>
              <a:gd name="connsiteX936" fmla="*/ 409722 w 513544"/>
              <a:gd name="connsiteY936" fmla="*/ 67628 h 1374457"/>
              <a:gd name="connsiteX937" fmla="*/ 404960 w 513544"/>
              <a:gd name="connsiteY937" fmla="*/ 62865 h 1374457"/>
              <a:gd name="connsiteX938" fmla="*/ 404960 w 513544"/>
              <a:gd name="connsiteY938" fmla="*/ 55245 h 1374457"/>
              <a:gd name="connsiteX939" fmla="*/ 429725 w 513544"/>
              <a:gd name="connsiteY939" fmla="*/ 883920 h 1374457"/>
              <a:gd name="connsiteX940" fmla="*/ 434487 w 513544"/>
              <a:gd name="connsiteY940" fmla="*/ 885825 h 1374457"/>
              <a:gd name="connsiteX941" fmla="*/ 434487 w 513544"/>
              <a:gd name="connsiteY941" fmla="*/ 896303 h 1374457"/>
              <a:gd name="connsiteX942" fmla="*/ 434487 w 513544"/>
              <a:gd name="connsiteY942" fmla="*/ 896303 h 1374457"/>
              <a:gd name="connsiteX943" fmla="*/ 434487 w 513544"/>
              <a:gd name="connsiteY943" fmla="*/ 902970 h 1374457"/>
              <a:gd name="connsiteX944" fmla="*/ 432582 w 513544"/>
              <a:gd name="connsiteY944" fmla="*/ 906780 h 1374457"/>
              <a:gd name="connsiteX945" fmla="*/ 430677 w 513544"/>
              <a:gd name="connsiteY945" fmla="*/ 903923 h 1374457"/>
              <a:gd name="connsiteX946" fmla="*/ 430677 w 513544"/>
              <a:gd name="connsiteY946" fmla="*/ 893445 h 1374457"/>
              <a:gd name="connsiteX947" fmla="*/ 427820 w 513544"/>
              <a:gd name="connsiteY947" fmla="*/ 884873 h 1374457"/>
              <a:gd name="connsiteX948" fmla="*/ 429725 w 513544"/>
              <a:gd name="connsiteY948" fmla="*/ 883920 h 1374457"/>
              <a:gd name="connsiteX949" fmla="*/ 404960 w 513544"/>
              <a:gd name="connsiteY949" fmla="*/ 1071563 h 1374457"/>
              <a:gd name="connsiteX950" fmla="*/ 404960 w 513544"/>
              <a:gd name="connsiteY950" fmla="*/ 1080135 h 1374457"/>
              <a:gd name="connsiteX951" fmla="*/ 392577 w 513544"/>
              <a:gd name="connsiteY951" fmla="*/ 1073468 h 1374457"/>
              <a:gd name="connsiteX952" fmla="*/ 393530 w 513544"/>
              <a:gd name="connsiteY952" fmla="*/ 1070610 h 1374457"/>
              <a:gd name="connsiteX953" fmla="*/ 395435 w 513544"/>
              <a:gd name="connsiteY953" fmla="*/ 1070610 h 1374457"/>
              <a:gd name="connsiteX954" fmla="*/ 402102 w 513544"/>
              <a:gd name="connsiteY954" fmla="*/ 1070610 h 1374457"/>
              <a:gd name="connsiteX955" fmla="*/ 404960 w 513544"/>
              <a:gd name="connsiteY955" fmla="*/ 1071563 h 1374457"/>
              <a:gd name="connsiteX956" fmla="*/ 405912 w 513544"/>
              <a:gd name="connsiteY956" fmla="*/ 1080135 h 1374457"/>
              <a:gd name="connsiteX957" fmla="*/ 405912 w 513544"/>
              <a:gd name="connsiteY957" fmla="*/ 1080135 h 1374457"/>
              <a:gd name="connsiteX958" fmla="*/ 405912 w 513544"/>
              <a:gd name="connsiteY958" fmla="*/ 1080135 h 1374457"/>
              <a:gd name="connsiteX959" fmla="*/ 405912 w 513544"/>
              <a:gd name="connsiteY959" fmla="*/ 1080135 h 1374457"/>
              <a:gd name="connsiteX960" fmla="*/ 405912 w 513544"/>
              <a:gd name="connsiteY960" fmla="*/ 1080135 h 1374457"/>
              <a:gd name="connsiteX961" fmla="*/ 464967 w 513544"/>
              <a:gd name="connsiteY961" fmla="*/ 386715 h 1374457"/>
              <a:gd name="connsiteX962" fmla="*/ 470682 w 513544"/>
              <a:gd name="connsiteY962" fmla="*/ 385763 h 1374457"/>
              <a:gd name="connsiteX963" fmla="*/ 471635 w 513544"/>
              <a:gd name="connsiteY963" fmla="*/ 388620 h 1374457"/>
              <a:gd name="connsiteX964" fmla="*/ 468777 w 513544"/>
              <a:gd name="connsiteY964" fmla="*/ 400050 h 1374457"/>
              <a:gd name="connsiteX965" fmla="*/ 466872 w 513544"/>
              <a:gd name="connsiteY965" fmla="*/ 401955 h 1374457"/>
              <a:gd name="connsiteX966" fmla="*/ 464967 w 513544"/>
              <a:gd name="connsiteY966" fmla="*/ 400050 h 1374457"/>
              <a:gd name="connsiteX967" fmla="*/ 462110 w 513544"/>
              <a:gd name="connsiteY967" fmla="*/ 394335 h 1374457"/>
              <a:gd name="connsiteX968" fmla="*/ 464967 w 513544"/>
              <a:gd name="connsiteY968" fmla="*/ 386715 h 1374457"/>
              <a:gd name="connsiteX969" fmla="*/ 471635 w 513544"/>
              <a:gd name="connsiteY969" fmla="*/ 407670 h 1374457"/>
              <a:gd name="connsiteX970" fmla="*/ 471635 w 513544"/>
              <a:gd name="connsiteY970" fmla="*/ 415290 h 1374457"/>
              <a:gd name="connsiteX971" fmla="*/ 467825 w 513544"/>
              <a:gd name="connsiteY971" fmla="*/ 416243 h 1374457"/>
              <a:gd name="connsiteX972" fmla="*/ 464967 w 513544"/>
              <a:gd name="connsiteY972" fmla="*/ 414338 h 1374457"/>
              <a:gd name="connsiteX973" fmla="*/ 464967 w 513544"/>
              <a:gd name="connsiteY973" fmla="*/ 407670 h 1374457"/>
              <a:gd name="connsiteX974" fmla="*/ 467825 w 513544"/>
              <a:gd name="connsiteY974" fmla="*/ 405765 h 1374457"/>
              <a:gd name="connsiteX975" fmla="*/ 471635 w 513544"/>
              <a:gd name="connsiteY975" fmla="*/ 407670 h 1374457"/>
              <a:gd name="connsiteX976" fmla="*/ 445917 w 513544"/>
              <a:gd name="connsiteY976" fmla="*/ 298133 h 1374457"/>
              <a:gd name="connsiteX977" fmla="*/ 442107 w 513544"/>
              <a:gd name="connsiteY977" fmla="*/ 299085 h 1374457"/>
              <a:gd name="connsiteX978" fmla="*/ 434487 w 513544"/>
              <a:gd name="connsiteY978" fmla="*/ 292418 h 1374457"/>
              <a:gd name="connsiteX979" fmla="*/ 436392 w 513544"/>
              <a:gd name="connsiteY979" fmla="*/ 289560 h 1374457"/>
              <a:gd name="connsiteX980" fmla="*/ 438297 w 513544"/>
              <a:gd name="connsiteY980" fmla="*/ 290513 h 1374457"/>
              <a:gd name="connsiteX981" fmla="*/ 444965 w 513544"/>
              <a:gd name="connsiteY981" fmla="*/ 296228 h 1374457"/>
              <a:gd name="connsiteX982" fmla="*/ 445917 w 513544"/>
              <a:gd name="connsiteY982" fmla="*/ 298133 h 1374457"/>
              <a:gd name="connsiteX983" fmla="*/ 480207 w 513544"/>
              <a:gd name="connsiteY983" fmla="*/ 402908 h 1374457"/>
              <a:gd name="connsiteX984" fmla="*/ 484970 w 513544"/>
              <a:gd name="connsiteY984" fmla="*/ 406718 h 1374457"/>
              <a:gd name="connsiteX985" fmla="*/ 481160 w 513544"/>
              <a:gd name="connsiteY985" fmla="*/ 409575 h 1374457"/>
              <a:gd name="connsiteX986" fmla="*/ 477350 w 513544"/>
              <a:gd name="connsiteY986" fmla="*/ 406718 h 1374457"/>
              <a:gd name="connsiteX987" fmla="*/ 480207 w 513544"/>
              <a:gd name="connsiteY987" fmla="*/ 402908 h 1374457"/>
              <a:gd name="connsiteX988" fmla="*/ 452585 w 513544"/>
              <a:gd name="connsiteY988" fmla="*/ 648653 h 1374457"/>
              <a:gd name="connsiteX989" fmla="*/ 459252 w 513544"/>
              <a:gd name="connsiteY989" fmla="*/ 647700 h 1374457"/>
              <a:gd name="connsiteX990" fmla="*/ 464015 w 513544"/>
              <a:gd name="connsiteY990" fmla="*/ 646748 h 1374457"/>
              <a:gd name="connsiteX991" fmla="*/ 464015 w 513544"/>
              <a:gd name="connsiteY991" fmla="*/ 649605 h 1374457"/>
              <a:gd name="connsiteX992" fmla="*/ 459252 w 513544"/>
              <a:gd name="connsiteY992" fmla="*/ 651510 h 1374457"/>
              <a:gd name="connsiteX993" fmla="*/ 452585 w 513544"/>
              <a:gd name="connsiteY993" fmla="*/ 648653 h 1374457"/>
              <a:gd name="connsiteX994" fmla="*/ 451632 w 513544"/>
              <a:gd name="connsiteY994" fmla="*/ 648653 h 1374457"/>
              <a:gd name="connsiteX995" fmla="*/ 451632 w 513544"/>
              <a:gd name="connsiteY995" fmla="*/ 648653 h 1374457"/>
              <a:gd name="connsiteX996" fmla="*/ 451632 w 513544"/>
              <a:gd name="connsiteY996" fmla="*/ 648653 h 1374457"/>
              <a:gd name="connsiteX997" fmla="*/ 451632 w 513544"/>
              <a:gd name="connsiteY997" fmla="*/ 648653 h 1374457"/>
              <a:gd name="connsiteX998" fmla="*/ 451632 w 513544"/>
              <a:gd name="connsiteY998" fmla="*/ 648653 h 1374457"/>
              <a:gd name="connsiteX999" fmla="*/ 456395 w 513544"/>
              <a:gd name="connsiteY999" fmla="*/ 1158240 h 1374457"/>
              <a:gd name="connsiteX1000" fmla="*/ 458300 w 513544"/>
              <a:gd name="connsiteY1000" fmla="*/ 1155383 h 1374457"/>
              <a:gd name="connsiteX1001" fmla="*/ 460205 w 513544"/>
              <a:gd name="connsiteY1001" fmla="*/ 1158240 h 1374457"/>
              <a:gd name="connsiteX1002" fmla="*/ 460205 w 513544"/>
              <a:gd name="connsiteY1002" fmla="*/ 1162050 h 1374457"/>
              <a:gd name="connsiteX1003" fmla="*/ 460205 w 513544"/>
              <a:gd name="connsiteY1003" fmla="*/ 1166813 h 1374457"/>
              <a:gd name="connsiteX1004" fmla="*/ 457347 w 513544"/>
              <a:gd name="connsiteY1004" fmla="*/ 1168718 h 1374457"/>
              <a:gd name="connsiteX1005" fmla="*/ 456395 w 513544"/>
              <a:gd name="connsiteY1005" fmla="*/ 1167765 h 1374457"/>
              <a:gd name="connsiteX1006" fmla="*/ 456395 w 513544"/>
              <a:gd name="connsiteY1006" fmla="*/ 1158240 h 1374457"/>
              <a:gd name="connsiteX1007" fmla="*/ 422105 w 513544"/>
              <a:gd name="connsiteY1007" fmla="*/ 561023 h 1374457"/>
              <a:gd name="connsiteX1008" fmla="*/ 421152 w 513544"/>
              <a:gd name="connsiteY1008" fmla="*/ 561975 h 1374457"/>
              <a:gd name="connsiteX1009" fmla="*/ 418295 w 513544"/>
              <a:gd name="connsiteY1009" fmla="*/ 561023 h 1374457"/>
              <a:gd name="connsiteX1010" fmla="*/ 418295 w 513544"/>
              <a:gd name="connsiteY1010" fmla="*/ 549593 h 1374457"/>
              <a:gd name="connsiteX1011" fmla="*/ 421152 w 513544"/>
              <a:gd name="connsiteY1011" fmla="*/ 550545 h 1374457"/>
              <a:gd name="connsiteX1012" fmla="*/ 422105 w 513544"/>
              <a:gd name="connsiteY1012" fmla="*/ 561023 h 1374457"/>
              <a:gd name="connsiteX1013" fmla="*/ 413532 w 513544"/>
              <a:gd name="connsiteY1013" fmla="*/ 12383 h 1374457"/>
              <a:gd name="connsiteX1014" fmla="*/ 405912 w 513544"/>
              <a:gd name="connsiteY1014" fmla="*/ 20955 h 1374457"/>
              <a:gd name="connsiteX1015" fmla="*/ 405912 w 513544"/>
              <a:gd name="connsiteY1015" fmla="*/ 13335 h 1374457"/>
              <a:gd name="connsiteX1016" fmla="*/ 408770 w 513544"/>
              <a:gd name="connsiteY1016" fmla="*/ 11430 h 1374457"/>
              <a:gd name="connsiteX1017" fmla="*/ 413532 w 513544"/>
              <a:gd name="connsiteY1017" fmla="*/ 12383 h 1374457"/>
              <a:gd name="connsiteX1018" fmla="*/ 405912 w 513544"/>
              <a:gd name="connsiteY1018" fmla="*/ 20955 h 1374457"/>
              <a:gd name="connsiteX1019" fmla="*/ 405912 w 513544"/>
              <a:gd name="connsiteY1019" fmla="*/ 20955 h 1374457"/>
              <a:gd name="connsiteX1020" fmla="*/ 405912 w 513544"/>
              <a:gd name="connsiteY1020" fmla="*/ 20955 h 1374457"/>
              <a:gd name="connsiteX1021" fmla="*/ 405912 w 513544"/>
              <a:gd name="connsiteY1021" fmla="*/ 20955 h 1374457"/>
              <a:gd name="connsiteX1022" fmla="*/ 405912 w 513544"/>
              <a:gd name="connsiteY1022" fmla="*/ 20955 h 1374457"/>
              <a:gd name="connsiteX1023" fmla="*/ 39200 w 513544"/>
              <a:gd name="connsiteY1023" fmla="*/ 109538 h 1374457"/>
              <a:gd name="connsiteX1024" fmla="*/ 37295 w 513544"/>
              <a:gd name="connsiteY1024" fmla="*/ 110490 h 1374457"/>
              <a:gd name="connsiteX1025" fmla="*/ 29675 w 513544"/>
              <a:gd name="connsiteY1025" fmla="*/ 105728 h 1374457"/>
              <a:gd name="connsiteX1026" fmla="*/ 30627 w 513544"/>
              <a:gd name="connsiteY1026" fmla="*/ 104775 h 1374457"/>
              <a:gd name="connsiteX1027" fmla="*/ 32532 w 513544"/>
              <a:gd name="connsiteY1027" fmla="*/ 103823 h 1374457"/>
              <a:gd name="connsiteX1028" fmla="*/ 40152 w 513544"/>
              <a:gd name="connsiteY1028" fmla="*/ 108585 h 1374457"/>
              <a:gd name="connsiteX1029" fmla="*/ 39200 w 513544"/>
              <a:gd name="connsiteY1029" fmla="*/ 109538 h 1374457"/>
              <a:gd name="connsiteX1030" fmla="*/ 348762 w 513544"/>
              <a:gd name="connsiteY1030" fmla="*/ 146685 h 1374457"/>
              <a:gd name="connsiteX1031" fmla="*/ 352572 w 513544"/>
              <a:gd name="connsiteY1031" fmla="*/ 145733 h 1374457"/>
              <a:gd name="connsiteX1032" fmla="*/ 355430 w 513544"/>
              <a:gd name="connsiteY1032" fmla="*/ 145733 h 1374457"/>
              <a:gd name="connsiteX1033" fmla="*/ 359240 w 513544"/>
              <a:gd name="connsiteY1033" fmla="*/ 147638 h 1374457"/>
              <a:gd name="connsiteX1034" fmla="*/ 355430 w 513544"/>
              <a:gd name="connsiteY1034" fmla="*/ 151448 h 1374457"/>
              <a:gd name="connsiteX1035" fmla="*/ 350667 w 513544"/>
              <a:gd name="connsiteY1035" fmla="*/ 150495 h 1374457"/>
              <a:gd name="connsiteX1036" fmla="*/ 348762 w 513544"/>
              <a:gd name="connsiteY1036" fmla="*/ 146685 h 1374457"/>
              <a:gd name="connsiteX1037" fmla="*/ 484970 w 513544"/>
              <a:gd name="connsiteY1037" fmla="*/ 460058 h 1374457"/>
              <a:gd name="connsiteX1038" fmla="*/ 484970 w 513544"/>
              <a:gd name="connsiteY1038" fmla="*/ 460058 h 1374457"/>
              <a:gd name="connsiteX1039" fmla="*/ 484970 w 513544"/>
              <a:gd name="connsiteY1039" fmla="*/ 460058 h 1374457"/>
              <a:gd name="connsiteX1040" fmla="*/ 484970 w 513544"/>
              <a:gd name="connsiteY1040" fmla="*/ 460058 h 1374457"/>
              <a:gd name="connsiteX1041" fmla="*/ 484970 w 513544"/>
              <a:gd name="connsiteY1041" fmla="*/ 460058 h 1374457"/>
              <a:gd name="connsiteX1042" fmla="*/ 480207 w 513544"/>
              <a:gd name="connsiteY1042" fmla="*/ 457200 h 1374457"/>
              <a:gd name="connsiteX1043" fmla="*/ 484970 w 513544"/>
              <a:gd name="connsiteY1043" fmla="*/ 459105 h 1374457"/>
              <a:gd name="connsiteX1044" fmla="*/ 480207 w 513544"/>
              <a:gd name="connsiteY1044" fmla="*/ 461963 h 1374457"/>
              <a:gd name="connsiteX1045" fmla="*/ 477350 w 513544"/>
              <a:gd name="connsiteY1045" fmla="*/ 458153 h 1374457"/>
              <a:gd name="connsiteX1046" fmla="*/ 478302 w 513544"/>
              <a:gd name="connsiteY1046" fmla="*/ 455295 h 1374457"/>
              <a:gd name="connsiteX1047" fmla="*/ 480207 w 513544"/>
              <a:gd name="connsiteY1047" fmla="*/ 457200 h 1374457"/>
              <a:gd name="connsiteX1048" fmla="*/ 461157 w 513544"/>
              <a:gd name="connsiteY1048" fmla="*/ 684848 h 1374457"/>
              <a:gd name="connsiteX1049" fmla="*/ 464015 w 513544"/>
              <a:gd name="connsiteY1049" fmla="*/ 688658 h 1374457"/>
              <a:gd name="connsiteX1050" fmla="*/ 462110 w 513544"/>
              <a:gd name="connsiteY1050" fmla="*/ 691515 h 1374457"/>
              <a:gd name="connsiteX1051" fmla="*/ 457347 w 513544"/>
              <a:gd name="connsiteY1051" fmla="*/ 686753 h 1374457"/>
              <a:gd name="connsiteX1052" fmla="*/ 461157 w 513544"/>
              <a:gd name="connsiteY1052" fmla="*/ 684848 h 1374457"/>
              <a:gd name="connsiteX1053" fmla="*/ 460205 w 513544"/>
              <a:gd name="connsiteY1053" fmla="*/ 352425 h 1374457"/>
              <a:gd name="connsiteX1054" fmla="*/ 460205 w 513544"/>
              <a:gd name="connsiteY1054" fmla="*/ 352425 h 1374457"/>
              <a:gd name="connsiteX1055" fmla="*/ 460205 w 513544"/>
              <a:gd name="connsiteY1055" fmla="*/ 352425 h 1374457"/>
              <a:gd name="connsiteX1056" fmla="*/ 460205 w 513544"/>
              <a:gd name="connsiteY1056" fmla="*/ 352425 h 1374457"/>
              <a:gd name="connsiteX1057" fmla="*/ 460205 w 513544"/>
              <a:gd name="connsiteY1057" fmla="*/ 352425 h 1374457"/>
              <a:gd name="connsiteX1058" fmla="*/ 460205 w 513544"/>
              <a:gd name="connsiteY1058" fmla="*/ 352425 h 1374457"/>
              <a:gd name="connsiteX1059" fmla="*/ 453537 w 513544"/>
              <a:gd name="connsiteY1059" fmla="*/ 347663 h 1374457"/>
              <a:gd name="connsiteX1060" fmla="*/ 455442 w 513544"/>
              <a:gd name="connsiteY1060" fmla="*/ 345758 h 1374457"/>
              <a:gd name="connsiteX1061" fmla="*/ 460205 w 513544"/>
              <a:gd name="connsiteY1061" fmla="*/ 347663 h 1374457"/>
              <a:gd name="connsiteX1062" fmla="*/ 460205 w 513544"/>
              <a:gd name="connsiteY1062" fmla="*/ 352425 h 1374457"/>
              <a:gd name="connsiteX1063" fmla="*/ 451632 w 513544"/>
              <a:gd name="connsiteY1063" fmla="*/ 647700 h 1374457"/>
              <a:gd name="connsiteX1064" fmla="*/ 451632 w 513544"/>
              <a:gd name="connsiteY1064" fmla="*/ 648653 h 1374457"/>
              <a:gd name="connsiteX1065" fmla="*/ 447822 w 513544"/>
              <a:gd name="connsiteY1065" fmla="*/ 648653 h 1374457"/>
              <a:gd name="connsiteX1066" fmla="*/ 444012 w 513544"/>
              <a:gd name="connsiteY1066" fmla="*/ 647700 h 1374457"/>
              <a:gd name="connsiteX1067" fmla="*/ 445917 w 513544"/>
              <a:gd name="connsiteY1067" fmla="*/ 644843 h 1374457"/>
              <a:gd name="connsiteX1068" fmla="*/ 450680 w 513544"/>
              <a:gd name="connsiteY1068" fmla="*/ 642938 h 1374457"/>
              <a:gd name="connsiteX1069" fmla="*/ 451632 w 513544"/>
              <a:gd name="connsiteY1069" fmla="*/ 647700 h 1374457"/>
              <a:gd name="connsiteX1070" fmla="*/ 50630 w 513544"/>
              <a:gd name="connsiteY1070" fmla="*/ 129540 h 1374457"/>
              <a:gd name="connsiteX1071" fmla="*/ 51582 w 513544"/>
              <a:gd name="connsiteY1071" fmla="*/ 129540 h 1374457"/>
              <a:gd name="connsiteX1072" fmla="*/ 51582 w 513544"/>
              <a:gd name="connsiteY1072" fmla="*/ 137160 h 1374457"/>
              <a:gd name="connsiteX1073" fmla="*/ 49677 w 513544"/>
              <a:gd name="connsiteY1073" fmla="*/ 135255 h 1374457"/>
              <a:gd name="connsiteX1074" fmla="*/ 49677 w 513544"/>
              <a:gd name="connsiteY1074" fmla="*/ 130493 h 1374457"/>
              <a:gd name="connsiteX1075" fmla="*/ 50630 w 513544"/>
              <a:gd name="connsiteY1075" fmla="*/ 129540 h 1374457"/>
              <a:gd name="connsiteX1076" fmla="*/ 438297 w 513544"/>
              <a:gd name="connsiteY1076" fmla="*/ 308610 h 1374457"/>
              <a:gd name="connsiteX1077" fmla="*/ 435440 w 513544"/>
              <a:gd name="connsiteY1077" fmla="*/ 307658 h 1374457"/>
              <a:gd name="connsiteX1078" fmla="*/ 438297 w 513544"/>
              <a:gd name="connsiteY1078" fmla="*/ 302895 h 1374457"/>
              <a:gd name="connsiteX1079" fmla="*/ 442107 w 513544"/>
              <a:gd name="connsiteY1079" fmla="*/ 303848 h 1374457"/>
              <a:gd name="connsiteX1080" fmla="*/ 441155 w 513544"/>
              <a:gd name="connsiteY1080" fmla="*/ 306705 h 1374457"/>
              <a:gd name="connsiteX1081" fmla="*/ 438297 w 513544"/>
              <a:gd name="connsiteY1081" fmla="*/ 308610 h 1374457"/>
              <a:gd name="connsiteX1082" fmla="*/ 442107 w 513544"/>
              <a:gd name="connsiteY1082" fmla="*/ 339090 h 1374457"/>
              <a:gd name="connsiteX1083" fmla="*/ 443060 w 513544"/>
              <a:gd name="connsiteY1083" fmla="*/ 340043 h 1374457"/>
              <a:gd name="connsiteX1084" fmla="*/ 440202 w 513544"/>
              <a:gd name="connsiteY1084" fmla="*/ 340995 h 1374457"/>
              <a:gd name="connsiteX1085" fmla="*/ 436392 w 513544"/>
              <a:gd name="connsiteY1085" fmla="*/ 338138 h 1374457"/>
              <a:gd name="connsiteX1086" fmla="*/ 437345 w 513544"/>
              <a:gd name="connsiteY1086" fmla="*/ 335280 h 1374457"/>
              <a:gd name="connsiteX1087" fmla="*/ 440202 w 513544"/>
              <a:gd name="connsiteY1087" fmla="*/ 336233 h 1374457"/>
              <a:gd name="connsiteX1088" fmla="*/ 442107 w 513544"/>
              <a:gd name="connsiteY1088" fmla="*/ 339090 h 1374457"/>
              <a:gd name="connsiteX1089" fmla="*/ 427820 w 513544"/>
              <a:gd name="connsiteY1089" fmla="*/ 63818 h 1374457"/>
              <a:gd name="connsiteX1090" fmla="*/ 418295 w 513544"/>
              <a:gd name="connsiteY1090" fmla="*/ 63818 h 1374457"/>
              <a:gd name="connsiteX1091" fmla="*/ 421152 w 513544"/>
              <a:gd name="connsiteY1091" fmla="*/ 60960 h 1374457"/>
              <a:gd name="connsiteX1092" fmla="*/ 428772 w 513544"/>
              <a:gd name="connsiteY1092" fmla="*/ 61913 h 1374457"/>
              <a:gd name="connsiteX1093" fmla="*/ 428772 w 513544"/>
              <a:gd name="connsiteY1093" fmla="*/ 62865 h 1374457"/>
              <a:gd name="connsiteX1094" fmla="*/ 427820 w 513544"/>
              <a:gd name="connsiteY1094" fmla="*/ 63818 h 1374457"/>
              <a:gd name="connsiteX1095" fmla="*/ 418295 w 513544"/>
              <a:gd name="connsiteY1095" fmla="*/ 63818 h 1374457"/>
              <a:gd name="connsiteX1096" fmla="*/ 418295 w 513544"/>
              <a:gd name="connsiteY1096" fmla="*/ 63818 h 1374457"/>
              <a:gd name="connsiteX1097" fmla="*/ 418295 w 513544"/>
              <a:gd name="connsiteY1097" fmla="*/ 63818 h 1374457"/>
              <a:gd name="connsiteX1098" fmla="*/ 418295 w 513544"/>
              <a:gd name="connsiteY1098" fmla="*/ 63818 h 1374457"/>
              <a:gd name="connsiteX1099" fmla="*/ 418295 w 513544"/>
              <a:gd name="connsiteY1099" fmla="*/ 63818 h 1374457"/>
              <a:gd name="connsiteX1100" fmla="*/ 40152 w 513544"/>
              <a:gd name="connsiteY1100" fmla="*/ 137160 h 1374457"/>
              <a:gd name="connsiteX1101" fmla="*/ 39200 w 513544"/>
              <a:gd name="connsiteY1101" fmla="*/ 138113 h 1374457"/>
              <a:gd name="connsiteX1102" fmla="*/ 38247 w 513544"/>
              <a:gd name="connsiteY1102" fmla="*/ 136208 h 1374457"/>
              <a:gd name="connsiteX1103" fmla="*/ 37295 w 513544"/>
              <a:gd name="connsiteY1103" fmla="*/ 132398 h 1374457"/>
              <a:gd name="connsiteX1104" fmla="*/ 39200 w 513544"/>
              <a:gd name="connsiteY1104" fmla="*/ 128588 h 1374457"/>
              <a:gd name="connsiteX1105" fmla="*/ 41105 w 513544"/>
              <a:gd name="connsiteY1105" fmla="*/ 133350 h 1374457"/>
              <a:gd name="connsiteX1106" fmla="*/ 40152 w 513544"/>
              <a:gd name="connsiteY1106" fmla="*/ 137160 h 1374457"/>
              <a:gd name="connsiteX1107" fmla="*/ 421152 w 513544"/>
              <a:gd name="connsiteY1107" fmla="*/ 533400 h 1374457"/>
              <a:gd name="connsiteX1108" fmla="*/ 417342 w 513544"/>
              <a:gd name="connsiteY1108" fmla="*/ 537210 h 1374457"/>
              <a:gd name="connsiteX1109" fmla="*/ 415437 w 513544"/>
              <a:gd name="connsiteY1109" fmla="*/ 535305 h 1374457"/>
              <a:gd name="connsiteX1110" fmla="*/ 419247 w 513544"/>
              <a:gd name="connsiteY1110" fmla="*/ 530543 h 1374457"/>
              <a:gd name="connsiteX1111" fmla="*/ 423057 w 513544"/>
              <a:gd name="connsiteY1111" fmla="*/ 531495 h 1374457"/>
              <a:gd name="connsiteX1112" fmla="*/ 421152 w 513544"/>
              <a:gd name="connsiteY1112" fmla="*/ 533400 h 1374457"/>
              <a:gd name="connsiteX1113" fmla="*/ 417342 w 513544"/>
              <a:gd name="connsiteY1113" fmla="*/ 521970 h 1374457"/>
              <a:gd name="connsiteX1114" fmla="*/ 416390 w 513544"/>
              <a:gd name="connsiteY1114" fmla="*/ 522923 h 1374457"/>
              <a:gd name="connsiteX1115" fmla="*/ 415437 w 513544"/>
              <a:gd name="connsiteY1115" fmla="*/ 521970 h 1374457"/>
              <a:gd name="connsiteX1116" fmla="*/ 414485 w 513544"/>
              <a:gd name="connsiteY1116" fmla="*/ 521018 h 1374457"/>
              <a:gd name="connsiteX1117" fmla="*/ 414485 w 513544"/>
              <a:gd name="connsiteY1117" fmla="*/ 517208 h 1374457"/>
              <a:gd name="connsiteX1118" fmla="*/ 416390 w 513544"/>
              <a:gd name="connsiteY1118" fmla="*/ 514350 h 1374457"/>
              <a:gd name="connsiteX1119" fmla="*/ 418295 w 513544"/>
              <a:gd name="connsiteY1119" fmla="*/ 517208 h 1374457"/>
              <a:gd name="connsiteX1120" fmla="*/ 417342 w 513544"/>
              <a:gd name="connsiteY1120" fmla="*/ 521970 h 1374457"/>
              <a:gd name="connsiteX1121" fmla="*/ 414485 w 513544"/>
              <a:gd name="connsiteY1121" fmla="*/ 1009650 h 1374457"/>
              <a:gd name="connsiteX1122" fmla="*/ 414485 w 513544"/>
              <a:gd name="connsiteY1122" fmla="*/ 1012508 h 1374457"/>
              <a:gd name="connsiteX1123" fmla="*/ 412580 w 513544"/>
              <a:gd name="connsiteY1123" fmla="*/ 1014413 h 1374457"/>
              <a:gd name="connsiteX1124" fmla="*/ 410675 w 513544"/>
              <a:gd name="connsiteY1124" fmla="*/ 1011555 h 1374457"/>
              <a:gd name="connsiteX1125" fmla="*/ 410675 w 513544"/>
              <a:gd name="connsiteY1125" fmla="*/ 1007745 h 1374457"/>
              <a:gd name="connsiteX1126" fmla="*/ 411627 w 513544"/>
              <a:gd name="connsiteY1126" fmla="*/ 1004888 h 1374457"/>
              <a:gd name="connsiteX1127" fmla="*/ 414485 w 513544"/>
              <a:gd name="connsiteY1127" fmla="*/ 1009650 h 1374457"/>
              <a:gd name="connsiteX1128" fmla="*/ 389720 w 513544"/>
              <a:gd name="connsiteY1128" fmla="*/ 1267778 h 1374457"/>
              <a:gd name="connsiteX1129" fmla="*/ 390672 w 513544"/>
              <a:gd name="connsiteY1129" fmla="*/ 1266825 h 1374457"/>
              <a:gd name="connsiteX1130" fmla="*/ 392577 w 513544"/>
              <a:gd name="connsiteY1130" fmla="*/ 1268730 h 1374457"/>
              <a:gd name="connsiteX1131" fmla="*/ 392577 w 513544"/>
              <a:gd name="connsiteY1131" fmla="*/ 1272540 h 1374457"/>
              <a:gd name="connsiteX1132" fmla="*/ 391625 w 513544"/>
              <a:gd name="connsiteY1132" fmla="*/ 1275398 h 1374457"/>
              <a:gd name="connsiteX1133" fmla="*/ 388767 w 513544"/>
              <a:gd name="connsiteY1133" fmla="*/ 1272540 h 1374457"/>
              <a:gd name="connsiteX1134" fmla="*/ 389720 w 513544"/>
              <a:gd name="connsiteY1134" fmla="*/ 1267778 h 1374457"/>
              <a:gd name="connsiteX1135" fmla="*/ 152547 w 513544"/>
              <a:gd name="connsiteY1135" fmla="*/ 1370648 h 1374457"/>
              <a:gd name="connsiteX1136" fmla="*/ 153500 w 513544"/>
              <a:gd name="connsiteY1136" fmla="*/ 1373505 h 1374457"/>
              <a:gd name="connsiteX1137" fmla="*/ 152547 w 513544"/>
              <a:gd name="connsiteY1137" fmla="*/ 1374458 h 1374457"/>
              <a:gd name="connsiteX1138" fmla="*/ 151595 w 513544"/>
              <a:gd name="connsiteY1138" fmla="*/ 1374458 h 1374457"/>
              <a:gd name="connsiteX1139" fmla="*/ 150642 w 513544"/>
              <a:gd name="connsiteY1139" fmla="*/ 1371600 h 1374457"/>
              <a:gd name="connsiteX1140" fmla="*/ 152547 w 513544"/>
              <a:gd name="connsiteY1140" fmla="*/ 1370648 h 1374457"/>
              <a:gd name="connsiteX1141" fmla="*/ 141117 w 513544"/>
              <a:gd name="connsiteY1141" fmla="*/ 22860 h 1374457"/>
              <a:gd name="connsiteX1142" fmla="*/ 138260 w 513544"/>
              <a:gd name="connsiteY1142" fmla="*/ 24765 h 1374457"/>
              <a:gd name="connsiteX1143" fmla="*/ 135402 w 513544"/>
              <a:gd name="connsiteY1143" fmla="*/ 23813 h 1374457"/>
              <a:gd name="connsiteX1144" fmla="*/ 137307 w 513544"/>
              <a:gd name="connsiteY1144" fmla="*/ 21908 h 1374457"/>
              <a:gd name="connsiteX1145" fmla="*/ 141117 w 513544"/>
              <a:gd name="connsiteY1145" fmla="*/ 22860 h 1374457"/>
              <a:gd name="connsiteX1146" fmla="*/ 109685 w 513544"/>
              <a:gd name="connsiteY1146" fmla="*/ 1335405 h 1374457"/>
              <a:gd name="connsiteX1147" fmla="*/ 108732 w 513544"/>
              <a:gd name="connsiteY1147" fmla="*/ 1332548 h 1374457"/>
              <a:gd name="connsiteX1148" fmla="*/ 110637 w 513544"/>
              <a:gd name="connsiteY1148" fmla="*/ 1330643 h 1374457"/>
              <a:gd name="connsiteX1149" fmla="*/ 111590 w 513544"/>
              <a:gd name="connsiteY1149" fmla="*/ 1333500 h 1374457"/>
              <a:gd name="connsiteX1150" fmla="*/ 109685 w 513544"/>
              <a:gd name="connsiteY1150" fmla="*/ 1335405 h 1374457"/>
              <a:gd name="connsiteX1151" fmla="*/ 40152 w 513544"/>
              <a:gd name="connsiteY1151" fmla="*/ 89535 h 1374457"/>
              <a:gd name="connsiteX1152" fmla="*/ 38247 w 513544"/>
              <a:gd name="connsiteY1152" fmla="*/ 91440 h 1374457"/>
              <a:gd name="connsiteX1153" fmla="*/ 37295 w 513544"/>
              <a:gd name="connsiteY1153" fmla="*/ 87630 h 1374457"/>
              <a:gd name="connsiteX1154" fmla="*/ 39200 w 513544"/>
              <a:gd name="connsiteY1154" fmla="*/ 85725 h 1374457"/>
              <a:gd name="connsiteX1155" fmla="*/ 40152 w 513544"/>
              <a:gd name="connsiteY1155" fmla="*/ 89535 h 1374457"/>
              <a:gd name="connsiteX1156" fmla="*/ 481160 w 513544"/>
              <a:gd name="connsiteY1156" fmla="*/ 418148 h 1374457"/>
              <a:gd name="connsiteX1157" fmla="*/ 483065 w 513544"/>
              <a:gd name="connsiteY1157" fmla="*/ 413385 h 1374457"/>
              <a:gd name="connsiteX1158" fmla="*/ 484017 w 513544"/>
              <a:gd name="connsiteY1158" fmla="*/ 414338 h 1374457"/>
              <a:gd name="connsiteX1159" fmla="*/ 483065 w 513544"/>
              <a:gd name="connsiteY1159" fmla="*/ 419100 h 1374457"/>
              <a:gd name="connsiteX1160" fmla="*/ 481160 w 513544"/>
              <a:gd name="connsiteY1160" fmla="*/ 418148 h 1374457"/>
              <a:gd name="connsiteX1161" fmla="*/ 481160 w 513544"/>
              <a:gd name="connsiteY1161" fmla="*/ 445770 h 1374457"/>
              <a:gd name="connsiteX1162" fmla="*/ 481160 w 513544"/>
              <a:gd name="connsiteY1162" fmla="*/ 448628 h 1374457"/>
              <a:gd name="connsiteX1163" fmla="*/ 478302 w 513544"/>
              <a:gd name="connsiteY1163" fmla="*/ 451485 h 1374457"/>
              <a:gd name="connsiteX1164" fmla="*/ 477350 w 513544"/>
              <a:gd name="connsiteY1164" fmla="*/ 448628 h 1374457"/>
              <a:gd name="connsiteX1165" fmla="*/ 481160 w 513544"/>
              <a:gd name="connsiteY1165" fmla="*/ 445770 h 1374457"/>
              <a:gd name="connsiteX1166" fmla="*/ 481160 w 513544"/>
              <a:gd name="connsiteY1166" fmla="*/ 445770 h 1374457"/>
              <a:gd name="connsiteX1167" fmla="*/ 481160 w 513544"/>
              <a:gd name="connsiteY1167" fmla="*/ 445770 h 1374457"/>
              <a:gd name="connsiteX1168" fmla="*/ 481160 w 513544"/>
              <a:gd name="connsiteY1168" fmla="*/ 445770 h 1374457"/>
              <a:gd name="connsiteX1169" fmla="*/ 481160 w 513544"/>
              <a:gd name="connsiteY1169" fmla="*/ 445770 h 1374457"/>
              <a:gd name="connsiteX1170" fmla="*/ 481160 w 513544"/>
              <a:gd name="connsiteY1170" fmla="*/ 445770 h 1374457"/>
              <a:gd name="connsiteX1171" fmla="*/ 466872 w 513544"/>
              <a:gd name="connsiteY1171" fmla="*/ 431483 h 1374457"/>
              <a:gd name="connsiteX1172" fmla="*/ 468777 w 513544"/>
              <a:gd name="connsiteY1172" fmla="*/ 434340 h 1374457"/>
              <a:gd name="connsiteX1173" fmla="*/ 466872 w 513544"/>
              <a:gd name="connsiteY1173" fmla="*/ 437198 h 1374457"/>
              <a:gd name="connsiteX1174" fmla="*/ 464967 w 513544"/>
              <a:gd name="connsiteY1174" fmla="*/ 434340 h 1374457"/>
              <a:gd name="connsiteX1175" fmla="*/ 466872 w 513544"/>
              <a:gd name="connsiteY1175" fmla="*/ 431483 h 1374457"/>
              <a:gd name="connsiteX1176" fmla="*/ 460205 w 513544"/>
              <a:gd name="connsiteY1176" fmla="*/ 674370 h 1374457"/>
              <a:gd name="connsiteX1177" fmla="*/ 461157 w 513544"/>
              <a:gd name="connsiteY1177" fmla="*/ 671513 h 1374457"/>
              <a:gd name="connsiteX1178" fmla="*/ 464015 w 513544"/>
              <a:gd name="connsiteY1178" fmla="*/ 672465 h 1374457"/>
              <a:gd name="connsiteX1179" fmla="*/ 462110 w 513544"/>
              <a:gd name="connsiteY1179" fmla="*/ 676275 h 1374457"/>
              <a:gd name="connsiteX1180" fmla="*/ 460205 w 513544"/>
              <a:gd name="connsiteY1180" fmla="*/ 674370 h 1374457"/>
              <a:gd name="connsiteX1181" fmla="*/ 457347 w 513544"/>
              <a:gd name="connsiteY1181" fmla="*/ 732473 h 1374457"/>
              <a:gd name="connsiteX1182" fmla="*/ 461157 w 513544"/>
              <a:gd name="connsiteY1182" fmla="*/ 731520 h 1374457"/>
              <a:gd name="connsiteX1183" fmla="*/ 464015 w 513544"/>
              <a:gd name="connsiteY1183" fmla="*/ 733425 h 1374457"/>
              <a:gd name="connsiteX1184" fmla="*/ 460205 w 513544"/>
              <a:gd name="connsiteY1184" fmla="*/ 735330 h 1374457"/>
              <a:gd name="connsiteX1185" fmla="*/ 457347 w 513544"/>
              <a:gd name="connsiteY1185" fmla="*/ 732473 h 1374457"/>
              <a:gd name="connsiteX1186" fmla="*/ 450680 w 513544"/>
              <a:gd name="connsiteY1186" fmla="*/ 662940 h 1374457"/>
              <a:gd name="connsiteX1187" fmla="*/ 455442 w 513544"/>
              <a:gd name="connsiteY1187" fmla="*/ 664845 h 1374457"/>
              <a:gd name="connsiteX1188" fmla="*/ 452585 w 513544"/>
              <a:gd name="connsiteY1188" fmla="*/ 666750 h 1374457"/>
              <a:gd name="connsiteX1189" fmla="*/ 449727 w 513544"/>
              <a:gd name="connsiteY1189" fmla="*/ 665798 h 1374457"/>
              <a:gd name="connsiteX1190" fmla="*/ 450680 w 513544"/>
              <a:gd name="connsiteY1190" fmla="*/ 662940 h 1374457"/>
              <a:gd name="connsiteX1191" fmla="*/ 454490 w 513544"/>
              <a:gd name="connsiteY1191" fmla="*/ 671513 h 1374457"/>
              <a:gd name="connsiteX1192" fmla="*/ 455442 w 513544"/>
              <a:gd name="connsiteY1192" fmla="*/ 674370 h 1374457"/>
              <a:gd name="connsiteX1193" fmla="*/ 453537 w 513544"/>
              <a:gd name="connsiteY1193" fmla="*/ 677228 h 1374457"/>
              <a:gd name="connsiteX1194" fmla="*/ 451632 w 513544"/>
              <a:gd name="connsiteY1194" fmla="*/ 673418 h 1374457"/>
              <a:gd name="connsiteX1195" fmla="*/ 454490 w 513544"/>
              <a:gd name="connsiteY1195" fmla="*/ 671513 h 1374457"/>
              <a:gd name="connsiteX1196" fmla="*/ 444965 w 513544"/>
              <a:gd name="connsiteY1196" fmla="*/ 317183 h 1374457"/>
              <a:gd name="connsiteX1197" fmla="*/ 439250 w 513544"/>
              <a:gd name="connsiteY1197" fmla="*/ 317183 h 1374457"/>
              <a:gd name="connsiteX1198" fmla="*/ 444012 w 513544"/>
              <a:gd name="connsiteY1198" fmla="*/ 314325 h 1374457"/>
              <a:gd name="connsiteX1199" fmla="*/ 445917 w 513544"/>
              <a:gd name="connsiteY1199" fmla="*/ 316230 h 1374457"/>
              <a:gd name="connsiteX1200" fmla="*/ 444965 w 513544"/>
              <a:gd name="connsiteY1200" fmla="*/ 317183 h 1374457"/>
              <a:gd name="connsiteX1201" fmla="*/ 439250 w 513544"/>
              <a:gd name="connsiteY1201" fmla="*/ 317183 h 1374457"/>
              <a:gd name="connsiteX1202" fmla="*/ 439250 w 513544"/>
              <a:gd name="connsiteY1202" fmla="*/ 317183 h 1374457"/>
              <a:gd name="connsiteX1203" fmla="*/ 439250 w 513544"/>
              <a:gd name="connsiteY1203" fmla="*/ 317183 h 1374457"/>
              <a:gd name="connsiteX1204" fmla="*/ 439250 w 513544"/>
              <a:gd name="connsiteY1204" fmla="*/ 317183 h 1374457"/>
              <a:gd name="connsiteX1205" fmla="*/ 439250 w 513544"/>
              <a:gd name="connsiteY1205" fmla="*/ 317183 h 1374457"/>
              <a:gd name="connsiteX1206" fmla="*/ 442107 w 513544"/>
              <a:gd name="connsiteY1206" fmla="*/ 282893 h 1374457"/>
              <a:gd name="connsiteX1207" fmla="*/ 440202 w 513544"/>
              <a:gd name="connsiteY1207" fmla="*/ 284798 h 1374457"/>
              <a:gd name="connsiteX1208" fmla="*/ 435440 w 513544"/>
              <a:gd name="connsiteY1208" fmla="*/ 282893 h 1374457"/>
              <a:gd name="connsiteX1209" fmla="*/ 437345 w 513544"/>
              <a:gd name="connsiteY1209" fmla="*/ 281940 h 1374457"/>
              <a:gd name="connsiteX1210" fmla="*/ 442107 w 513544"/>
              <a:gd name="connsiteY1210" fmla="*/ 282893 h 1374457"/>
              <a:gd name="connsiteX1211" fmla="*/ 442107 w 513544"/>
              <a:gd name="connsiteY1211" fmla="*/ 326708 h 1374457"/>
              <a:gd name="connsiteX1212" fmla="*/ 439250 w 513544"/>
              <a:gd name="connsiteY1212" fmla="*/ 327660 h 1374457"/>
              <a:gd name="connsiteX1213" fmla="*/ 436392 w 513544"/>
              <a:gd name="connsiteY1213" fmla="*/ 325755 h 1374457"/>
              <a:gd name="connsiteX1214" fmla="*/ 437345 w 513544"/>
              <a:gd name="connsiteY1214" fmla="*/ 324803 h 1374457"/>
              <a:gd name="connsiteX1215" fmla="*/ 442107 w 513544"/>
              <a:gd name="connsiteY1215" fmla="*/ 325755 h 1374457"/>
              <a:gd name="connsiteX1216" fmla="*/ 442107 w 513544"/>
              <a:gd name="connsiteY1216" fmla="*/ 326708 h 1374457"/>
              <a:gd name="connsiteX1217" fmla="*/ 410675 w 513544"/>
              <a:gd name="connsiteY1217" fmla="*/ 863918 h 1374457"/>
              <a:gd name="connsiteX1218" fmla="*/ 414485 w 513544"/>
              <a:gd name="connsiteY1218" fmla="*/ 862965 h 1374457"/>
              <a:gd name="connsiteX1219" fmla="*/ 417342 w 513544"/>
              <a:gd name="connsiteY1219" fmla="*/ 864870 h 1374457"/>
              <a:gd name="connsiteX1220" fmla="*/ 413532 w 513544"/>
              <a:gd name="connsiteY1220" fmla="*/ 865823 h 1374457"/>
              <a:gd name="connsiteX1221" fmla="*/ 410675 w 513544"/>
              <a:gd name="connsiteY1221" fmla="*/ 863918 h 1374457"/>
              <a:gd name="connsiteX1222" fmla="*/ 417342 w 513544"/>
              <a:gd name="connsiteY1222" fmla="*/ 889635 h 1374457"/>
              <a:gd name="connsiteX1223" fmla="*/ 416390 w 513544"/>
              <a:gd name="connsiteY1223" fmla="*/ 893445 h 1374457"/>
              <a:gd name="connsiteX1224" fmla="*/ 415437 w 513544"/>
              <a:gd name="connsiteY1224" fmla="*/ 893445 h 1374457"/>
              <a:gd name="connsiteX1225" fmla="*/ 416390 w 513544"/>
              <a:gd name="connsiteY1225" fmla="*/ 887730 h 1374457"/>
              <a:gd name="connsiteX1226" fmla="*/ 417342 w 513544"/>
              <a:gd name="connsiteY1226" fmla="*/ 889635 h 1374457"/>
              <a:gd name="connsiteX1227" fmla="*/ 417342 w 513544"/>
              <a:gd name="connsiteY1227" fmla="*/ 978218 h 1374457"/>
              <a:gd name="connsiteX1228" fmla="*/ 418295 w 513544"/>
              <a:gd name="connsiteY1228" fmla="*/ 981075 h 1374457"/>
              <a:gd name="connsiteX1229" fmla="*/ 416390 w 513544"/>
              <a:gd name="connsiteY1229" fmla="*/ 983933 h 1374457"/>
              <a:gd name="connsiteX1230" fmla="*/ 415437 w 513544"/>
              <a:gd name="connsiteY1230" fmla="*/ 979170 h 1374457"/>
              <a:gd name="connsiteX1231" fmla="*/ 417342 w 513544"/>
              <a:gd name="connsiteY1231" fmla="*/ 978218 h 1374457"/>
              <a:gd name="connsiteX1232" fmla="*/ 416390 w 513544"/>
              <a:gd name="connsiteY1232" fmla="*/ 1000125 h 1374457"/>
              <a:gd name="connsiteX1233" fmla="*/ 414485 w 513544"/>
              <a:gd name="connsiteY1233" fmla="*/ 999173 h 1374457"/>
              <a:gd name="connsiteX1234" fmla="*/ 416390 w 513544"/>
              <a:gd name="connsiteY1234" fmla="*/ 995363 h 1374457"/>
              <a:gd name="connsiteX1235" fmla="*/ 417342 w 513544"/>
              <a:gd name="connsiteY1235" fmla="*/ 996315 h 1374457"/>
              <a:gd name="connsiteX1236" fmla="*/ 416390 w 513544"/>
              <a:gd name="connsiteY1236" fmla="*/ 1000125 h 1374457"/>
              <a:gd name="connsiteX1237" fmla="*/ 401150 w 513544"/>
              <a:gd name="connsiteY1237" fmla="*/ 1059180 h 1374457"/>
              <a:gd name="connsiteX1238" fmla="*/ 399245 w 513544"/>
              <a:gd name="connsiteY1238" fmla="*/ 1062038 h 1374457"/>
              <a:gd name="connsiteX1239" fmla="*/ 397340 w 513544"/>
              <a:gd name="connsiteY1239" fmla="*/ 1059180 h 1374457"/>
              <a:gd name="connsiteX1240" fmla="*/ 399245 w 513544"/>
              <a:gd name="connsiteY1240" fmla="*/ 1056323 h 1374457"/>
              <a:gd name="connsiteX1241" fmla="*/ 401150 w 513544"/>
              <a:gd name="connsiteY1241" fmla="*/ 1059180 h 1374457"/>
              <a:gd name="connsiteX1242" fmla="*/ 396387 w 513544"/>
              <a:gd name="connsiteY1242" fmla="*/ 939165 h 1374457"/>
              <a:gd name="connsiteX1243" fmla="*/ 394482 w 513544"/>
              <a:gd name="connsiteY1243" fmla="*/ 941070 h 1374457"/>
              <a:gd name="connsiteX1244" fmla="*/ 389720 w 513544"/>
              <a:gd name="connsiteY1244" fmla="*/ 939165 h 1374457"/>
              <a:gd name="connsiteX1245" fmla="*/ 391625 w 513544"/>
              <a:gd name="connsiteY1245" fmla="*/ 938213 h 1374457"/>
              <a:gd name="connsiteX1246" fmla="*/ 396387 w 513544"/>
              <a:gd name="connsiteY1246" fmla="*/ 939165 h 1374457"/>
              <a:gd name="connsiteX1247" fmla="*/ 391625 w 513544"/>
              <a:gd name="connsiteY1247" fmla="*/ 1238250 h 1374457"/>
              <a:gd name="connsiteX1248" fmla="*/ 392577 w 513544"/>
              <a:gd name="connsiteY1248" fmla="*/ 1241108 h 1374457"/>
              <a:gd name="connsiteX1249" fmla="*/ 390672 w 513544"/>
              <a:gd name="connsiteY1249" fmla="*/ 1243965 h 1374457"/>
              <a:gd name="connsiteX1250" fmla="*/ 388767 w 513544"/>
              <a:gd name="connsiteY1250" fmla="*/ 1241108 h 1374457"/>
              <a:gd name="connsiteX1251" fmla="*/ 391625 w 513544"/>
              <a:gd name="connsiteY1251" fmla="*/ 1238250 h 1374457"/>
              <a:gd name="connsiteX1252" fmla="*/ 367812 w 513544"/>
              <a:gd name="connsiteY1252" fmla="*/ 1206818 h 1374457"/>
              <a:gd name="connsiteX1253" fmla="*/ 365907 w 513544"/>
              <a:gd name="connsiteY1253" fmla="*/ 1210628 h 1374457"/>
              <a:gd name="connsiteX1254" fmla="*/ 364002 w 513544"/>
              <a:gd name="connsiteY1254" fmla="*/ 1207770 h 1374457"/>
              <a:gd name="connsiteX1255" fmla="*/ 364955 w 513544"/>
              <a:gd name="connsiteY1255" fmla="*/ 1204913 h 1374457"/>
              <a:gd name="connsiteX1256" fmla="*/ 367812 w 513544"/>
              <a:gd name="connsiteY1256" fmla="*/ 1206818 h 1374457"/>
              <a:gd name="connsiteX1257" fmla="*/ 357335 w 513544"/>
              <a:gd name="connsiteY1257" fmla="*/ 56198 h 1374457"/>
              <a:gd name="connsiteX1258" fmla="*/ 352572 w 513544"/>
              <a:gd name="connsiteY1258" fmla="*/ 55245 h 1374457"/>
              <a:gd name="connsiteX1259" fmla="*/ 354477 w 513544"/>
              <a:gd name="connsiteY1259" fmla="*/ 53340 h 1374457"/>
              <a:gd name="connsiteX1260" fmla="*/ 359240 w 513544"/>
              <a:gd name="connsiteY1260" fmla="*/ 54293 h 1374457"/>
              <a:gd name="connsiteX1261" fmla="*/ 357335 w 513544"/>
              <a:gd name="connsiteY1261" fmla="*/ 56198 h 1374457"/>
              <a:gd name="connsiteX1262" fmla="*/ 352572 w 513544"/>
              <a:gd name="connsiteY1262" fmla="*/ 161925 h 1374457"/>
              <a:gd name="connsiteX1263" fmla="*/ 356382 w 513544"/>
              <a:gd name="connsiteY1263" fmla="*/ 160973 h 1374457"/>
              <a:gd name="connsiteX1264" fmla="*/ 359240 w 513544"/>
              <a:gd name="connsiteY1264" fmla="*/ 162878 h 1374457"/>
              <a:gd name="connsiteX1265" fmla="*/ 356382 w 513544"/>
              <a:gd name="connsiteY1265" fmla="*/ 164783 h 1374457"/>
              <a:gd name="connsiteX1266" fmla="*/ 352572 w 513544"/>
              <a:gd name="connsiteY1266" fmla="*/ 161925 h 1374457"/>
              <a:gd name="connsiteX1267" fmla="*/ 338285 w 513544"/>
              <a:gd name="connsiteY1267" fmla="*/ 1301115 h 1374457"/>
              <a:gd name="connsiteX1268" fmla="*/ 342095 w 513544"/>
              <a:gd name="connsiteY1268" fmla="*/ 1302068 h 1374457"/>
              <a:gd name="connsiteX1269" fmla="*/ 340190 w 513544"/>
              <a:gd name="connsiteY1269" fmla="*/ 1303973 h 1374457"/>
              <a:gd name="connsiteX1270" fmla="*/ 336380 w 513544"/>
              <a:gd name="connsiteY1270" fmla="*/ 1303020 h 1374457"/>
              <a:gd name="connsiteX1271" fmla="*/ 338285 w 513544"/>
              <a:gd name="connsiteY1271" fmla="*/ 1301115 h 1374457"/>
              <a:gd name="connsiteX1272" fmla="*/ 274467 w 513544"/>
              <a:gd name="connsiteY1272" fmla="*/ 1905 h 1374457"/>
              <a:gd name="connsiteX1273" fmla="*/ 271610 w 513544"/>
              <a:gd name="connsiteY1273" fmla="*/ 3810 h 1374457"/>
              <a:gd name="connsiteX1274" fmla="*/ 268752 w 513544"/>
              <a:gd name="connsiteY1274" fmla="*/ 2858 h 1374457"/>
              <a:gd name="connsiteX1275" fmla="*/ 269705 w 513544"/>
              <a:gd name="connsiteY1275" fmla="*/ 0 h 1374457"/>
              <a:gd name="connsiteX1276" fmla="*/ 274467 w 513544"/>
              <a:gd name="connsiteY1276" fmla="*/ 1905 h 1374457"/>
              <a:gd name="connsiteX1277" fmla="*/ 242082 w 513544"/>
              <a:gd name="connsiteY1277" fmla="*/ 56198 h 1374457"/>
              <a:gd name="connsiteX1278" fmla="*/ 239225 w 513544"/>
              <a:gd name="connsiteY1278" fmla="*/ 59055 h 1374457"/>
              <a:gd name="connsiteX1279" fmla="*/ 238272 w 513544"/>
              <a:gd name="connsiteY1279" fmla="*/ 56198 h 1374457"/>
              <a:gd name="connsiteX1280" fmla="*/ 240177 w 513544"/>
              <a:gd name="connsiteY1280" fmla="*/ 53340 h 1374457"/>
              <a:gd name="connsiteX1281" fmla="*/ 242082 w 513544"/>
              <a:gd name="connsiteY1281" fmla="*/ 56198 h 1374457"/>
              <a:gd name="connsiteX1282" fmla="*/ 163025 w 513544"/>
              <a:gd name="connsiteY1282" fmla="*/ 1365885 h 1374457"/>
              <a:gd name="connsiteX1283" fmla="*/ 163977 w 513544"/>
              <a:gd name="connsiteY1283" fmla="*/ 1363028 h 1374457"/>
              <a:gd name="connsiteX1284" fmla="*/ 166835 w 513544"/>
              <a:gd name="connsiteY1284" fmla="*/ 1363980 h 1374457"/>
              <a:gd name="connsiteX1285" fmla="*/ 164930 w 513544"/>
              <a:gd name="connsiteY1285" fmla="*/ 1368743 h 1374457"/>
              <a:gd name="connsiteX1286" fmla="*/ 163025 w 513544"/>
              <a:gd name="connsiteY1286" fmla="*/ 1365885 h 1374457"/>
              <a:gd name="connsiteX1287" fmla="*/ 511640 w 513544"/>
              <a:gd name="connsiteY1287" fmla="*/ 479108 h 1374457"/>
              <a:gd name="connsiteX1288" fmla="*/ 512592 w 513544"/>
              <a:gd name="connsiteY1288" fmla="*/ 478155 h 1374457"/>
              <a:gd name="connsiteX1289" fmla="*/ 513545 w 513544"/>
              <a:gd name="connsiteY1289" fmla="*/ 479108 h 1374457"/>
              <a:gd name="connsiteX1290" fmla="*/ 512592 w 513544"/>
              <a:gd name="connsiteY1290" fmla="*/ 480060 h 1374457"/>
              <a:gd name="connsiteX1291" fmla="*/ 511640 w 513544"/>
              <a:gd name="connsiteY1291" fmla="*/ 479108 h 1374457"/>
              <a:gd name="connsiteX1292" fmla="*/ 498305 w 513544"/>
              <a:gd name="connsiteY1292" fmla="*/ 198120 h 1374457"/>
              <a:gd name="connsiteX1293" fmla="*/ 499257 w 513544"/>
              <a:gd name="connsiteY1293" fmla="*/ 197168 h 1374457"/>
              <a:gd name="connsiteX1294" fmla="*/ 500210 w 513544"/>
              <a:gd name="connsiteY1294" fmla="*/ 197168 h 1374457"/>
              <a:gd name="connsiteX1295" fmla="*/ 500210 w 513544"/>
              <a:gd name="connsiteY1295" fmla="*/ 198120 h 1374457"/>
              <a:gd name="connsiteX1296" fmla="*/ 498305 w 513544"/>
              <a:gd name="connsiteY1296" fmla="*/ 198120 h 1374457"/>
              <a:gd name="connsiteX1297" fmla="*/ 501162 w 513544"/>
              <a:gd name="connsiteY1297" fmla="*/ 661035 h 1374457"/>
              <a:gd name="connsiteX1298" fmla="*/ 500210 w 513544"/>
              <a:gd name="connsiteY1298" fmla="*/ 661988 h 1374457"/>
              <a:gd name="connsiteX1299" fmla="*/ 499257 w 513544"/>
              <a:gd name="connsiteY1299" fmla="*/ 661035 h 1374457"/>
              <a:gd name="connsiteX1300" fmla="*/ 501162 w 513544"/>
              <a:gd name="connsiteY1300" fmla="*/ 661035 h 1374457"/>
              <a:gd name="connsiteX1301" fmla="*/ 491637 w 513544"/>
              <a:gd name="connsiteY1301" fmla="*/ 463868 h 1374457"/>
              <a:gd name="connsiteX1302" fmla="*/ 492590 w 513544"/>
              <a:gd name="connsiteY1302" fmla="*/ 463868 h 1374457"/>
              <a:gd name="connsiteX1303" fmla="*/ 492590 w 513544"/>
              <a:gd name="connsiteY1303" fmla="*/ 464820 h 1374457"/>
              <a:gd name="connsiteX1304" fmla="*/ 489732 w 513544"/>
              <a:gd name="connsiteY1304" fmla="*/ 463868 h 1374457"/>
              <a:gd name="connsiteX1305" fmla="*/ 491637 w 513544"/>
              <a:gd name="connsiteY1305" fmla="*/ 463868 h 1374457"/>
              <a:gd name="connsiteX1306" fmla="*/ 487827 w 513544"/>
              <a:gd name="connsiteY1306" fmla="*/ 1094423 h 1374457"/>
              <a:gd name="connsiteX1307" fmla="*/ 488780 w 513544"/>
              <a:gd name="connsiteY1307" fmla="*/ 1095375 h 1374457"/>
              <a:gd name="connsiteX1308" fmla="*/ 487827 w 513544"/>
              <a:gd name="connsiteY1308" fmla="*/ 1096328 h 1374457"/>
              <a:gd name="connsiteX1309" fmla="*/ 486875 w 513544"/>
              <a:gd name="connsiteY1309" fmla="*/ 1096328 h 1374457"/>
              <a:gd name="connsiteX1310" fmla="*/ 487827 w 513544"/>
              <a:gd name="connsiteY1310" fmla="*/ 1094423 h 1374457"/>
              <a:gd name="connsiteX1311" fmla="*/ 483065 w 513544"/>
              <a:gd name="connsiteY1311" fmla="*/ 469583 h 1374457"/>
              <a:gd name="connsiteX1312" fmla="*/ 484017 w 513544"/>
              <a:gd name="connsiteY1312" fmla="*/ 467678 h 1374457"/>
              <a:gd name="connsiteX1313" fmla="*/ 484970 w 513544"/>
              <a:gd name="connsiteY1313" fmla="*/ 468630 h 1374457"/>
              <a:gd name="connsiteX1314" fmla="*/ 484017 w 513544"/>
              <a:gd name="connsiteY1314" fmla="*/ 469583 h 1374457"/>
              <a:gd name="connsiteX1315" fmla="*/ 483065 w 513544"/>
              <a:gd name="connsiteY1315" fmla="*/ 469583 h 1374457"/>
              <a:gd name="connsiteX1316" fmla="*/ 484970 w 513544"/>
              <a:gd name="connsiteY1316" fmla="*/ 629603 h 1374457"/>
              <a:gd name="connsiteX1317" fmla="*/ 484017 w 513544"/>
              <a:gd name="connsiteY1317" fmla="*/ 630555 h 1374457"/>
              <a:gd name="connsiteX1318" fmla="*/ 483065 w 513544"/>
              <a:gd name="connsiteY1318" fmla="*/ 629603 h 1374457"/>
              <a:gd name="connsiteX1319" fmla="*/ 484017 w 513544"/>
              <a:gd name="connsiteY1319" fmla="*/ 628650 h 1374457"/>
              <a:gd name="connsiteX1320" fmla="*/ 484970 w 513544"/>
              <a:gd name="connsiteY1320" fmla="*/ 629603 h 1374457"/>
              <a:gd name="connsiteX1321" fmla="*/ 475445 w 513544"/>
              <a:gd name="connsiteY1321" fmla="*/ 439103 h 1374457"/>
              <a:gd name="connsiteX1322" fmla="*/ 476397 w 513544"/>
              <a:gd name="connsiteY1322" fmla="*/ 440055 h 1374457"/>
              <a:gd name="connsiteX1323" fmla="*/ 475445 w 513544"/>
              <a:gd name="connsiteY1323" fmla="*/ 441008 h 1374457"/>
              <a:gd name="connsiteX1324" fmla="*/ 474492 w 513544"/>
              <a:gd name="connsiteY1324" fmla="*/ 440055 h 1374457"/>
              <a:gd name="connsiteX1325" fmla="*/ 475445 w 513544"/>
              <a:gd name="connsiteY1325" fmla="*/ 439103 h 1374457"/>
              <a:gd name="connsiteX1326" fmla="*/ 461157 w 513544"/>
              <a:gd name="connsiteY1326" fmla="*/ 696278 h 1374457"/>
              <a:gd name="connsiteX1327" fmla="*/ 463062 w 513544"/>
              <a:gd name="connsiteY1327" fmla="*/ 695325 h 1374457"/>
              <a:gd name="connsiteX1328" fmla="*/ 464015 w 513544"/>
              <a:gd name="connsiteY1328" fmla="*/ 696278 h 1374457"/>
              <a:gd name="connsiteX1329" fmla="*/ 463062 w 513544"/>
              <a:gd name="connsiteY1329" fmla="*/ 697230 h 1374457"/>
              <a:gd name="connsiteX1330" fmla="*/ 461157 w 513544"/>
              <a:gd name="connsiteY1330" fmla="*/ 696278 h 1374457"/>
              <a:gd name="connsiteX1331" fmla="*/ 461157 w 513544"/>
              <a:gd name="connsiteY1331" fmla="*/ 1057275 h 1374457"/>
              <a:gd name="connsiteX1332" fmla="*/ 462110 w 513544"/>
              <a:gd name="connsiteY1332" fmla="*/ 1056323 h 1374457"/>
              <a:gd name="connsiteX1333" fmla="*/ 464015 w 513544"/>
              <a:gd name="connsiteY1333" fmla="*/ 1057275 h 1374457"/>
              <a:gd name="connsiteX1334" fmla="*/ 463062 w 513544"/>
              <a:gd name="connsiteY1334" fmla="*/ 1058228 h 1374457"/>
              <a:gd name="connsiteX1335" fmla="*/ 461157 w 513544"/>
              <a:gd name="connsiteY1335" fmla="*/ 1057275 h 1374457"/>
              <a:gd name="connsiteX1336" fmla="*/ 460205 w 513544"/>
              <a:gd name="connsiteY1336" fmla="*/ 1080135 h 1374457"/>
              <a:gd name="connsiteX1337" fmla="*/ 463062 w 513544"/>
              <a:gd name="connsiteY1337" fmla="*/ 1081088 h 1374457"/>
              <a:gd name="connsiteX1338" fmla="*/ 463062 w 513544"/>
              <a:gd name="connsiteY1338" fmla="*/ 1082040 h 1374457"/>
              <a:gd name="connsiteX1339" fmla="*/ 460205 w 513544"/>
              <a:gd name="connsiteY1339" fmla="*/ 1080135 h 1374457"/>
              <a:gd name="connsiteX1340" fmla="*/ 460205 w 513544"/>
              <a:gd name="connsiteY1340" fmla="*/ 1080135 h 1374457"/>
              <a:gd name="connsiteX1341" fmla="*/ 460205 w 513544"/>
              <a:gd name="connsiteY1341" fmla="*/ 1080135 h 1374457"/>
              <a:gd name="connsiteX1342" fmla="*/ 460205 w 513544"/>
              <a:gd name="connsiteY1342" fmla="*/ 1080135 h 1374457"/>
              <a:gd name="connsiteX1343" fmla="*/ 460205 w 513544"/>
              <a:gd name="connsiteY1343" fmla="*/ 1080135 h 1374457"/>
              <a:gd name="connsiteX1344" fmla="*/ 460205 w 513544"/>
              <a:gd name="connsiteY1344" fmla="*/ 1080135 h 1374457"/>
              <a:gd name="connsiteX1345" fmla="*/ 457347 w 513544"/>
              <a:gd name="connsiteY1345" fmla="*/ 66675 h 1374457"/>
              <a:gd name="connsiteX1346" fmla="*/ 458300 w 513544"/>
              <a:gd name="connsiteY1346" fmla="*/ 64770 h 1374457"/>
              <a:gd name="connsiteX1347" fmla="*/ 459252 w 513544"/>
              <a:gd name="connsiteY1347" fmla="*/ 65723 h 1374457"/>
              <a:gd name="connsiteX1348" fmla="*/ 458300 w 513544"/>
              <a:gd name="connsiteY1348" fmla="*/ 66675 h 1374457"/>
              <a:gd name="connsiteX1349" fmla="*/ 457347 w 513544"/>
              <a:gd name="connsiteY1349" fmla="*/ 66675 h 1374457"/>
              <a:gd name="connsiteX1350" fmla="*/ 458300 w 513544"/>
              <a:gd name="connsiteY1350" fmla="*/ 1077278 h 1374457"/>
              <a:gd name="connsiteX1351" fmla="*/ 459252 w 513544"/>
              <a:gd name="connsiteY1351" fmla="*/ 1079183 h 1374457"/>
              <a:gd name="connsiteX1352" fmla="*/ 456395 w 513544"/>
              <a:gd name="connsiteY1352" fmla="*/ 1078230 h 1374457"/>
              <a:gd name="connsiteX1353" fmla="*/ 458300 w 513544"/>
              <a:gd name="connsiteY1353" fmla="*/ 1077278 h 1374457"/>
              <a:gd name="connsiteX1354" fmla="*/ 454490 w 513544"/>
              <a:gd name="connsiteY1354" fmla="*/ 85725 h 1374457"/>
              <a:gd name="connsiteX1355" fmla="*/ 455442 w 513544"/>
              <a:gd name="connsiteY1355" fmla="*/ 86678 h 1374457"/>
              <a:gd name="connsiteX1356" fmla="*/ 454490 w 513544"/>
              <a:gd name="connsiteY1356" fmla="*/ 87630 h 1374457"/>
              <a:gd name="connsiteX1357" fmla="*/ 453537 w 513544"/>
              <a:gd name="connsiteY1357" fmla="*/ 86678 h 1374457"/>
              <a:gd name="connsiteX1358" fmla="*/ 454490 w 513544"/>
              <a:gd name="connsiteY1358" fmla="*/ 85725 h 1374457"/>
              <a:gd name="connsiteX1359" fmla="*/ 453537 w 513544"/>
              <a:gd name="connsiteY1359" fmla="*/ 701040 h 1374457"/>
              <a:gd name="connsiteX1360" fmla="*/ 454490 w 513544"/>
              <a:gd name="connsiteY1360" fmla="*/ 699135 h 1374457"/>
              <a:gd name="connsiteX1361" fmla="*/ 455442 w 513544"/>
              <a:gd name="connsiteY1361" fmla="*/ 700088 h 1374457"/>
              <a:gd name="connsiteX1362" fmla="*/ 454490 w 513544"/>
              <a:gd name="connsiteY1362" fmla="*/ 701040 h 1374457"/>
              <a:gd name="connsiteX1363" fmla="*/ 453537 w 513544"/>
              <a:gd name="connsiteY1363" fmla="*/ 701040 h 1374457"/>
              <a:gd name="connsiteX1364" fmla="*/ 437345 w 513544"/>
              <a:gd name="connsiteY1364" fmla="*/ 275273 h 1374457"/>
              <a:gd name="connsiteX1365" fmla="*/ 438297 w 513544"/>
              <a:gd name="connsiteY1365" fmla="*/ 275273 h 1374457"/>
              <a:gd name="connsiteX1366" fmla="*/ 438297 w 513544"/>
              <a:gd name="connsiteY1366" fmla="*/ 276225 h 1374457"/>
              <a:gd name="connsiteX1367" fmla="*/ 435440 w 513544"/>
              <a:gd name="connsiteY1367" fmla="*/ 275273 h 1374457"/>
              <a:gd name="connsiteX1368" fmla="*/ 437345 w 513544"/>
              <a:gd name="connsiteY1368" fmla="*/ 275273 h 1374457"/>
              <a:gd name="connsiteX1369" fmla="*/ 439250 w 513544"/>
              <a:gd name="connsiteY1369" fmla="*/ 317183 h 1374457"/>
              <a:gd name="connsiteX1370" fmla="*/ 438297 w 513544"/>
              <a:gd name="connsiteY1370" fmla="*/ 319088 h 1374457"/>
              <a:gd name="connsiteX1371" fmla="*/ 437345 w 513544"/>
              <a:gd name="connsiteY1371" fmla="*/ 318135 h 1374457"/>
              <a:gd name="connsiteX1372" fmla="*/ 439250 w 513544"/>
              <a:gd name="connsiteY1372" fmla="*/ 317183 h 1374457"/>
              <a:gd name="connsiteX1373" fmla="*/ 438297 w 513544"/>
              <a:gd name="connsiteY1373" fmla="*/ 1096328 h 1374457"/>
              <a:gd name="connsiteX1374" fmla="*/ 437345 w 513544"/>
              <a:gd name="connsiteY1374" fmla="*/ 1097280 h 1374457"/>
              <a:gd name="connsiteX1375" fmla="*/ 436392 w 513544"/>
              <a:gd name="connsiteY1375" fmla="*/ 1096328 h 1374457"/>
              <a:gd name="connsiteX1376" fmla="*/ 437345 w 513544"/>
              <a:gd name="connsiteY1376" fmla="*/ 1095375 h 1374457"/>
              <a:gd name="connsiteX1377" fmla="*/ 438297 w 513544"/>
              <a:gd name="connsiteY1377" fmla="*/ 1096328 h 1374457"/>
              <a:gd name="connsiteX1378" fmla="*/ 433535 w 513544"/>
              <a:gd name="connsiteY1378" fmla="*/ 373380 h 1374457"/>
              <a:gd name="connsiteX1379" fmla="*/ 432582 w 513544"/>
              <a:gd name="connsiteY1379" fmla="*/ 372428 h 1374457"/>
              <a:gd name="connsiteX1380" fmla="*/ 433535 w 513544"/>
              <a:gd name="connsiteY1380" fmla="*/ 370523 h 1374457"/>
              <a:gd name="connsiteX1381" fmla="*/ 434487 w 513544"/>
              <a:gd name="connsiteY1381" fmla="*/ 371475 h 1374457"/>
              <a:gd name="connsiteX1382" fmla="*/ 433535 w 513544"/>
              <a:gd name="connsiteY1382" fmla="*/ 373380 h 1374457"/>
              <a:gd name="connsiteX1383" fmla="*/ 433535 w 513544"/>
              <a:gd name="connsiteY1383" fmla="*/ 661988 h 1374457"/>
              <a:gd name="connsiteX1384" fmla="*/ 431630 w 513544"/>
              <a:gd name="connsiteY1384" fmla="*/ 661035 h 1374457"/>
              <a:gd name="connsiteX1385" fmla="*/ 432582 w 513544"/>
              <a:gd name="connsiteY1385" fmla="*/ 660083 h 1374457"/>
              <a:gd name="connsiteX1386" fmla="*/ 433535 w 513544"/>
              <a:gd name="connsiteY1386" fmla="*/ 661035 h 1374457"/>
              <a:gd name="connsiteX1387" fmla="*/ 433535 w 513544"/>
              <a:gd name="connsiteY1387" fmla="*/ 661988 h 1374457"/>
              <a:gd name="connsiteX1388" fmla="*/ 428772 w 513544"/>
              <a:gd name="connsiteY1388" fmla="*/ 781050 h 1374457"/>
              <a:gd name="connsiteX1389" fmla="*/ 429725 w 513544"/>
              <a:gd name="connsiteY1389" fmla="*/ 781050 h 1374457"/>
              <a:gd name="connsiteX1390" fmla="*/ 429725 w 513544"/>
              <a:gd name="connsiteY1390" fmla="*/ 782003 h 1374457"/>
              <a:gd name="connsiteX1391" fmla="*/ 427820 w 513544"/>
              <a:gd name="connsiteY1391" fmla="*/ 781050 h 1374457"/>
              <a:gd name="connsiteX1392" fmla="*/ 428772 w 513544"/>
              <a:gd name="connsiteY1392" fmla="*/ 781050 h 1374457"/>
              <a:gd name="connsiteX1393" fmla="*/ 427820 w 513544"/>
              <a:gd name="connsiteY1393" fmla="*/ 789623 h 1374457"/>
              <a:gd name="connsiteX1394" fmla="*/ 428772 w 513544"/>
              <a:gd name="connsiteY1394" fmla="*/ 788670 h 1374457"/>
              <a:gd name="connsiteX1395" fmla="*/ 429725 w 513544"/>
              <a:gd name="connsiteY1395" fmla="*/ 789623 h 1374457"/>
              <a:gd name="connsiteX1396" fmla="*/ 428772 w 513544"/>
              <a:gd name="connsiteY1396" fmla="*/ 790575 h 1374457"/>
              <a:gd name="connsiteX1397" fmla="*/ 427820 w 513544"/>
              <a:gd name="connsiteY1397" fmla="*/ 789623 h 1374457"/>
              <a:gd name="connsiteX1398" fmla="*/ 424010 w 513544"/>
              <a:gd name="connsiteY1398" fmla="*/ 917258 h 1374457"/>
              <a:gd name="connsiteX1399" fmla="*/ 426867 w 513544"/>
              <a:gd name="connsiteY1399" fmla="*/ 919163 h 1374457"/>
              <a:gd name="connsiteX1400" fmla="*/ 424010 w 513544"/>
              <a:gd name="connsiteY1400" fmla="*/ 918210 h 1374457"/>
              <a:gd name="connsiteX1401" fmla="*/ 424010 w 513544"/>
              <a:gd name="connsiteY1401" fmla="*/ 917258 h 1374457"/>
              <a:gd name="connsiteX1402" fmla="*/ 417342 w 513544"/>
              <a:gd name="connsiteY1402" fmla="*/ 273368 h 1374457"/>
              <a:gd name="connsiteX1403" fmla="*/ 414485 w 513544"/>
              <a:gd name="connsiteY1403" fmla="*/ 274320 h 1374457"/>
              <a:gd name="connsiteX1404" fmla="*/ 415437 w 513544"/>
              <a:gd name="connsiteY1404" fmla="*/ 272415 h 1374457"/>
              <a:gd name="connsiteX1405" fmla="*/ 417342 w 513544"/>
              <a:gd name="connsiteY1405" fmla="*/ 273368 h 1374457"/>
              <a:gd name="connsiteX1406" fmla="*/ 414485 w 513544"/>
              <a:gd name="connsiteY1406" fmla="*/ 274320 h 1374457"/>
              <a:gd name="connsiteX1407" fmla="*/ 414485 w 513544"/>
              <a:gd name="connsiteY1407" fmla="*/ 274320 h 1374457"/>
              <a:gd name="connsiteX1408" fmla="*/ 414485 w 513544"/>
              <a:gd name="connsiteY1408" fmla="*/ 274320 h 1374457"/>
              <a:gd name="connsiteX1409" fmla="*/ 414485 w 513544"/>
              <a:gd name="connsiteY1409" fmla="*/ 274320 h 1374457"/>
              <a:gd name="connsiteX1410" fmla="*/ 414485 w 513544"/>
              <a:gd name="connsiteY1410" fmla="*/ 274320 h 1374457"/>
              <a:gd name="connsiteX1411" fmla="*/ 418295 w 513544"/>
              <a:gd name="connsiteY1411" fmla="*/ 548640 h 1374457"/>
              <a:gd name="connsiteX1412" fmla="*/ 418295 w 513544"/>
              <a:gd name="connsiteY1412" fmla="*/ 548640 h 1374457"/>
              <a:gd name="connsiteX1413" fmla="*/ 418295 w 513544"/>
              <a:gd name="connsiteY1413" fmla="*/ 548640 h 1374457"/>
              <a:gd name="connsiteX1414" fmla="*/ 418295 w 513544"/>
              <a:gd name="connsiteY1414" fmla="*/ 548640 h 1374457"/>
              <a:gd name="connsiteX1415" fmla="*/ 418295 w 513544"/>
              <a:gd name="connsiteY1415" fmla="*/ 548640 h 1374457"/>
              <a:gd name="connsiteX1416" fmla="*/ 418295 w 513544"/>
              <a:gd name="connsiteY1416" fmla="*/ 548640 h 1374457"/>
              <a:gd name="connsiteX1417" fmla="*/ 415437 w 513544"/>
              <a:gd name="connsiteY1417" fmla="*/ 547688 h 1374457"/>
              <a:gd name="connsiteX1418" fmla="*/ 415437 w 513544"/>
              <a:gd name="connsiteY1418" fmla="*/ 546735 h 1374457"/>
              <a:gd name="connsiteX1419" fmla="*/ 418295 w 513544"/>
              <a:gd name="connsiteY1419" fmla="*/ 548640 h 1374457"/>
              <a:gd name="connsiteX1420" fmla="*/ 413532 w 513544"/>
              <a:gd name="connsiteY1420" fmla="*/ 215265 h 1374457"/>
              <a:gd name="connsiteX1421" fmla="*/ 412580 w 513544"/>
              <a:gd name="connsiteY1421" fmla="*/ 216218 h 1374457"/>
              <a:gd name="connsiteX1422" fmla="*/ 411627 w 513544"/>
              <a:gd name="connsiteY1422" fmla="*/ 216218 h 1374457"/>
              <a:gd name="connsiteX1423" fmla="*/ 412580 w 513544"/>
              <a:gd name="connsiteY1423" fmla="*/ 214313 h 1374457"/>
              <a:gd name="connsiteX1424" fmla="*/ 413532 w 513544"/>
              <a:gd name="connsiteY1424" fmla="*/ 215265 h 1374457"/>
              <a:gd name="connsiteX1425" fmla="*/ 408770 w 513544"/>
              <a:gd name="connsiteY1425" fmla="*/ 1024890 h 1374457"/>
              <a:gd name="connsiteX1426" fmla="*/ 407817 w 513544"/>
              <a:gd name="connsiteY1426" fmla="*/ 1025843 h 1374457"/>
              <a:gd name="connsiteX1427" fmla="*/ 406865 w 513544"/>
              <a:gd name="connsiteY1427" fmla="*/ 1024890 h 1374457"/>
              <a:gd name="connsiteX1428" fmla="*/ 408770 w 513544"/>
              <a:gd name="connsiteY1428" fmla="*/ 1023938 h 1374457"/>
              <a:gd name="connsiteX1429" fmla="*/ 408770 w 513544"/>
              <a:gd name="connsiteY1429" fmla="*/ 1024890 h 1374457"/>
              <a:gd name="connsiteX1430" fmla="*/ 407817 w 513544"/>
              <a:gd name="connsiteY1430" fmla="*/ 1062038 h 1374457"/>
              <a:gd name="connsiteX1431" fmla="*/ 406865 w 513544"/>
              <a:gd name="connsiteY1431" fmla="*/ 1061085 h 1374457"/>
              <a:gd name="connsiteX1432" fmla="*/ 407817 w 513544"/>
              <a:gd name="connsiteY1432" fmla="*/ 1059180 h 1374457"/>
              <a:gd name="connsiteX1433" fmla="*/ 408770 w 513544"/>
              <a:gd name="connsiteY1433" fmla="*/ 1060133 h 1374457"/>
              <a:gd name="connsiteX1434" fmla="*/ 407817 w 513544"/>
              <a:gd name="connsiteY1434" fmla="*/ 1062038 h 1374457"/>
              <a:gd name="connsiteX1435" fmla="*/ 405912 w 513544"/>
              <a:gd name="connsiteY1435" fmla="*/ 1083945 h 1374457"/>
              <a:gd name="connsiteX1436" fmla="*/ 405912 w 513544"/>
              <a:gd name="connsiteY1436" fmla="*/ 1083945 h 1374457"/>
              <a:gd name="connsiteX1437" fmla="*/ 405912 w 513544"/>
              <a:gd name="connsiteY1437" fmla="*/ 1083945 h 1374457"/>
              <a:gd name="connsiteX1438" fmla="*/ 405912 w 513544"/>
              <a:gd name="connsiteY1438" fmla="*/ 1083945 h 1374457"/>
              <a:gd name="connsiteX1439" fmla="*/ 405912 w 513544"/>
              <a:gd name="connsiteY1439" fmla="*/ 1083945 h 1374457"/>
              <a:gd name="connsiteX1440" fmla="*/ 405912 w 513544"/>
              <a:gd name="connsiteY1440" fmla="*/ 1082993 h 1374457"/>
              <a:gd name="connsiteX1441" fmla="*/ 405912 w 513544"/>
              <a:gd name="connsiteY1441" fmla="*/ 1080135 h 1374457"/>
              <a:gd name="connsiteX1442" fmla="*/ 408770 w 513544"/>
              <a:gd name="connsiteY1442" fmla="*/ 1081088 h 1374457"/>
              <a:gd name="connsiteX1443" fmla="*/ 405912 w 513544"/>
              <a:gd name="connsiteY1443" fmla="*/ 1082993 h 1374457"/>
              <a:gd name="connsiteX1444" fmla="*/ 404960 w 513544"/>
              <a:gd name="connsiteY1444" fmla="*/ 20955 h 1374457"/>
              <a:gd name="connsiteX1445" fmla="*/ 404007 w 513544"/>
              <a:gd name="connsiteY1445" fmla="*/ 22860 h 1374457"/>
              <a:gd name="connsiteX1446" fmla="*/ 403055 w 513544"/>
              <a:gd name="connsiteY1446" fmla="*/ 22860 h 1374457"/>
              <a:gd name="connsiteX1447" fmla="*/ 404960 w 513544"/>
              <a:gd name="connsiteY1447" fmla="*/ 20955 h 1374457"/>
              <a:gd name="connsiteX1448" fmla="*/ 402102 w 513544"/>
              <a:gd name="connsiteY1448" fmla="*/ 124778 h 1374457"/>
              <a:gd name="connsiteX1449" fmla="*/ 404960 w 513544"/>
              <a:gd name="connsiteY1449" fmla="*/ 125730 h 1374457"/>
              <a:gd name="connsiteX1450" fmla="*/ 404960 w 513544"/>
              <a:gd name="connsiteY1450" fmla="*/ 126683 h 1374457"/>
              <a:gd name="connsiteX1451" fmla="*/ 402102 w 513544"/>
              <a:gd name="connsiteY1451" fmla="*/ 124778 h 1374457"/>
              <a:gd name="connsiteX1452" fmla="*/ 401150 w 513544"/>
              <a:gd name="connsiteY1452" fmla="*/ 124778 h 1374457"/>
              <a:gd name="connsiteX1453" fmla="*/ 401150 w 513544"/>
              <a:gd name="connsiteY1453" fmla="*/ 124778 h 1374457"/>
              <a:gd name="connsiteX1454" fmla="*/ 401150 w 513544"/>
              <a:gd name="connsiteY1454" fmla="*/ 124778 h 1374457"/>
              <a:gd name="connsiteX1455" fmla="*/ 401150 w 513544"/>
              <a:gd name="connsiteY1455" fmla="*/ 124778 h 1374457"/>
              <a:gd name="connsiteX1456" fmla="*/ 401150 w 513544"/>
              <a:gd name="connsiteY1456" fmla="*/ 124778 h 1374457"/>
              <a:gd name="connsiteX1457" fmla="*/ 396387 w 513544"/>
              <a:gd name="connsiteY1457" fmla="*/ 945833 h 1374457"/>
              <a:gd name="connsiteX1458" fmla="*/ 395435 w 513544"/>
              <a:gd name="connsiteY1458" fmla="*/ 946785 h 1374457"/>
              <a:gd name="connsiteX1459" fmla="*/ 394482 w 513544"/>
              <a:gd name="connsiteY1459" fmla="*/ 946785 h 1374457"/>
              <a:gd name="connsiteX1460" fmla="*/ 395435 w 513544"/>
              <a:gd name="connsiteY1460" fmla="*/ 944880 h 1374457"/>
              <a:gd name="connsiteX1461" fmla="*/ 396387 w 513544"/>
              <a:gd name="connsiteY1461" fmla="*/ 945833 h 1374457"/>
              <a:gd name="connsiteX1462" fmla="*/ 396387 w 513544"/>
              <a:gd name="connsiteY1462" fmla="*/ 1042988 h 1374457"/>
              <a:gd name="connsiteX1463" fmla="*/ 395435 w 513544"/>
              <a:gd name="connsiteY1463" fmla="*/ 1043940 h 1374457"/>
              <a:gd name="connsiteX1464" fmla="*/ 394482 w 513544"/>
              <a:gd name="connsiteY1464" fmla="*/ 1043940 h 1374457"/>
              <a:gd name="connsiteX1465" fmla="*/ 395435 w 513544"/>
              <a:gd name="connsiteY1465" fmla="*/ 1042035 h 1374457"/>
              <a:gd name="connsiteX1466" fmla="*/ 396387 w 513544"/>
              <a:gd name="connsiteY1466" fmla="*/ 1042988 h 1374457"/>
              <a:gd name="connsiteX1467" fmla="*/ 390672 w 513544"/>
              <a:gd name="connsiteY1467" fmla="*/ 1062990 h 1374457"/>
              <a:gd name="connsiteX1468" fmla="*/ 391625 w 513544"/>
              <a:gd name="connsiteY1468" fmla="*/ 1063943 h 1374457"/>
              <a:gd name="connsiteX1469" fmla="*/ 390672 w 513544"/>
              <a:gd name="connsiteY1469" fmla="*/ 1064895 h 1374457"/>
              <a:gd name="connsiteX1470" fmla="*/ 389720 w 513544"/>
              <a:gd name="connsiteY1470" fmla="*/ 1064895 h 1374457"/>
              <a:gd name="connsiteX1471" fmla="*/ 390672 w 513544"/>
              <a:gd name="connsiteY1471" fmla="*/ 1062990 h 1374457"/>
              <a:gd name="connsiteX1472" fmla="*/ 387815 w 513544"/>
              <a:gd name="connsiteY1472" fmla="*/ 1028700 h 1374457"/>
              <a:gd name="connsiteX1473" fmla="*/ 385910 w 513544"/>
              <a:gd name="connsiteY1473" fmla="*/ 1029653 h 1374457"/>
              <a:gd name="connsiteX1474" fmla="*/ 384957 w 513544"/>
              <a:gd name="connsiteY1474" fmla="*/ 1028700 h 1374457"/>
              <a:gd name="connsiteX1475" fmla="*/ 387815 w 513544"/>
              <a:gd name="connsiteY1475" fmla="*/ 1028700 h 1374457"/>
              <a:gd name="connsiteX1476" fmla="*/ 372575 w 513544"/>
              <a:gd name="connsiteY1476" fmla="*/ 51435 h 1374457"/>
              <a:gd name="connsiteX1477" fmla="*/ 373527 w 513544"/>
              <a:gd name="connsiteY1477" fmla="*/ 50483 h 1374457"/>
              <a:gd name="connsiteX1478" fmla="*/ 374480 w 513544"/>
              <a:gd name="connsiteY1478" fmla="*/ 50483 h 1374457"/>
              <a:gd name="connsiteX1479" fmla="*/ 374480 w 513544"/>
              <a:gd name="connsiteY1479" fmla="*/ 51435 h 1374457"/>
              <a:gd name="connsiteX1480" fmla="*/ 372575 w 513544"/>
              <a:gd name="connsiteY1480" fmla="*/ 51435 h 1374457"/>
              <a:gd name="connsiteX1481" fmla="*/ 353525 w 513544"/>
              <a:gd name="connsiteY1481" fmla="*/ 138113 h 1374457"/>
              <a:gd name="connsiteX1482" fmla="*/ 352572 w 513544"/>
              <a:gd name="connsiteY1482" fmla="*/ 137160 h 1374457"/>
              <a:gd name="connsiteX1483" fmla="*/ 353525 w 513544"/>
              <a:gd name="connsiteY1483" fmla="*/ 135255 h 1374457"/>
              <a:gd name="connsiteX1484" fmla="*/ 354477 w 513544"/>
              <a:gd name="connsiteY1484" fmla="*/ 136208 h 1374457"/>
              <a:gd name="connsiteX1485" fmla="*/ 353525 w 513544"/>
              <a:gd name="connsiteY1485" fmla="*/ 138113 h 1374457"/>
              <a:gd name="connsiteX1486" fmla="*/ 335427 w 513544"/>
              <a:gd name="connsiteY1486" fmla="*/ 1328738 h 1374457"/>
              <a:gd name="connsiteX1487" fmla="*/ 336380 w 513544"/>
              <a:gd name="connsiteY1487" fmla="*/ 1326833 h 1374457"/>
              <a:gd name="connsiteX1488" fmla="*/ 337332 w 513544"/>
              <a:gd name="connsiteY1488" fmla="*/ 1327785 h 1374457"/>
              <a:gd name="connsiteX1489" fmla="*/ 336380 w 513544"/>
              <a:gd name="connsiteY1489" fmla="*/ 1328738 h 1374457"/>
              <a:gd name="connsiteX1490" fmla="*/ 335427 w 513544"/>
              <a:gd name="connsiteY1490" fmla="*/ 1328738 h 1374457"/>
              <a:gd name="connsiteX1491" fmla="*/ 284945 w 513544"/>
              <a:gd name="connsiteY1491" fmla="*/ 59055 h 1374457"/>
              <a:gd name="connsiteX1492" fmla="*/ 285897 w 513544"/>
              <a:gd name="connsiteY1492" fmla="*/ 58103 h 1374457"/>
              <a:gd name="connsiteX1493" fmla="*/ 286850 w 513544"/>
              <a:gd name="connsiteY1493" fmla="*/ 59055 h 1374457"/>
              <a:gd name="connsiteX1494" fmla="*/ 284945 w 513544"/>
              <a:gd name="connsiteY1494" fmla="*/ 60008 h 1374457"/>
              <a:gd name="connsiteX1495" fmla="*/ 284945 w 513544"/>
              <a:gd name="connsiteY1495" fmla="*/ 59055 h 1374457"/>
              <a:gd name="connsiteX1496" fmla="*/ 284945 w 513544"/>
              <a:gd name="connsiteY1496" fmla="*/ 65723 h 1374457"/>
              <a:gd name="connsiteX1497" fmla="*/ 285897 w 513544"/>
              <a:gd name="connsiteY1497" fmla="*/ 64770 h 1374457"/>
              <a:gd name="connsiteX1498" fmla="*/ 286850 w 513544"/>
              <a:gd name="connsiteY1498" fmla="*/ 64770 h 1374457"/>
              <a:gd name="connsiteX1499" fmla="*/ 286850 w 513544"/>
              <a:gd name="connsiteY1499" fmla="*/ 65723 h 1374457"/>
              <a:gd name="connsiteX1500" fmla="*/ 284945 w 513544"/>
              <a:gd name="connsiteY1500" fmla="*/ 65723 h 1374457"/>
              <a:gd name="connsiteX1501" fmla="*/ 139212 w 513544"/>
              <a:gd name="connsiteY1501" fmla="*/ 13335 h 1374457"/>
              <a:gd name="connsiteX1502" fmla="*/ 139212 w 513544"/>
              <a:gd name="connsiteY1502" fmla="*/ 11430 h 1374457"/>
              <a:gd name="connsiteX1503" fmla="*/ 140165 w 513544"/>
              <a:gd name="connsiteY1503" fmla="*/ 12383 h 1374457"/>
              <a:gd name="connsiteX1504" fmla="*/ 139212 w 513544"/>
              <a:gd name="connsiteY1504" fmla="*/ 13335 h 1374457"/>
              <a:gd name="connsiteX1505" fmla="*/ 132545 w 513544"/>
              <a:gd name="connsiteY1505" fmla="*/ 12383 h 1374457"/>
              <a:gd name="connsiteX1506" fmla="*/ 131592 w 513544"/>
              <a:gd name="connsiteY1506" fmla="*/ 13335 h 1374457"/>
              <a:gd name="connsiteX1507" fmla="*/ 130640 w 513544"/>
              <a:gd name="connsiteY1507" fmla="*/ 12383 h 1374457"/>
              <a:gd name="connsiteX1508" fmla="*/ 131592 w 513544"/>
              <a:gd name="connsiteY1508" fmla="*/ 11430 h 1374457"/>
              <a:gd name="connsiteX1509" fmla="*/ 132545 w 513544"/>
              <a:gd name="connsiteY1509" fmla="*/ 12383 h 1374457"/>
              <a:gd name="connsiteX1510" fmla="*/ 123972 w 513544"/>
              <a:gd name="connsiteY1510" fmla="*/ 1235393 h 1374457"/>
              <a:gd name="connsiteX1511" fmla="*/ 121115 w 513544"/>
              <a:gd name="connsiteY1511" fmla="*/ 1234440 h 1374457"/>
              <a:gd name="connsiteX1512" fmla="*/ 122067 w 513544"/>
              <a:gd name="connsiteY1512" fmla="*/ 1233488 h 1374457"/>
              <a:gd name="connsiteX1513" fmla="*/ 123020 w 513544"/>
              <a:gd name="connsiteY1513" fmla="*/ 1233488 h 1374457"/>
              <a:gd name="connsiteX1514" fmla="*/ 123972 w 513544"/>
              <a:gd name="connsiteY1514" fmla="*/ 1235393 h 1374457"/>
              <a:gd name="connsiteX1515" fmla="*/ 82062 w 513544"/>
              <a:gd name="connsiteY1515" fmla="*/ 1317308 h 1374457"/>
              <a:gd name="connsiteX1516" fmla="*/ 81110 w 513544"/>
              <a:gd name="connsiteY1516" fmla="*/ 1318260 h 1374457"/>
              <a:gd name="connsiteX1517" fmla="*/ 80157 w 513544"/>
              <a:gd name="connsiteY1517" fmla="*/ 1317308 h 1374457"/>
              <a:gd name="connsiteX1518" fmla="*/ 81110 w 513544"/>
              <a:gd name="connsiteY1518" fmla="*/ 1316355 h 1374457"/>
              <a:gd name="connsiteX1519" fmla="*/ 82062 w 513544"/>
              <a:gd name="connsiteY1519" fmla="*/ 1317308 h 1374457"/>
              <a:gd name="connsiteX1520" fmla="*/ 49677 w 513544"/>
              <a:gd name="connsiteY1520" fmla="*/ 160020 h 1374457"/>
              <a:gd name="connsiteX1521" fmla="*/ 49677 w 513544"/>
              <a:gd name="connsiteY1521" fmla="*/ 160020 h 1374457"/>
              <a:gd name="connsiteX1522" fmla="*/ 49677 w 513544"/>
              <a:gd name="connsiteY1522" fmla="*/ 160020 h 1374457"/>
              <a:gd name="connsiteX1523" fmla="*/ 49677 w 513544"/>
              <a:gd name="connsiteY1523" fmla="*/ 160020 h 1374457"/>
              <a:gd name="connsiteX1524" fmla="*/ 49677 w 513544"/>
              <a:gd name="connsiteY1524" fmla="*/ 160020 h 1374457"/>
              <a:gd name="connsiteX1525" fmla="*/ 47772 w 513544"/>
              <a:gd name="connsiteY1525" fmla="*/ 158115 h 1374457"/>
              <a:gd name="connsiteX1526" fmla="*/ 48725 w 513544"/>
              <a:gd name="connsiteY1526" fmla="*/ 160020 h 1374457"/>
              <a:gd name="connsiteX1527" fmla="*/ 45867 w 513544"/>
              <a:gd name="connsiteY1527" fmla="*/ 159068 h 1374457"/>
              <a:gd name="connsiteX1528" fmla="*/ 47772 w 513544"/>
              <a:gd name="connsiteY1528" fmla="*/ 158115 h 1374457"/>
              <a:gd name="connsiteX1529" fmla="*/ 31580 w 513544"/>
              <a:gd name="connsiteY1529" fmla="*/ 90488 h 1374457"/>
              <a:gd name="connsiteX1530" fmla="*/ 30627 w 513544"/>
              <a:gd name="connsiteY1530" fmla="*/ 91440 h 1374457"/>
              <a:gd name="connsiteX1531" fmla="*/ 29675 w 513544"/>
              <a:gd name="connsiteY1531" fmla="*/ 91440 h 1374457"/>
              <a:gd name="connsiteX1532" fmla="*/ 30627 w 513544"/>
              <a:gd name="connsiteY1532" fmla="*/ 89535 h 1374457"/>
              <a:gd name="connsiteX1533" fmla="*/ 31580 w 513544"/>
              <a:gd name="connsiteY1533" fmla="*/ 90488 h 1374457"/>
              <a:gd name="connsiteX1534" fmla="*/ 31580 w 513544"/>
              <a:gd name="connsiteY1534" fmla="*/ 98108 h 1374457"/>
              <a:gd name="connsiteX1535" fmla="*/ 30627 w 513544"/>
              <a:gd name="connsiteY1535" fmla="*/ 99060 h 1374457"/>
              <a:gd name="connsiteX1536" fmla="*/ 29675 w 513544"/>
              <a:gd name="connsiteY1536" fmla="*/ 98108 h 1374457"/>
              <a:gd name="connsiteX1537" fmla="*/ 30627 w 513544"/>
              <a:gd name="connsiteY1537" fmla="*/ 97155 h 1374457"/>
              <a:gd name="connsiteX1538" fmla="*/ 31580 w 513544"/>
              <a:gd name="connsiteY1538" fmla="*/ 98108 h 1374457"/>
              <a:gd name="connsiteX1539" fmla="*/ 6815 w 513544"/>
              <a:gd name="connsiteY1539" fmla="*/ 265748 h 1374457"/>
              <a:gd name="connsiteX1540" fmla="*/ 4910 w 513544"/>
              <a:gd name="connsiteY1540" fmla="*/ 266700 h 1374457"/>
              <a:gd name="connsiteX1541" fmla="*/ 3957 w 513544"/>
              <a:gd name="connsiteY1541" fmla="*/ 265748 h 1374457"/>
              <a:gd name="connsiteX1542" fmla="*/ 4910 w 513544"/>
              <a:gd name="connsiteY1542" fmla="*/ 264795 h 1374457"/>
              <a:gd name="connsiteX1543" fmla="*/ 6815 w 513544"/>
              <a:gd name="connsiteY1543" fmla="*/ 265748 h 1374457"/>
              <a:gd name="connsiteX1544" fmla="*/ 512592 w 513544"/>
              <a:gd name="connsiteY1544" fmla="*/ 471488 h 1374457"/>
              <a:gd name="connsiteX1545" fmla="*/ 513545 w 513544"/>
              <a:gd name="connsiteY1545" fmla="*/ 472440 h 1374457"/>
              <a:gd name="connsiteX1546" fmla="*/ 512592 w 513544"/>
              <a:gd name="connsiteY1546" fmla="*/ 473393 h 1374457"/>
              <a:gd name="connsiteX1547" fmla="*/ 511640 w 513544"/>
              <a:gd name="connsiteY1547" fmla="*/ 473393 h 1374457"/>
              <a:gd name="connsiteX1548" fmla="*/ 512592 w 513544"/>
              <a:gd name="connsiteY1548" fmla="*/ 471488 h 1374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</a:cxnLst>
            <a:rect l="l" t="t" r="r" b="b"/>
            <a:pathLst>
              <a:path w="513544" h="1374457">
                <a:moveTo>
                  <a:pt x="136355" y="1371600"/>
                </a:moveTo>
                <a:cubicBezTo>
                  <a:pt x="139212" y="1368743"/>
                  <a:pt x="141117" y="1365885"/>
                  <a:pt x="143022" y="1363028"/>
                </a:cubicBezTo>
                <a:cubicBezTo>
                  <a:pt x="143975" y="1362075"/>
                  <a:pt x="146832" y="1362075"/>
                  <a:pt x="148737" y="1363028"/>
                </a:cubicBezTo>
                <a:cubicBezTo>
                  <a:pt x="150642" y="1363980"/>
                  <a:pt x="153500" y="1366838"/>
                  <a:pt x="153500" y="1362075"/>
                </a:cubicBezTo>
                <a:cubicBezTo>
                  <a:pt x="154452" y="1359218"/>
                  <a:pt x="153500" y="1356360"/>
                  <a:pt x="153500" y="1353503"/>
                </a:cubicBezTo>
                <a:cubicBezTo>
                  <a:pt x="153500" y="1350645"/>
                  <a:pt x="154452" y="1348740"/>
                  <a:pt x="156357" y="1346835"/>
                </a:cubicBezTo>
                <a:cubicBezTo>
                  <a:pt x="163977" y="1340168"/>
                  <a:pt x="165882" y="1331595"/>
                  <a:pt x="165882" y="1323023"/>
                </a:cubicBezTo>
                <a:cubicBezTo>
                  <a:pt x="165882" y="1318260"/>
                  <a:pt x="168740" y="1321118"/>
                  <a:pt x="170645" y="1322070"/>
                </a:cubicBezTo>
                <a:cubicBezTo>
                  <a:pt x="172550" y="1323023"/>
                  <a:pt x="174455" y="1323023"/>
                  <a:pt x="176360" y="1322070"/>
                </a:cubicBezTo>
                <a:cubicBezTo>
                  <a:pt x="176360" y="1322070"/>
                  <a:pt x="175407" y="1320165"/>
                  <a:pt x="175407" y="1319213"/>
                </a:cubicBezTo>
                <a:cubicBezTo>
                  <a:pt x="174455" y="1317308"/>
                  <a:pt x="174455" y="1314450"/>
                  <a:pt x="174455" y="1312545"/>
                </a:cubicBezTo>
                <a:cubicBezTo>
                  <a:pt x="175407" y="1312545"/>
                  <a:pt x="177312" y="1311593"/>
                  <a:pt x="177312" y="1310640"/>
                </a:cubicBezTo>
                <a:cubicBezTo>
                  <a:pt x="178265" y="1306830"/>
                  <a:pt x="178265" y="1303973"/>
                  <a:pt x="178265" y="1300163"/>
                </a:cubicBezTo>
                <a:cubicBezTo>
                  <a:pt x="178265" y="1296353"/>
                  <a:pt x="182075" y="1294448"/>
                  <a:pt x="182075" y="1290638"/>
                </a:cubicBezTo>
                <a:cubicBezTo>
                  <a:pt x="182075" y="1289685"/>
                  <a:pt x="182075" y="1289685"/>
                  <a:pt x="182075" y="1288733"/>
                </a:cubicBezTo>
                <a:cubicBezTo>
                  <a:pt x="180170" y="1286828"/>
                  <a:pt x="179217" y="1284923"/>
                  <a:pt x="182075" y="1283018"/>
                </a:cubicBezTo>
                <a:cubicBezTo>
                  <a:pt x="188742" y="1277303"/>
                  <a:pt x="191600" y="1270635"/>
                  <a:pt x="191600" y="1262063"/>
                </a:cubicBezTo>
                <a:cubicBezTo>
                  <a:pt x="191600" y="1259205"/>
                  <a:pt x="192552" y="1256348"/>
                  <a:pt x="194457" y="1253490"/>
                </a:cubicBezTo>
                <a:cubicBezTo>
                  <a:pt x="196362" y="1251585"/>
                  <a:pt x="195410" y="1250633"/>
                  <a:pt x="194457" y="1248728"/>
                </a:cubicBezTo>
                <a:cubicBezTo>
                  <a:pt x="192552" y="1245870"/>
                  <a:pt x="190647" y="1243013"/>
                  <a:pt x="188742" y="1239203"/>
                </a:cubicBezTo>
                <a:cubicBezTo>
                  <a:pt x="186837" y="1235393"/>
                  <a:pt x="187790" y="1233488"/>
                  <a:pt x="191600" y="1232535"/>
                </a:cubicBezTo>
                <a:cubicBezTo>
                  <a:pt x="198267" y="1230630"/>
                  <a:pt x="193505" y="1224915"/>
                  <a:pt x="197315" y="1222058"/>
                </a:cubicBezTo>
                <a:cubicBezTo>
                  <a:pt x="202077" y="1217295"/>
                  <a:pt x="201125" y="1212533"/>
                  <a:pt x="197315" y="1206818"/>
                </a:cubicBezTo>
                <a:cubicBezTo>
                  <a:pt x="194457" y="1203008"/>
                  <a:pt x="195410" y="1200150"/>
                  <a:pt x="197315" y="1197293"/>
                </a:cubicBezTo>
                <a:cubicBezTo>
                  <a:pt x="200172" y="1193483"/>
                  <a:pt x="196362" y="1193483"/>
                  <a:pt x="193505" y="1193483"/>
                </a:cubicBezTo>
                <a:cubicBezTo>
                  <a:pt x="192552" y="1193483"/>
                  <a:pt x="190647" y="1193483"/>
                  <a:pt x="189695" y="1193483"/>
                </a:cubicBezTo>
                <a:cubicBezTo>
                  <a:pt x="188742" y="1192530"/>
                  <a:pt x="187790" y="1191578"/>
                  <a:pt x="187790" y="1190625"/>
                </a:cubicBezTo>
                <a:cubicBezTo>
                  <a:pt x="186837" y="1188720"/>
                  <a:pt x="188742" y="1186815"/>
                  <a:pt x="190647" y="1186815"/>
                </a:cubicBezTo>
                <a:cubicBezTo>
                  <a:pt x="193505" y="1186815"/>
                  <a:pt x="196362" y="1186815"/>
                  <a:pt x="199220" y="1186815"/>
                </a:cubicBezTo>
                <a:cubicBezTo>
                  <a:pt x="200172" y="1186815"/>
                  <a:pt x="202077" y="1187768"/>
                  <a:pt x="203030" y="1188720"/>
                </a:cubicBezTo>
                <a:cubicBezTo>
                  <a:pt x="204935" y="1193483"/>
                  <a:pt x="209697" y="1196340"/>
                  <a:pt x="208745" y="1201103"/>
                </a:cubicBezTo>
                <a:cubicBezTo>
                  <a:pt x="207792" y="1207770"/>
                  <a:pt x="208745" y="1213485"/>
                  <a:pt x="205887" y="1220153"/>
                </a:cubicBezTo>
                <a:cubicBezTo>
                  <a:pt x="203982" y="1223963"/>
                  <a:pt x="204935" y="1229678"/>
                  <a:pt x="204935" y="1234440"/>
                </a:cubicBezTo>
                <a:cubicBezTo>
                  <a:pt x="211602" y="1240155"/>
                  <a:pt x="207792" y="1247775"/>
                  <a:pt x="208745" y="1254443"/>
                </a:cubicBezTo>
                <a:cubicBezTo>
                  <a:pt x="208745" y="1258253"/>
                  <a:pt x="207792" y="1262063"/>
                  <a:pt x="209697" y="1264920"/>
                </a:cubicBezTo>
                <a:cubicBezTo>
                  <a:pt x="212555" y="1269683"/>
                  <a:pt x="214460" y="1274445"/>
                  <a:pt x="214460" y="1280160"/>
                </a:cubicBezTo>
                <a:cubicBezTo>
                  <a:pt x="214460" y="1281113"/>
                  <a:pt x="217317" y="1282065"/>
                  <a:pt x="219222" y="1283018"/>
                </a:cubicBezTo>
                <a:cubicBezTo>
                  <a:pt x="223032" y="1283018"/>
                  <a:pt x="225890" y="1283970"/>
                  <a:pt x="225890" y="1287780"/>
                </a:cubicBezTo>
                <a:cubicBezTo>
                  <a:pt x="225890" y="1289685"/>
                  <a:pt x="225890" y="1291590"/>
                  <a:pt x="227795" y="1292543"/>
                </a:cubicBezTo>
                <a:cubicBezTo>
                  <a:pt x="230652" y="1294448"/>
                  <a:pt x="228747" y="1301115"/>
                  <a:pt x="234462" y="1300163"/>
                </a:cubicBezTo>
                <a:cubicBezTo>
                  <a:pt x="242082" y="1299210"/>
                  <a:pt x="238272" y="1293495"/>
                  <a:pt x="239225" y="1290638"/>
                </a:cubicBezTo>
                <a:cubicBezTo>
                  <a:pt x="240177" y="1287780"/>
                  <a:pt x="240177" y="1284923"/>
                  <a:pt x="240177" y="1282065"/>
                </a:cubicBezTo>
                <a:cubicBezTo>
                  <a:pt x="240177" y="1281113"/>
                  <a:pt x="241130" y="1281113"/>
                  <a:pt x="241130" y="1280160"/>
                </a:cubicBezTo>
                <a:cubicBezTo>
                  <a:pt x="241130" y="1280160"/>
                  <a:pt x="242082" y="1281113"/>
                  <a:pt x="242082" y="1281113"/>
                </a:cubicBezTo>
                <a:cubicBezTo>
                  <a:pt x="243035" y="1289685"/>
                  <a:pt x="248750" y="1294448"/>
                  <a:pt x="257322" y="1298258"/>
                </a:cubicBezTo>
                <a:cubicBezTo>
                  <a:pt x="258275" y="1298258"/>
                  <a:pt x="259227" y="1301115"/>
                  <a:pt x="260180" y="1303020"/>
                </a:cubicBezTo>
                <a:cubicBezTo>
                  <a:pt x="261132" y="1304925"/>
                  <a:pt x="262085" y="1304925"/>
                  <a:pt x="263037" y="1303973"/>
                </a:cubicBezTo>
                <a:cubicBezTo>
                  <a:pt x="265895" y="1301115"/>
                  <a:pt x="267800" y="1303020"/>
                  <a:pt x="269705" y="1303973"/>
                </a:cubicBezTo>
                <a:cubicBezTo>
                  <a:pt x="269705" y="1303973"/>
                  <a:pt x="271610" y="1303020"/>
                  <a:pt x="271610" y="1302068"/>
                </a:cubicBezTo>
                <a:cubicBezTo>
                  <a:pt x="271610" y="1300163"/>
                  <a:pt x="270657" y="1298258"/>
                  <a:pt x="268752" y="1298258"/>
                </a:cubicBezTo>
                <a:cubicBezTo>
                  <a:pt x="265895" y="1297305"/>
                  <a:pt x="263037" y="1297305"/>
                  <a:pt x="265895" y="1294448"/>
                </a:cubicBezTo>
                <a:cubicBezTo>
                  <a:pt x="268752" y="1291590"/>
                  <a:pt x="268752" y="1291590"/>
                  <a:pt x="267800" y="1284923"/>
                </a:cubicBezTo>
                <a:cubicBezTo>
                  <a:pt x="267800" y="1283018"/>
                  <a:pt x="266847" y="1280160"/>
                  <a:pt x="268752" y="1278255"/>
                </a:cubicBezTo>
                <a:cubicBezTo>
                  <a:pt x="272562" y="1274445"/>
                  <a:pt x="273515" y="1269683"/>
                  <a:pt x="270657" y="1266825"/>
                </a:cubicBezTo>
                <a:cubicBezTo>
                  <a:pt x="266847" y="1261110"/>
                  <a:pt x="269705" y="1257300"/>
                  <a:pt x="270657" y="1252538"/>
                </a:cubicBezTo>
                <a:cubicBezTo>
                  <a:pt x="272562" y="1246823"/>
                  <a:pt x="270657" y="1239203"/>
                  <a:pt x="271610" y="1233488"/>
                </a:cubicBezTo>
                <a:cubicBezTo>
                  <a:pt x="271610" y="1228725"/>
                  <a:pt x="270657" y="1223010"/>
                  <a:pt x="275420" y="1218248"/>
                </a:cubicBezTo>
                <a:cubicBezTo>
                  <a:pt x="273515" y="1212533"/>
                  <a:pt x="280182" y="1209675"/>
                  <a:pt x="280182" y="1204913"/>
                </a:cubicBezTo>
                <a:cubicBezTo>
                  <a:pt x="280182" y="1195388"/>
                  <a:pt x="283040" y="1184910"/>
                  <a:pt x="276372" y="1175385"/>
                </a:cubicBezTo>
                <a:cubicBezTo>
                  <a:pt x="274467" y="1173480"/>
                  <a:pt x="279230" y="1171575"/>
                  <a:pt x="279230" y="1168718"/>
                </a:cubicBezTo>
                <a:cubicBezTo>
                  <a:pt x="279230" y="1166813"/>
                  <a:pt x="276372" y="1164908"/>
                  <a:pt x="276372" y="1163003"/>
                </a:cubicBezTo>
                <a:cubicBezTo>
                  <a:pt x="274467" y="1157288"/>
                  <a:pt x="274467" y="1151573"/>
                  <a:pt x="276372" y="1146810"/>
                </a:cubicBezTo>
                <a:cubicBezTo>
                  <a:pt x="277325" y="1143953"/>
                  <a:pt x="278277" y="1143000"/>
                  <a:pt x="282087" y="1143000"/>
                </a:cubicBezTo>
                <a:cubicBezTo>
                  <a:pt x="285897" y="1143000"/>
                  <a:pt x="288755" y="1143000"/>
                  <a:pt x="292565" y="1143000"/>
                </a:cubicBezTo>
                <a:cubicBezTo>
                  <a:pt x="297327" y="1143000"/>
                  <a:pt x="299232" y="1144905"/>
                  <a:pt x="297327" y="1148715"/>
                </a:cubicBezTo>
                <a:cubicBezTo>
                  <a:pt x="294470" y="1151573"/>
                  <a:pt x="294470" y="1155383"/>
                  <a:pt x="294470" y="1158240"/>
                </a:cubicBezTo>
                <a:cubicBezTo>
                  <a:pt x="294470" y="1162050"/>
                  <a:pt x="294470" y="1163003"/>
                  <a:pt x="300185" y="1163955"/>
                </a:cubicBezTo>
                <a:cubicBezTo>
                  <a:pt x="308757" y="1165860"/>
                  <a:pt x="310662" y="1167765"/>
                  <a:pt x="311615" y="1174433"/>
                </a:cubicBezTo>
                <a:cubicBezTo>
                  <a:pt x="311615" y="1182053"/>
                  <a:pt x="312567" y="1189673"/>
                  <a:pt x="311615" y="1197293"/>
                </a:cubicBezTo>
                <a:cubicBezTo>
                  <a:pt x="311615" y="1202055"/>
                  <a:pt x="311615" y="1205865"/>
                  <a:pt x="318282" y="1207770"/>
                </a:cubicBezTo>
                <a:cubicBezTo>
                  <a:pt x="320187" y="1207770"/>
                  <a:pt x="319235" y="1210628"/>
                  <a:pt x="318282" y="1212533"/>
                </a:cubicBezTo>
                <a:cubicBezTo>
                  <a:pt x="314472" y="1217295"/>
                  <a:pt x="314472" y="1217295"/>
                  <a:pt x="315425" y="1225868"/>
                </a:cubicBezTo>
                <a:cubicBezTo>
                  <a:pt x="315425" y="1229678"/>
                  <a:pt x="317330" y="1233488"/>
                  <a:pt x="315425" y="1236345"/>
                </a:cubicBezTo>
                <a:cubicBezTo>
                  <a:pt x="309710" y="1243013"/>
                  <a:pt x="312567" y="1249680"/>
                  <a:pt x="315425" y="1256348"/>
                </a:cubicBezTo>
                <a:cubicBezTo>
                  <a:pt x="317330" y="1259205"/>
                  <a:pt x="316377" y="1263968"/>
                  <a:pt x="310662" y="1263968"/>
                </a:cubicBezTo>
                <a:cubicBezTo>
                  <a:pt x="309710" y="1263968"/>
                  <a:pt x="309710" y="1264920"/>
                  <a:pt x="308757" y="1264920"/>
                </a:cubicBezTo>
                <a:cubicBezTo>
                  <a:pt x="308757" y="1264920"/>
                  <a:pt x="309710" y="1265873"/>
                  <a:pt x="309710" y="1265873"/>
                </a:cubicBezTo>
                <a:cubicBezTo>
                  <a:pt x="318282" y="1268730"/>
                  <a:pt x="323997" y="1266825"/>
                  <a:pt x="328760" y="1260158"/>
                </a:cubicBezTo>
                <a:cubicBezTo>
                  <a:pt x="331617" y="1256348"/>
                  <a:pt x="333522" y="1251585"/>
                  <a:pt x="333522" y="1246823"/>
                </a:cubicBezTo>
                <a:cubicBezTo>
                  <a:pt x="333522" y="1245870"/>
                  <a:pt x="335427" y="1245870"/>
                  <a:pt x="336380" y="1245870"/>
                </a:cubicBezTo>
                <a:cubicBezTo>
                  <a:pt x="339237" y="1250633"/>
                  <a:pt x="343047" y="1254443"/>
                  <a:pt x="338285" y="1260158"/>
                </a:cubicBezTo>
                <a:cubicBezTo>
                  <a:pt x="337332" y="1262063"/>
                  <a:pt x="336380" y="1264920"/>
                  <a:pt x="336380" y="1266825"/>
                </a:cubicBezTo>
                <a:cubicBezTo>
                  <a:pt x="336380" y="1277303"/>
                  <a:pt x="336380" y="1286828"/>
                  <a:pt x="336380" y="1297305"/>
                </a:cubicBezTo>
                <a:cubicBezTo>
                  <a:pt x="336380" y="1297305"/>
                  <a:pt x="337332" y="1298258"/>
                  <a:pt x="337332" y="1298258"/>
                </a:cubicBezTo>
                <a:cubicBezTo>
                  <a:pt x="338285" y="1298258"/>
                  <a:pt x="340190" y="1297305"/>
                  <a:pt x="340190" y="1296353"/>
                </a:cubicBezTo>
                <a:cubicBezTo>
                  <a:pt x="340190" y="1289685"/>
                  <a:pt x="341142" y="1283018"/>
                  <a:pt x="340190" y="1277303"/>
                </a:cubicBezTo>
                <a:cubicBezTo>
                  <a:pt x="339237" y="1271588"/>
                  <a:pt x="343047" y="1267778"/>
                  <a:pt x="344952" y="1262063"/>
                </a:cubicBezTo>
                <a:cubicBezTo>
                  <a:pt x="345905" y="1260158"/>
                  <a:pt x="345905" y="1261110"/>
                  <a:pt x="347810" y="1261110"/>
                </a:cubicBezTo>
                <a:cubicBezTo>
                  <a:pt x="350667" y="1262063"/>
                  <a:pt x="346857" y="1261110"/>
                  <a:pt x="348762" y="1263015"/>
                </a:cubicBezTo>
                <a:cubicBezTo>
                  <a:pt x="349715" y="1263968"/>
                  <a:pt x="349715" y="1264920"/>
                  <a:pt x="350667" y="1265873"/>
                </a:cubicBezTo>
                <a:cubicBezTo>
                  <a:pt x="351620" y="1264920"/>
                  <a:pt x="352572" y="1264920"/>
                  <a:pt x="352572" y="1263968"/>
                </a:cubicBezTo>
                <a:cubicBezTo>
                  <a:pt x="353525" y="1258253"/>
                  <a:pt x="351620" y="1252538"/>
                  <a:pt x="356382" y="1246823"/>
                </a:cubicBezTo>
                <a:cubicBezTo>
                  <a:pt x="358287" y="1244918"/>
                  <a:pt x="357335" y="1241108"/>
                  <a:pt x="355430" y="1238250"/>
                </a:cubicBezTo>
                <a:cubicBezTo>
                  <a:pt x="352572" y="1235393"/>
                  <a:pt x="355430" y="1234440"/>
                  <a:pt x="358287" y="1234440"/>
                </a:cubicBezTo>
                <a:cubicBezTo>
                  <a:pt x="359240" y="1234440"/>
                  <a:pt x="360192" y="1232535"/>
                  <a:pt x="360192" y="1232535"/>
                </a:cubicBezTo>
                <a:cubicBezTo>
                  <a:pt x="356382" y="1228725"/>
                  <a:pt x="357335" y="1223963"/>
                  <a:pt x="357335" y="1219200"/>
                </a:cubicBezTo>
                <a:cubicBezTo>
                  <a:pt x="357335" y="1215390"/>
                  <a:pt x="363050" y="1211580"/>
                  <a:pt x="358287" y="1206818"/>
                </a:cubicBezTo>
                <a:cubicBezTo>
                  <a:pt x="358287" y="1206818"/>
                  <a:pt x="358287" y="1204913"/>
                  <a:pt x="359240" y="1203960"/>
                </a:cubicBezTo>
                <a:cubicBezTo>
                  <a:pt x="362097" y="1201103"/>
                  <a:pt x="365907" y="1198245"/>
                  <a:pt x="368765" y="1194435"/>
                </a:cubicBezTo>
                <a:cubicBezTo>
                  <a:pt x="369717" y="1193483"/>
                  <a:pt x="369717" y="1192530"/>
                  <a:pt x="369717" y="1191578"/>
                </a:cubicBezTo>
                <a:cubicBezTo>
                  <a:pt x="368765" y="1189673"/>
                  <a:pt x="366860" y="1188720"/>
                  <a:pt x="366860" y="1186815"/>
                </a:cubicBezTo>
                <a:cubicBezTo>
                  <a:pt x="366860" y="1184910"/>
                  <a:pt x="370670" y="1183958"/>
                  <a:pt x="367812" y="1181100"/>
                </a:cubicBezTo>
                <a:cubicBezTo>
                  <a:pt x="365907" y="1179195"/>
                  <a:pt x="364955" y="1176338"/>
                  <a:pt x="365907" y="1174433"/>
                </a:cubicBezTo>
                <a:cubicBezTo>
                  <a:pt x="369717" y="1168718"/>
                  <a:pt x="368765" y="1162050"/>
                  <a:pt x="369717" y="1155383"/>
                </a:cubicBezTo>
                <a:cubicBezTo>
                  <a:pt x="369717" y="1154430"/>
                  <a:pt x="371622" y="1154430"/>
                  <a:pt x="372575" y="1153478"/>
                </a:cubicBezTo>
                <a:cubicBezTo>
                  <a:pt x="372575" y="1153478"/>
                  <a:pt x="373527" y="1154430"/>
                  <a:pt x="373527" y="1154430"/>
                </a:cubicBezTo>
                <a:cubicBezTo>
                  <a:pt x="374480" y="1162050"/>
                  <a:pt x="371622" y="1170623"/>
                  <a:pt x="378290" y="1178243"/>
                </a:cubicBezTo>
                <a:cubicBezTo>
                  <a:pt x="378290" y="1182053"/>
                  <a:pt x="378290" y="1186815"/>
                  <a:pt x="376385" y="1190625"/>
                </a:cubicBezTo>
                <a:cubicBezTo>
                  <a:pt x="375432" y="1193483"/>
                  <a:pt x="375432" y="1194435"/>
                  <a:pt x="376385" y="1196340"/>
                </a:cubicBezTo>
                <a:cubicBezTo>
                  <a:pt x="378290" y="1199198"/>
                  <a:pt x="378290" y="1202055"/>
                  <a:pt x="376385" y="1204913"/>
                </a:cubicBezTo>
                <a:cubicBezTo>
                  <a:pt x="374480" y="1207770"/>
                  <a:pt x="373527" y="1209675"/>
                  <a:pt x="373527" y="1213485"/>
                </a:cubicBezTo>
                <a:cubicBezTo>
                  <a:pt x="373527" y="1219200"/>
                  <a:pt x="373527" y="1224915"/>
                  <a:pt x="373527" y="1230630"/>
                </a:cubicBezTo>
                <a:cubicBezTo>
                  <a:pt x="371622" y="1230630"/>
                  <a:pt x="370670" y="1229678"/>
                  <a:pt x="369717" y="1227773"/>
                </a:cubicBezTo>
                <a:cubicBezTo>
                  <a:pt x="368765" y="1225868"/>
                  <a:pt x="370670" y="1221105"/>
                  <a:pt x="367812" y="1221105"/>
                </a:cubicBezTo>
                <a:cubicBezTo>
                  <a:pt x="363050" y="1221105"/>
                  <a:pt x="365907" y="1225868"/>
                  <a:pt x="364955" y="1227773"/>
                </a:cubicBezTo>
                <a:cubicBezTo>
                  <a:pt x="364955" y="1231583"/>
                  <a:pt x="364955" y="1236345"/>
                  <a:pt x="364955" y="1240155"/>
                </a:cubicBezTo>
                <a:cubicBezTo>
                  <a:pt x="364955" y="1241108"/>
                  <a:pt x="365907" y="1243013"/>
                  <a:pt x="366860" y="1243013"/>
                </a:cubicBezTo>
                <a:cubicBezTo>
                  <a:pt x="369717" y="1243013"/>
                  <a:pt x="368765" y="1241108"/>
                  <a:pt x="369717" y="1239203"/>
                </a:cubicBezTo>
                <a:cubicBezTo>
                  <a:pt x="372575" y="1235393"/>
                  <a:pt x="375432" y="1236345"/>
                  <a:pt x="378290" y="1239203"/>
                </a:cubicBezTo>
                <a:cubicBezTo>
                  <a:pt x="380195" y="1240155"/>
                  <a:pt x="381147" y="1240155"/>
                  <a:pt x="381147" y="1239203"/>
                </a:cubicBezTo>
                <a:cubicBezTo>
                  <a:pt x="382100" y="1234440"/>
                  <a:pt x="382100" y="1229678"/>
                  <a:pt x="382100" y="1224915"/>
                </a:cubicBezTo>
                <a:cubicBezTo>
                  <a:pt x="382100" y="1223963"/>
                  <a:pt x="383052" y="1223963"/>
                  <a:pt x="383052" y="1223963"/>
                </a:cubicBezTo>
                <a:cubicBezTo>
                  <a:pt x="383052" y="1223963"/>
                  <a:pt x="384005" y="1223963"/>
                  <a:pt x="384957" y="1224915"/>
                </a:cubicBezTo>
                <a:cubicBezTo>
                  <a:pt x="386862" y="1226820"/>
                  <a:pt x="388767" y="1228725"/>
                  <a:pt x="389720" y="1230630"/>
                </a:cubicBezTo>
                <a:cubicBezTo>
                  <a:pt x="390672" y="1231583"/>
                  <a:pt x="390672" y="1232535"/>
                  <a:pt x="391625" y="1233488"/>
                </a:cubicBezTo>
                <a:cubicBezTo>
                  <a:pt x="392577" y="1234440"/>
                  <a:pt x="396387" y="1233488"/>
                  <a:pt x="397340" y="1232535"/>
                </a:cubicBezTo>
                <a:cubicBezTo>
                  <a:pt x="398292" y="1228725"/>
                  <a:pt x="398292" y="1224915"/>
                  <a:pt x="402102" y="1221105"/>
                </a:cubicBezTo>
                <a:cubicBezTo>
                  <a:pt x="395435" y="1216343"/>
                  <a:pt x="402102" y="1212533"/>
                  <a:pt x="403055" y="1208723"/>
                </a:cubicBezTo>
                <a:cubicBezTo>
                  <a:pt x="403055" y="1206818"/>
                  <a:pt x="399245" y="1203960"/>
                  <a:pt x="400197" y="1203008"/>
                </a:cubicBezTo>
                <a:cubicBezTo>
                  <a:pt x="404960" y="1198245"/>
                  <a:pt x="403055" y="1192530"/>
                  <a:pt x="403055" y="1187768"/>
                </a:cubicBezTo>
                <a:cubicBezTo>
                  <a:pt x="403055" y="1185863"/>
                  <a:pt x="404007" y="1183005"/>
                  <a:pt x="404960" y="1181100"/>
                </a:cubicBezTo>
                <a:cubicBezTo>
                  <a:pt x="407817" y="1171575"/>
                  <a:pt x="408770" y="1166813"/>
                  <a:pt x="405912" y="1155383"/>
                </a:cubicBezTo>
                <a:cubicBezTo>
                  <a:pt x="405912" y="1154430"/>
                  <a:pt x="404007" y="1153478"/>
                  <a:pt x="404960" y="1152525"/>
                </a:cubicBezTo>
                <a:cubicBezTo>
                  <a:pt x="408770" y="1149668"/>
                  <a:pt x="406865" y="1145858"/>
                  <a:pt x="407817" y="1142048"/>
                </a:cubicBezTo>
                <a:cubicBezTo>
                  <a:pt x="407817" y="1139190"/>
                  <a:pt x="408770" y="1136333"/>
                  <a:pt x="405912" y="1133475"/>
                </a:cubicBezTo>
                <a:cubicBezTo>
                  <a:pt x="403055" y="1130618"/>
                  <a:pt x="408770" y="1127760"/>
                  <a:pt x="404960" y="1124903"/>
                </a:cubicBezTo>
                <a:cubicBezTo>
                  <a:pt x="403055" y="1122998"/>
                  <a:pt x="403055" y="1119188"/>
                  <a:pt x="404960" y="1116330"/>
                </a:cubicBezTo>
                <a:cubicBezTo>
                  <a:pt x="408770" y="1112520"/>
                  <a:pt x="407817" y="1107758"/>
                  <a:pt x="406865" y="1102995"/>
                </a:cubicBezTo>
                <a:cubicBezTo>
                  <a:pt x="406865" y="1101090"/>
                  <a:pt x="404960" y="1099185"/>
                  <a:pt x="404960" y="1098233"/>
                </a:cubicBezTo>
                <a:cubicBezTo>
                  <a:pt x="409722" y="1093470"/>
                  <a:pt x="406865" y="1088708"/>
                  <a:pt x="407817" y="1082993"/>
                </a:cubicBezTo>
                <a:cubicBezTo>
                  <a:pt x="402102" y="1082040"/>
                  <a:pt x="398292" y="1083945"/>
                  <a:pt x="396387" y="1087755"/>
                </a:cubicBezTo>
                <a:cubicBezTo>
                  <a:pt x="394482" y="1095375"/>
                  <a:pt x="394482" y="1102995"/>
                  <a:pt x="396387" y="1110615"/>
                </a:cubicBezTo>
                <a:cubicBezTo>
                  <a:pt x="398292" y="1117283"/>
                  <a:pt x="398292" y="1117283"/>
                  <a:pt x="390672" y="1122045"/>
                </a:cubicBezTo>
                <a:cubicBezTo>
                  <a:pt x="389720" y="1121093"/>
                  <a:pt x="389720" y="1120140"/>
                  <a:pt x="388767" y="1119188"/>
                </a:cubicBezTo>
                <a:cubicBezTo>
                  <a:pt x="386862" y="1118235"/>
                  <a:pt x="384005" y="1118235"/>
                  <a:pt x="384005" y="1117283"/>
                </a:cubicBezTo>
                <a:cubicBezTo>
                  <a:pt x="383052" y="1115378"/>
                  <a:pt x="385910" y="1115378"/>
                  <a:pt x="387815" y="1114425"/>
                </a:cubicBezTo>
                <a:cubicBezTo>
                  <a:pt x="390672" y="1113473"/>
                  <a:pt x="389720" y="1112520"/>
                  <a:pt x="387815" y="1111568"/>
                </a:cubicBezTo>
                <a:cubicBezTo>
                  <a:pt x="386862" y="1110615"/>
                  <a:pt x="384957" y="1110615"/>
                  <a:pt x="384005" y="1110615"/>
                </a:cubicBezTo>
                <a:lnTo>
                  <a:pt x="380195" y="1094423"/>
                </a:lnTo>
                <a:cubicBezTo>
                  <a:pt x="383052" y="1092518"/>
                  <a:pt x="376385" y="1085850"/>
                  <a:pt x="384957" y="1085850"/>
                </a:cubicBezTo>
                <a:cubicBezTo>
                  <a:pt x="385910" y="1085850"/>
                  <a:pt x="386862" y="1083945"/>
                  <a:pt x="386862" y="1082993"/>
                </a:cubicBezTo>
                <a:cubicBezTo>
                  <a:pt x="386862" y="1076325"/>
                  <a:pt x="387815" y="1069658"/>
                  <a:pt x="386862" y="1062990"/>
                </a:cubicBezTo>
                <a:cubicBezTo>
                  <a:pt x="386862" y="1059180"/>
                  <a:pt x="388767" y="1058228"/>
                  <a:pt x="392577" y="1057275"/>
                </a:cubicBezTo>
                <a:cubicBezTo>
                  <a:pt x="396387" y="1056323"/>
                  <a:pt x="395435" y="1052513"/>
                  <a:pt x="391625" y="1050608"/>
                </a:cubicBezTo>
                <a:cubicBezTo>
                  <a:pt x="388767" y="1049655"/>
                  <a:pt x="386862" y="1047750"/>
                  <a:pt x="387815" y="1045845"/>
                </a:cubicBezTo>
                <a:cubicBezTo>
                  <a:pt x="388767" y="1042988"/>
                  <a:pt x="390672" y="1042035"/>
                  <a:pt x="388767" y="1038225"/>
                </a:cubicBezTo>
                <a:cubicBezTo>
                  <a:pt x="384005" y="1031558"/>
                  <a:pt x="379242" y="1023938"/>
                  <a:pt x="386862" y="1015365"/>
                </a:cubicBezTo>
                <a:cubicBezTo>
                  <a:pt x="383052" y="1010603"/>
                  <a:pt x="393530" y="1006793"/>
                  <a:pt x="387815" y="1001078"/>
                </a:cubicBezTo>
                <a:cubicBezTo>
                  <a:pt x="385910" y="999173"/>
                  <a:pt x="389720" y="996315"/>
                  <a:pt x="392577" y="993458"/>
                </a:cubicBezTo>
                <a:cubicBezTo>
                  <a:pt x="394482" y="991553"/>
                  <a:pt x="394482" y="991553"/>
                  <a:pt x="392577" y="987743"/>
                </a:cubicBezTo>
                <a:cubicBezTo>
                  <a:pt x="391625" y="984885"/>
                  <a:pt x="391625" y="982980"/>
                  <a:pt x="393530" y="981075"/>
                </a:cubicBezTo>
                <a:cubicBezTo>
                  <a:pt x="395435" y="979170"/>
                  <a:pt x="394482" y="978218"/>
                  <a:pt x="391625" y="978218"/>
                </a:cubicBezTo>
                <a:cubicBezTo>
                  <a:pt x="387815" y="978218"/>
                  <a:pt x="386862" y="976313"/>
                  <a:pt x="389720" y="973455"/>
                </a:cubicBezTo>
                <a:cubicBezTo>
                  <a:pt x="390672" y="972503"/>
                  <a:pt x="390672" y="971550"/>
                  <a:pt x="388767" y="970598"/>
                </a:cubicBezTo>
                <a:cubicBezTo>
                  <a:pt x="387815" y="969645"/>
                  <a:pt x="387815" y="967740"/>
                  <a:pt x="387815" y="967740"/>
                </a:cubicBezTo>
                <a:cubicBezTo>
                  <a:pt x="389720" y="966788"/>
                  <a:pt x="391625" y="966788"/>
                  <a:pt x="393530" y="965835"/>
                </a:cubicBezTo>
                <a:cubicBezTo>
                  <a:pt x="395435" y="963930"/>
                  <a:pt x="389720" y="962978"/>
                  <a:pt x="392577" y="960120"/>
                </a:cubicBezTo>
                <a:cubicBezTo>
                  <a:pt x="394482" y="958215"/>
                  <a:pt x="395435" y="956310"/>
                  <a:pt x="394482" y="953453"/>
                </a:cubicBezTo>
                <a:cubicBezTo>
                  <a:pt x="392577" y="950595"/>
                  <a:pt x="391625" y="947738"/>
                  <a:pt x="389720" y="945833"/>
                </a:cubicBezTo>
                <a:cubicBezTo>
                  <a:pt x="385910" y="942023"/>
                  <a:pt x="387815" y="938213"/>
                  <a:pt x="387815" y="934403"/>
                </a:cubicBezTo>
                <a:cubicBezTo>
                  <a:pt x="387815" y="931545"/>
                  <a:pt x="392577" y="930593"/>
                  <a:pt x="389720" y="926783"/>
                </a:cubicBezTo>
                <a:cubicBezTo>
                  <a:pt x="386862" y="923925"/>
                  <a:pt x="392577" y="922020"/>
                  <a:pt x="392577" y="919163"/>
                </a:cubicBezTo>
                <a:cubicBezTo>
                  <a:pt x="391625" y="916305"/>
                  <a:pt x="392577" y="913448"/>
                  <a:pt x="392577" y="910590"/>
                </a:cubicBezTo>
                <a:cubicBezTo>
                  <a:pt x="392577" y="907733"/>
                  <a:pt x="392577" y="904875"/>
                  <a:pt x="392577" y="902018"/>
                </a:cubicBezTo>
                <a:cubicBezTo>
                  <a:pt x="392577" y="899160"/>
                  <a:pt x="393530" y="897255"/>
                  <a:pt x="395435" y="895350"/>
                </a:cubicBezTo>
                <a:cubicBezTo>
                  <a:pt x="398292" y="892493"/>
                  <a:pt x="394482" y="892493"/>
                  <a:pt x="393530" y="892493"/>
                </a:cubicBezTo>
                <a:cubicBezTo>
                  <a:pt x="392577" y="892493"/>
                  <a:pt x="390672" y="892493"/>
                  <a:pt x="389720" y="892493"/>
                </a:cubicBezTo>
                <a:cubicBezTo>
                  <a:pt x="388767" y="892493"/>
                  <a:pt x="386862" y="891540"/>
                  <a:pt x="385910" y="891540"/>
                </a:cubicBezTo>
                <a:cubicBezTo>
                  <a:pt x="386862" y="890588"/>
                  <a:pt x="387815" y="889635"/>
                  <a:pt x="388767" y="888683"/>
                </a:cubicBezTo>
                <a:cubicBezTo>
                  <a:pt x="390672" y="885825"/>
                  <a:pt x="394482" y="885825"/>
                  <a:pt x="398292" y="885825"/>
                </a:cubicBezTo>
                <a:cubicBezTo>
                  <a:pt x="399245" y="885825"/>
                  <a:pt x="400197" y="884873"/>
                  <a:pt x="401150" y="883920"/>
                </a:cubicBezTo>
                <a:cubicBezTo>
                  <a:pt x="400197" y="882968"/>
                  <a:pt x="399245" y="882968"/>
                  <a:pt x="397340" y="882015"/>
                </a:cubicBezTo>
                <a:cubicBezTo>
                  <a:pt x="389720" y="880110"/>
                  <a:pt x="389720" y="880110"/>
                  <a:pt x="388767" y="874395"/>
                </a:cubicBezTo>
                <a:cubicBezTo>
                  <a:pt x="388767" y="873443"/>
                  <a:pt x="388767" y="872490"/>
                  <a:pt x="388767" y="870585"/>
                </a:cubicBezTo>
                <a:cubicBezTo>
                  <a:pt x="388767" y="870585"/>
                  <a:pt x="388767" y="870585"/>
                  <a:pt x="388767" y="870585"/>
                </a:cubicBezTo>
                <a:cubicBezTo>
                  <a:pt x="388767" y="870585"/>
                  <a:pt x="388767" y="870585"/>
                  <a:pt x="388767" y="870585"/>
                </a:cubicBezTo>
                <a:cubicBezTo>
                  <a:pt x="390672" y="870585"/>
                  <a:pt x="391625" y="870585"/>
                  <a:pt x="391625" y="868680"/>
                </a:cubicBezTo>
                <a:cubicBezTo>
                  <a:pt x="391625" y="867728"/>
                  <a:pt x="389720" y="867728"/>
                  <a:pt x="388767" y="867728"/>
                </a:cubicBezTo>
                <a:cubicBezTo>
                  <a:pt x="388767" y="867728"/>
                  <a:pt x="388767" y="867728"/>
                  <a:pt x="388767" y="867728"/>
                </a:cubicBezTo>
                <a:cubicBezTo>
                  <a:pt x="388767" y="867728"/>
                  <a:pt x="388767" y="867728"/>
                  <a:pt x="388767" y="867728"/>
                </a:cubicBezTo>
                <a:cubicBezTo>
                  <a:pt x="389720" y="865823"/>
                  <a:pt x="391625" y="862965"/>
                  <a:pt x="392577" y="861060"/>
                </a:cubicBezTo>
                <a:cubicBezTo>
                  <a:pt x="393530" y="861060"/>
                  <a:pt x="394482" y="861060"/>
                  <a:pt x="394482" y="861060"/>
                </a:cubicBezTo>
                <a:cubicBezTo>
                  <a:pt x="398292" y="855345"/>
                  <a:pt x="399245" y="847725"/>
                  <a:pt x="404007" y="842010"/>
                </a:cubicBezTo>
                <a:cubicBezTo>
                  <a:pt x="404960" y="840105"/>
                  <a:pt x="401150" y="840105"/>
                  <a:pt x="400197" y="839153"/>
                </a:cubicBezTo>
                <a:cubicBezTo>
                  <a:pt x="397340" y="837248"/>
                  <a:pt x="396387" y="832485"/>
                  <a:pt x="398292" y="829628"/>
                </a:cubicBezTo>
                <a:cubicBezTo>
                  <a:pt x="399245" y="827723"/>
                  <a:pt x="404960" y="828675"/>
                  <a:pt x="404007" y="825818"/>
                </a:cubicBezTo>
                <a:cubicBezTo>
                  <a:pt x="403055" y="823913"/>
                  <a:pt x="401150" y="822008"/>
                  <a:pt x="404007" y="820103"/>
                </a:cubicBezTo>
                <a:cubicBezTo>
                  <a:pt x="405912" y="818198"/>
                  <a:pt x="400197" y="815340"/>
                  <a:pt x="404007" y="812483"/>
                </a:cubicBezTo>
                <a:cubicBezTo>
                  <a:pt x="404007" y="812483"/>
                  <a:pt x="404007" y="810578"/>
                  <a:pt x="403055" y="809625"/>
                </a:cubicBezTo>
                <a:cubicBezTo>
                  <a:pt x="400197" y="805815"/>
                  <a:pt x="403055" y="801053"/>
                  <a:pt x="399245" y="798195"/>
                </a:cubicBezTo>
                <a:cubicBezTo>
                  <a:pt x="397340" y="796290"/>
                  <a:pt x="401150" y="796290"/>
                  <a:pt x="402102" y="795338"/>
                </a:cubicBezTo>
                <a:cubicBezTo>
                  <a:pt x="405912" y="794385"/>
                  <a:pt x="405912" y="791528"/>
                  <a:pt x="404960" y="789623"/>
                </a:cubicBezTo>
                <a:cubicBezTo>
                  <a:pt x="400197" y="780098"/>
                  <a:pt x="401150" y="770573"/>
                  <a:pt x="401150" y="760095"/>
                </a:cubicBezTo>
                <a:cubicBezTo>
                  <a:pt x="401150" y="754380"/>
                  <a:pt x="402102" y="748665"/>
                  <a:pt x="397340" y="742950"/>
                </a:cubicBezTo>
                <a:cubicBezTo>
                  <a:pt x="395435" y="741045"/>
                  <a:pt x="395435" y="736283"/>
                  <a:pt x="397340" y="734378"/>
                </a:cubicBezTo>
                <a:cubicBezTo>
                  <a:pt x="404007" y="727710"/>
                  <a:pt x="396387" y="721995"/>
                  <a:pt x="397340" y="716280"/>
                </a:cubicBezTo>
                <a:cubicBezTo>
                  <a:pt x="391625" y="709613"/>
                  <a:pt x="393530" y="701993"/>
                  <a:pt x="393530" y="694373"/>
                </a:cubicBezTo>
                <a:cubicBezTo>
                  <a:pt x="396387" y="691515"/>
                  <a:pt x="395435" y="688658"/>
                  <a:pt x="394482" y="684848"/>
                </a:cubicBezTo>
                <a:cubicBezTo>
                  <a:pt x="392577" y="680085"/>
                  <a:pt x="394482" y="675323"/>
                  <a:pt x="393530" y="670560"/>
                </a:cubicBezTo>
                <a:cubicBezTo>
                  <a:pt x="393530" y="665798"/>
                  <a:pt x="393530" y="661035"/>
                  <a:pt x="393530" y="656273"/>
                </a:cubicBezTo>
                <a:cubicBezTo>
                  <a:pt x="393530" y="650558"/>
                  <a:pt x="393530" y="645795"/>
                  <a:pt x="393530" y="640080"/>
                </a:cubicBezTo>
                <a:cubicBezTo>
                  <a:pt x="387815" y="636270"/>
                  <a:pt x="390672" y="631508"/>
                  <a:pt x="392577" y="627698"/>
                </a:cubicBezTo>
                <a:cubicBezTo>
                  <a:pt x="387815" y="623888"/>
                  <a:pt x="396387" y="621030"/>
                  <a:pt x="393530" y="618173"/>
                </a:cubicBezTo>
                <a:cubicBezTo>
                  <a:pt x="390672" y="614363"/>
                  <a:pt x="389720" y="610553"/>
                  <a:pt x="388767" y="606743"/>
                </a:cubicBezTo>
                <a:cubicBezTo>
                  <a:pt x="388767" y="605790"/>
                  <a:pt x="386862" y="604838"/>
                  <a:pt x="386862" y="603885"/>
                </a:cubicBezTo>
                <a:cubicBezTo>
                  <a:pt x="385910" y="601980"/>
                  <a:pt x="391625" y="601028"/>
                  <a:pt x="387815" y="598170"/>
                </a:cubicBezTo>
                <a:cubicBezTo>
                  <a:pt x="384957" y="595313"/>
                  <a:pt x="384957" y="593408"/>
                  <a:pt x="387815" y="590550"/>
                </a:cubicBezTo>
                <a:cubicBezTo>
                  <a:pt x="389720" y="588645"/>
                  <a:pt x="389720" y="586740"/>
                  <a:pt x="387815" y="583883"/>
                </a:cubicBezTo>
                <a:cubicBezTo>
                  <a:pt x="385910" y="581978"/>
                  <a:pt x="385910" y="579120"/>
                  <a:pt x="384957" y="577215"/>
                </a:cubicBezTo>
                <a:cubicBezTo>
                  <a:pt x="383052" y="572453"/>
                  <a:pt x="380195" y="568643"/>
                  <a:pt x="386862" y="565785"/>
                </a:cubicBezTo>
                <a:cubicBezTo>
                  <a:pt x="388767" y="564833"/>
                  <a:pt x="387815" y="562928"/>
                  <a:pt x="386862" y="561975"/>
                </a:cubicBezTo>
                <a:cubicBezTo>
                  <a:pt x="385910" y="561023"/>
                  <a:pt x="384957" y="560070"/>
                  <a:pt x="384005" y="559118"/>
                </a:cubicBezTo>
                <a:cubicBezTo>
                  <a:pt x="381147" y="556260"/>
                  <a:pt x="383052" y="555308"/>
                  <a:pt x="385910" y="555308"/>
                </a:cubicBezTo>
                <a:cubicBezTo>
                  <a:pt x="386862" y="555308"/>
                  <a:pt x="387815" y="553403"/>
                  <a:pt x="387815" y="553403"/>
                </a:cubicBezTo>
                <a:cubicBezTo>
                  <a:pt x="383052" y="547688"/>
                  <a:pt x="385910" y="541973"/>
                  <a:pt x="384957" y="536258"/>
                </a:cubicBezTo>
                <a:cubicBezTo>
                  <a:pt x="383052" y="523875"/>
                  <a:pt x="388767" y="510540"/>
                  <a:pt x="381147" y="498158"/>
                </a:cubicBezTo>
                <a:cubicBezTo>
                  <a:pt x="381147" y="498158"/>
                  <a:pt x="381147" y="497205"/>
                  <a:pt x="381147" y="496253"/>
                </a:cubicBezTo>
                <a:cubicBezTo>
                  <a:pt x="382100" y="493395"/>
                  <a:pt x="384957" y="491490"/>
                  <a:pt x="384957" y="488633"/>
                </a:cubicBezTo>
                <a:cubicBezTo>
                  <a:pt x="384957" y="485775"/>
                  <a:pt x="382100" y="483870"/>
                  <a:pt x="382100" y="481013"/>
                </a:cubicBezTo>
                <a:cubicBezTo>
                  <a:pt x="381147" y="477203"/>
                  <a:pt x="384957" y="478155"/>
                  <a:pt x="387815" y="477203"/>
                </a:cubicBezTo>
                <a:cubicBezTo>
                  <a:pt x="389720" y="476250"/>
                  <a:pt x="389720" y="475298"/>
                  <a:pt x="388767" y="475298"/>
                </a:cubicBezTo>
                <a:cubicBezTo>
                  <a:pt x="385910" y="474345"/>
                  <a:pt x="383052" y="474345"/>
                  <a:pt x="381147" y="474345"/>
                </a:cubicBezTo>
                <a:cubicBezTo>
                  <a:pt x="378290" y="473393"/>
                  <a:pt x="377337" y="470535"/>
                  <a:pt x="379242" y="468630"/>
                </a:cubicBezTo>
                <a:cubicBezTo>
                  <a:pt x="381147" y="467678"/>
                  <a:pt x="384957" y="466725"/>
                  <a:pt x="385910" y="464820"/>
                </a:cubicBezTo>
                <a:cubicBezTo>
                  <a:pt x="387815" y="461963"/>
                  <a:pt x="384005" y="460058"/>
                  <a:pt x="381147" y="457200"/>
                </a:cubicBezTo>
                <a:cubicBezTo>
                  <a:pt x="380195" y="456248"/>
                  <a:pt x="379242" y="455295"/>
                  <a:pt x="378290" y="454343"/>
                </a:cubicBezTo>
                <a:cubicBezTo>
                  <a:pt x="384957" y="452438"/>
                  <a:pt x="378290" y="443865"/>
                  <a:pt x="386862" y="441008"/>
                </a:cubicBezTo>
                <a:cubicBezTo>
                  <a:pt x="391625" y="440055"/>
                  <a:pt x="391625" y="438150"/>
                  <a:pt x="386862" y="434340"/>
                </a:cubicBezTo>
                <a:cubicBezTo>
                  <a:pt x="386862" y="430530"/>
                  <a:pt x="394482" y="427673"/>
                  <a:pt x="388767" y="423863"/>
                </a:cubicBezTo>
                <a:cubicBezTo>
                  <a:pt x="386862" y="421958"/>
                  <a:pt x="387815" y="421005"/>
                  <a:pt x="389720" y="420053"/>
                </a:cubicBezTo>
                <a:cubicBezTo>
                  <a:pt x="393530" y="420053"/>
                  <a:pt x="396387" y="420053"/>
                  <a:pt x="400197" y="420053"/>
                </a:cubicBezTo>
                <a:cubicBezTo>
                  <a:pt x="401150" y="420053"/>
                  <a:pt x="402102" y="421005"/>
                  <a:pt x="402102" y="421005"/>
                </a:cubicBezTo>
                <a:cubicBezTo>
                  <a:pt x="401150" y="421958"/>
                  <a:pt x="401150" y="422910"/>
                  <a:pt x="400197" y="422910"/>
                </a:cubicBezTo>
                <a:cubicBezTo>
                  <a:pt x="398292" y="422910"/>
                  <a:pt x="396387" y="422910"/>
                  <a:pt x="396387" y="424815"/>
                </a:cubicBezTo>
                <a:cubicBezTo>
                  <a:pt x="396387" y="425768"/>
                  <a:pt x="398292" y="425768"/>
                  <a:pt x="400197" y="425768"/>
                </a:cubicBezTo>
                <a:cubicBezTo>
                  <a:pt x="406865" y="426720"/>
                  <a:pt x="406865" y="426720"/>
                  <a:pt x="407817" y="431483"/>
                </a:cubicBezTo>
                <a:cubicBezTo>
                  <a:pt x="408770" y="435293"/>
                  <a:pt x="409722" y="439103"/>
                  <a:pt x="410675" y="442913"/>
                </a:cubicBezTo>
                <a:cubicBezTo>
                  <a:pt x="405912" y="447675"/>
                  <a:pt x="408770" y="451485"/>
                  <a:pt x="411627" y="456248"/>
                </a:cubicBezTo>
                <a:cubicBezTo>
                  <a:pt x="414485" y="461010"/>
                  <a:pt x="420200" y="466725"/>
                  <a:pt x="412580" y="471488"/>
                </a:cubicBezTo>
                <a:cubicBezTo>
                  <a:pt x="410675" y="481965"/>
                  <a:pt x="416390" y="490538"/>
                  <a:pt x="418295" y="500063"/>
                </a:cubicBezTo>
                <a:cubicBezTo>
                  <a:pt x="418295" y="501015"/>
                  <a:pt x="422105" y="502920"/>
                  <a:pt x="423057" y="502920"/>
                </a:cubicBezTo>
                <a:cubicBezTo>
                  <a:pt x="424962" y="501968"/>
                  <a:pt x="424962" y="499110"/>
                  <a:pt x="424010" y="498158"/>
                </a:cubicBezTo>
                <a:cubicBezTo>
                  <a:pt x="418295" y="495300"/>
                  <a:pt x="425915" y="491490"/>
                  <a:pt x="422105" y="487680"/>
                </a:cubicBezTo>
                <a:cubicBezTo>
                  <a:pt x="419247" y="484823"/>
                  <a:pt x="420200" y="480060"/>
                  <a:pt x="422105" y="476250"/>
                </a:cubicBezTo>
                <a:cubicBezTo>
                  <a:pt x="423057" y="475298"/>
                  <a:pt x="424010" y="474345"/>
                  <a:pt x="423057" y="473393"/>
                </a:cubicBezTo>
                <a:cubicBezTo>
                  <a:pt x="417342" y="461010"/>
                  <a:pt x="421152" y="448628"/>
                  <a:pt x="420200" y="436245"/>
                </a:cubicBezTo>
                <a:cubicBezTo>
                  <a:pt x="420200" y="434340"/>
                  <a:pt x="421152" y="431483"/>
                  <a:pt x="420200" y="431483"/>
                </a:cubicBezTo>
                <a:cubicBezTo>
                  <a:pt x="415437" y="427673"/>
                  <a:pt x="419247" y="425768"/>
                  <a:pt x="420200" y="422910"/>
                </a:cubicBezTo>
                <a:cubicBezTo>
                  <a:pt x="421152" y="421005"/>
                  <a:pt x="420200" y="416243"/>
                  <a:pt x="422105" y="416243"/>
                </a:cubicBezTo>
                <a:cubicBezTo>
                  <a:pt x="425915" y="417195"/>
                  <a:pt x="424010" y="421005"/>
                  <a:pt x="424962" y="423863"/>
                </a:cubicBezTo>
                <a:cubicBezTo>
                  <a:pt x="425915" y="427673"/>
                  <a:pt x="423057" y="432435"/>
                  <a:pt x="426867" y="436245"/>
                </a:cubicBezTo>
                <a:cubicBezTo>
                  <a:pt x="429725" y="439103"/>
                  <a:pt x="429725" y="442913"/>
                  <a:pt x="429725" y="446723"/>
                </a:cubicBezTo>
                <a:cubicBezTo>
                  <a:pt x="429725" y="451485"/>
                  <a:pt x="429725" y="456248"/>
                  <a:pt x="429725" y="461010"/>
                </a:cubicBezTo>
                <a:cubicBezTo>
                  <a:pt x="429725" y="464820"/>
                  <a:pt x="432582" y="465773"/>
                  <a:pt x="435440" y="466725"/>
                </a:cubicBezTo>
                <a:cubicBezTo>
                  <a:pt x="435440" y="466725"/>
                  <a:pt x="436392" y="467678"/>
                  <a:pt x="436392" y="467678"/>
                </a:cubicBezTo>
                <a:cubicBezTo>
                  <a:pt x="433535" y="470535"/>
                  <a:pt x="433535" y="472440"/>
                  <a:pt x="437345" y="474345"/>
                </a:cubicBezTo>
                <a:cubicBezTo>
                  <a:pt x="441155" y="476250"/>
                  <a:pt x="441155" y="478155"/>
                  <a:pt x="438297" y="481013"/>
                </a:cubicBezTo>
                <a:cubicBezTo>
                  <a:pt x="437345" y="481965"/>
                  <a:pt x="437345" y="484823"/>
                  <a:pt x="437345" y="485775"/>
                </a:cubicBezTo>
                <a:cubicBezTo>
                  <a:pt x="439250" y="489585"/>
                  <a:pt x="441155" y="493395"/>
                  <a:pt x="437345" y="496253"/>
                </a:cubicBezTo>
                <a:cubicBezTo>
                  <a:pt x="438297" y="503873"/>
                  <a:pt x="434487" y="512445"/>
                  <a:pt x="441155" y="520065"/>
                </a:cubicBezTo>
                <a:cubicBezTo>
                  <a:pt x="442107" y="521018"/>
                  <a:pt x="440202" y="522923"/>
                  <a:pt x="439250" y="524828"/>
                </a:cubicBezTo>
                <a:cubicBezTo>
                  <a:pt x="436392" y="528638"/>
                  <a:pt x="440202" y="527685"/>
                  <a:pt x="442107" y="528638"/>
                </a:cubicBezTo>
                <a:cubicBezTo>
                  <a:pt x="444965" y="529590"/>
                  <a:pt x="444012" y="531495"/>
                  <a:pt x="442107" y="531495"/>
                </a:cubicBezTo>
                <a:cubicBezTo>
                  <a:pt x="441155" y="532448"/>
                  <a:pt x="438297" y="532448"/>
                  <a:pt x="438297" y="532448"/>
                </a:cubicBezTo>
                <a:cubicBezTo>
                  <a:pt x="437345" y="534353"/>
                  <a:pt x="440202" y="534353"/>
                  <a:pt x="442107" y="535305"/>
                </a:cubicBezTo>
                <a:cubicBezTo>
                  <a:pt x="444965" y="536258"/>
                  <a:pt x="445917" y="538163"/>
                  <a:pt x="444012" y="541020"/>
                </a:cubicBezTo>
                <a:cubicBezTo>
                  <a:pt x="443060" y="541973"/>
                  <a:pt x="441155" y="542925"/>
                  <a:pt x="442107" y="543878"/>
                </a:cubicBezTo>
                <a:cubicBezTo>
                  <a:pt x="448775" y="554355"/>
                  <a:pt x="444012" y="565785"/>
                  <a:pt x="445917" y="577215"/>
                </a:cubicBezTo>
                <a:cubicBezTo>
                  <a:pt x="445917" y="579120"/>
                  <a:pt x="445917" y="581978"/>
                  <a:pt x="446870" y="583883"/>
                </a:cubicBezTo>
                <a:cubicBezTo>
                  <a:pt x="449727" y="587693"/>
                  <a:pt x="449727" y="591503"/>
                  <a:pt x="449727" y="596265"/>
                </a:cubicBezTo>
                <a:cubicBezTo>
                  <a:pt x="449727" y="604838"/>
                  <a:pt x="449727" y="614363"/>
                  <a:pt x="449727" y="622935"/>
                </a:cubicBezTo>
                <a:cubicBezTo>
                  <a:pt x="449727" y="626745"/>
                  <a:pt x="452585" y="629603"/>
                  <a:pt x="456395" y="631508"/>
                </a:cubicBezTo>
                <a:cubicBezTo>
                  <a:pt x="458300" y="632460"/>
                  <a:pt x="460205" y="632460"/>
                  <a:pt x="462110" y="633413"/>
                </a:cubicBezTo>
                <a:cubicBezTo>
                  <a:pt x="466872" y="637223"/>
                  <a:pt x="469730" y="632460"/>
                  <a:pt x="472587" y="631508"/>
                </a:cubicBezTo>
                <a:cubicBezTo>
                  <a:pt x="476397" y="630555"/>
                  <a:pt x="471635" y="627698"/>
                  <a:pt x="471635" y="626745"/>
                </a:cubicBezTo>
                <a:cubicBezTo>
                  <a:pt x="470682" y="621983"/>
                  <a:pt x="465920" y="617220"/>
                  <a:pt x="466872" y="611505"/>
                </a:cubicBezTo>
                <a:cubicBezTo>
                  <a:pt x="467825" y="608648"/>
                  <a:pt x="464967" y="607695"/>
                  <a:pt x="462110" y="607695"/>
                </a:cubicBezTo>
                <a:cubicBezTo>
                  <a:pt x="460205" y="607695"/>
                  <a:pt x="459252" y="605790"/>
                  <a:pt x="460205" y="605790"/>
                </a:cubicBezTo>
                <a:cubicBezTo>
                  <a:pt x="468777" y="601028"/>
                  <a:pt x="466872" y="593408"/>
                  <a:pt x="466872" y="586740"/>
                </a:cubicBezTo>
                <a:cubicBezTo>
                  <a:pt x="466872" y="582930"/>
                  <a:pt x="466872" y="580073"/>
                  <a:pt x="466872" y="576263"/>
                </a:cubicBezTo>
                <a:cubicBezTo>
                  <a:pt x="466872" y="572453"/>
                  <a:pt x="467825" y="566738"/>
                  <a:pt x="465920" y="563880"/>
                </a:cubicBezTo>
                <a:cubicBezTo>
                  <a:pt x="463062" y="560070"/>
                  <a:pt x="466872" y="558165"/>
                  <a:pt x="464967" y="554355"/>
                </a:cubicBezTo>
                <a:cubicBezTo>
                  <a:pt x="463062" y="551498"/>
                  <a:pt x="464967" y="547688"/>
                  <a:pt x="463062" y="543878"/>
                </a:cubicBezTo>
                <a:cubicBezTo>
                  <a:pt x="462110" y="541020"/>
                  <a:pt x="462110" y="538163"/>
                  <a:pt x="460205" y="535305"/>
                </a:cubicBezTo>
                <a:cubicBezTo>
                  <a:pt x="457347" y="531495"/>
                  <a:pt x="463062" y="529590"/>
                  <a:pt x="463062" y="525780"/>
                </a:cubicBezTo>
                <a:cubicBezTo>
                  <a:pt x="463062" y="523875"/>
                  <a:pt x="464015" y="521018"/>
                  <a:pt x="463062" y="519113"/>
                </a:cubicBezTo>
                <a:cubicBezTo>
                  <a:pt x="459252" y="513398"/>
                  <a:pt x="457347" y="508635"/>
                  <a:pt x="463062" y="502920"/>
                </a:cubicBezTo>
                <a:cubicBezTo>
                  <a:pt x="464015" y="501968"/>
                  <a:pt x="463062" y="500063"/>
                  <a:pt x="463062" y="500063"/>
                </a:cubicBezTo>
                <a:cubicBezTo>
                  <a:pt x="459252" y="496253"/>
                  <a:pt x="460205" y="492443"/>
                  <a:pt x="460205" y="488633"/>
                </a:cubicBezTo>
                <a:cubicBezTo>
                  <a:pt x="460205" y="484823"/>
                  <a:pt x="460205" y="481965"/>
                  <a:pt x="460205" y="478155"/>
                </a:cubicBezTo>
                <a:cubicBezTo>
                  <a:pt x="460205" y="474345"/>
                  <a:pt x="460205" y="470535"/>
                  <a:pt x="458300" y="465773"/>
                </a:cubicBezTo>
                <a:cubicBezTo>
                  <a:pt x="456395" y="462915"/>
                  <a:pt x="462110" y="460058"/>
                  <a:pt x="461157" y="456248"/>
                </a:cubicBezTo>
                <a:cubicBezTo>
                  <a:pt x="460205" y="452438"/>
                  <a:pt x="462110" y="447675"/>
                  <a:pt x="458300" y="443865"/>
                </a:cubicBezTo>
                <a:cubicBezTo>
                  <a:pt x="456395" y="441960"/>
                  <a:pt x="457347" y="439103"/>
                  <a:pt x="459252" y="437198"/>
                </a:cubicBezTo>
                <a:cubicBezTo>
                  <a:pt x="461157" y="435293"/>
                  <a:pt x="462110" y="433388"/>
                  <a:pt x="460205" y="430530"/>
                </a:cubicBezTo>
                <a:cubicBezTo>
                  <a:pt x="458300" y="428625"/>
                  <a:pt x="457347" y="426720"/>
                  <a:pt x="457347" y="423863"/>
                </a:cubicBezTo>
                <a:cubicBezTo>
                  <a:pt x="456395" y="409575"/>
                  <a:pt x="460205" y="394335"/>
                  <a:pt x="454490" y="380048"/>
                </a:cubicBezTo>
                <a:cubicBezTo>
                  <a:pt x="458300" y="377190"/>
                  <a:pt x="458300" y="374333"/>
                  <a:pt x="454490" y="370523"/>
                </a:cubicBezTo>
                <a:cubicBezTo>
                  <a:pt x="456395" y="367665"/>
                  <a:pt x="455442" y="364808"/>
                  <a:pt x="453537" y="361950"/>
                </a:cubicBezTo>
                <a:cubicBezTo>
                  <a:pt x="452585" y="360045"/>
                  <a:pt x="453537" y="357188"/>
                  <a:pt x="454490" y="355283"/>
                </a:cubicBezTo>
                <a:cubicBezTo>
                  <a:pt x="456395" y="352425"/>
                  <a:pt x="456395" y="351473"/>
                  <a:pt x="454490" y="349568"/>
                </a:cubicBezTo>
                <a:cubicBezTo>
                  <a:pt x="452585" y="347663"/>
                  <a:pt x="453537" y="344805"/>
                  <a:pt x="456395" y="342900"/>
                </a:cubicBezTo>
                <a:cubicBezTo>
                  <a:pt x="458300" y="341948"/>
                  <a:pt x="458300" y="340995"/>
                  <a:pt x="455442" y="340043"/>
                </a:cubicBezTo>
                <a:cubicBezTo>
                  <a:pt x="454490" y="340043"/>
                  <a:pt x="452585" y="339090"/>
                  <a:pt x="451632" y="339090"/>
                </a:cubicBezTo>
                <a:cubicBezTo>
                  <a:pt x="445917" y="339090"/>
                  <a:pt x="444012" y="340995"/>
                  <a:pt x="446870" y="345758"/>
                </a:cubicBezTo>
                <a:cubicBezTo>
                  <a:pt x="449727" y="349568"/>
                  <a:pt x="444012" y="350520"/>
                  <a:pt x="446870" y="353378"/>
                </a:cubicBezTo>
                <a:cubicBezTo>
                  <a:pt x="448775" y="356235"/>
                  <a:pt x="448775" y="357188"/>
                  <a:pt x="444965" y="358140"/>
                </a:cubicBezTo>
                <a:cubicBezTo>
                  <a:pt x="444012" y="358140"/>
                  <a:pt x="440202" y="360045"/>
                  <a:pt x="444012" y="360998"/>
                </a:cubicBezTo>
                <a:cubicBezTo>
                  <a:pt x="447822" y="361950"/>
                  <a:pt x="449727" y="362903"/>
                  <a:pt x="449727" y="366713"/>
                </a:cubicBezTo>
                <a:cubicBezTo>
                  <a:pt x="449727" y="370523"/>
                  <a:pt x="449727" y="375285"/>
                  <a:pt x="449727" y="379095"/>
                </a:cubicBezTo>
                <a:cubicBezTo>
                  <a:pt x="449727" y="380048"/>
                  <a:pt x="448775" y="381953"/>
                  <a:pt x="447822" y="381953"/>
                </a:cubicBezTo>
                <a:cubicBezTo>
                  <a:pt x="445917" y="381000"/>
                  <a:pt x="445917" y="380048"/>
                  <a:pt x="444965" y="378143"/>
                </a:cubicBezTo>
                <a:cubicBezTo>
                  <a:pt x="444965" y="378143"/>
                  <a:pt x="444012" y="377190"/>
                  <a:pt x="444012" y="377190"/>
                </a:cubicBezTo>
                <a:cubicBezTo>
                  <a:pt x="443060" y="378143"/>
                  <a:pt x="442107" y="378143"/>
                  <a:pt x="441155" y="379095"/>
                </a:cubicBezTo>
                <a:cubicBezTo>
                  <a:pt x="441155" y="381000"/>
                  <a:pt x="441155" y="382905"/>
                  <a:pt x="441155" y="384810"/>
                </a:cubicBezTo>
                <a:cubicBezTo>
                  <a:pt x="441155" y="385763"/>
                  <a:pt x="440202" y="385763"/>
                  <a:pt x="440202" y="385763"/>
                </a:cubicBezTo>
                <a:cubicBezTo>
                  <a:pt x="439250" y="385763"/>
                  <a:pt x="437345" y="384810"/>
                  <a:pt x="437345" y="384810"/>
                </a:cubicBezTo>
                <a:cubicBezTo>
                  <a:pt x="436392" y="381000"/>
                  <a:pt x="438297" y="376238"/>
                  <a:pt x="434487" y="373380"/>
                </a:cubicBezTo>
                <a:cubicBezTo>
                  <a:pt x="433535" y="372428"/>
                  <a:pt x="432582" y="371475"/>
                  <a:pt x="433535" y="370523"/>
                </a:cubicBezTo>
                <a:cubicBezTo>
                  <a:pt x="437345" y="366713"/>
                  <a:pt x="435440" y="362903"/>
                  <a:pt x="436392" y="359093"/>
                </a:cubicBezTo>
                <a:cubicBezTo>
                  <a:pt x="436392" y="356235"/>
                  <a:pt x="442107" y="355283"/>
                  <a:pt x="437345" y="351473"/>
                </a:cubicBezTo>
                <a:cubicBezTo>
                  <a:pt x="433535" y="348615"/>
                  <a:pt x="437345" y="343853"/>
                  <a:pt x="433535" y="341948"/>
                </a:cubicBezTo>
                <a:cubicBezTo>
                  <a:pt x="426867" y="338138"/>
                  <a:pt x="426867" y="332423"/>
                  <a:pt x="426867" y="325755"/>
                </a:cubicBezTo>
                <a:cubicBezTo>
                  <a:pt x="426867" y="317183"/>
                  <a:pt x="426867" y="307658"/>
                  <a:pt x="426867" y="299085"/>
                </a:cubicBezTo>
                <a:cubicBezTo>
                  <a:pt x="426867" y="294323"/>
                  <a:pt x="426867" y="289560"/>
                  <a:pt x="423057" y="285750"/>
                </a:cubicBezTo>
                <a:cubicBezTo>
                  <a:pt x="422105" y="284798"/>
                  <a:pt x="422105" y="280035"/>
                  <a:pt x="423057" y="279083"/>
                </a:cubicBezTo>
                <a:cubicBezTo>
                  <a:pt x="427820" y="275273"/>
                  <a:pt x="423057" y="273368"/>
                  <a:pt x="422105" y="270510"/>
                </a:cubicBezTo>
                <a:cubicBezTo>
                  <a:pt x="417342" y="269558"/>
                  <a:pt x="418295" y="264795"/>
                  <a:pt x="415437" y="262890"/>
                </a:cubicBezTo>
                <a:cubicBezTo>
                  <a:pt x="412580" y="260985"/>
                  <a:pt x="417342" y="259080"/>
                  <a:pt x="417342" y="257175"/>
                </a:cubicBezTo>
                <a:cubicBezTo>
                  <a:pt x="418295" y="254318"/>
                  <a:pt x="419247" y="250508"/>
                  <a:pt x="422105" y="247650"/>
                </a:cubicBezTo>
                <a:cubicBezTo>
                  <a:pt x="425915" y="243840"/>
                  <a:pt x="424962" y="241935"/>
                  <a:pt x="419247" y="240983"/>
                </a:cubicBezTo>
                <a:cubicBezTo>
                  <a:pt x="417342" y="240983"/>
                  <a:pt x="414485" y="238125"/>
                  <a:pt x="413532" y="236220"/>
                </a:cubicBezTo>
                <a:cubicBezTo>
                  <a:pt x="411627" y="230505"/>
                  <a:pt x="413532" y="223838"/>
                  <a:pt x="409722" y="218123"/>
                </a:cubicBezTo>
                <a:cubicBezTo>
                  <a:pt x="415437" y="214313"/>
                  <a:pt x="411627" y="211455"/>
                  <a:pt x="408770" y="207645"/>
                </a:cubicBezTo>
                <a:cubicBezTo>
                  <a:pt x="406865" y="204788"/>
                  <a:pt x="409722" y="200978"/>
                  <a:pt x="412580" y="199073"/>
                </a:cubicBezTo>
                <a:cubicBezTo>
                  <a:pt x="415437" y="197168"/>
                  <a:pt x="416390" y="197168"/>
                  <a:pt x="411627" y="195263"/>
                </a:cubicBezTo>
                <a:cubicBezTo>
                  <a:pt x="407817" y="194310"/>
                  <a:pt x="407817" y="192405"/>
                  <a:pt x="407817" y="190500"/>
                </a:cubicBezTo>
                <a:cubicBezTo>
                  <a:pt x="407817" y="188595"/>
                  <a:pt x="408770" y="187643"/>
                  <a:pt x="408770" y="185738"/>
                </a:cubicBezTo>
                <a:cubicBezTo>
                  <a:pt x="410675" y="186690"/>
                  <a:pt x="413532" y="187643"/>
                  <a:pt x="413532" y="187643"/>
                </a:cubicBezTo>
                <a:cubicBezTo>
                  <a:pt x="417342" y="184785"/>
                  <a:pt x="415437" y="177165"/>
                  <a:pt x="410675" y="174308"/>
                </a:cubicBezTo>
                <a:cubicBezTo>
                  <a:pt x="405912" y="171450"/>
                  <a:pt x="405912" y="171450"/>
                  <a:pt x="407817" y="167640"/>
                </a:cubicBezTo>
                <a:cubicBezTo>
                  <a:pt x="408770" y="166688"/>
                  <a:pt x="409722" y="164783"/>
                  <a:pt x="410675" y="163830"/>
                </a:cubicBezTo>
                <a:cubicBezTo>
                  <a:pt x="413532" y="162878"/>
                  <a:pt x="414485" y="161925"/>
                  <a:pt x="414485" y="159068"/>
                </a:cubicBezTo>
                <a:cubicBezTo>
                  <a:pt x="414485" y="157163"/>
                  <a:pt x="413532" y="154305"/>
                  <a:pt x="413532" y="154305"/>
                </a:cubicBezTo>
                <a:cubicBezTo>
                  <a:pt x="407817" y="153353"/>
                  <a:pt x="406865" y="149543"/>
                  <a:pt x="404960" y="145733"/>
                </a:cubicBezTo>
                <a:cubicBezTo>
                  <a:pt x="404007" y="144780"/>
                  <a:pt x="403055" y="141923"/>
                  <a:pt x="403055" y="140970"/>
                </a:cubicBezTo>
                <a:cubicBezTo>
                  <a:pt x="404007" y="140018"/>
                  <a:pt x="405912" y="139065"/>
                  <a:pt x="407817" y="138113"/>
                </a:cubicBezTo>
                <a:cubicBezTo>
                  <a:pt x="409722" y="137160"/>
                  <a:pt x="410675" y="136208"/>
                  <a:pt x="407817" y="135255"/>
                </a:cubicBezTo>
                <a:cubicBezTo>
                  <a:pt x="406865" y="134303"/>
                  <a:pt x="404007" y="134303"/>
                  <a:pt x="404007" y="134303"/>
                </a:cubicBezTo>
                <a:cubicBezTo>
                  <a:pt x="404960" y="131445"/>
                  <a:pt x="405912" y="128588"/>
                  <a:pt x="403055" y="125730"/>
                </a:cubicBezTo>
                <a:cubicBezTo>
                  <a:pt x="402102" y="125730"/>
                  <a:pt x="403055" y="123825"/>
                  <a:pt x="404007" y="122873"/>
                </a:cubicBezTo>
                <a:cubicBezTo>
                  <a:pt x="404960" y="121920"/>
                  <a:pt x="405912" y="121920"/>
                  <a:pt x="406865" y="120968"/>
                </a:cubicBezTo>
                <a:cubicBezTo>
                  <a:pt x="406865" y="117158"/>
                  <a:pt x="406865" y="114300"/>
                  <a:pt x="406865" y="110490"/>
                </a:cubicBezTo>
                <a:cubicBezTo>
                  <a:pt x="406865" y="106680"/>
                  <a:pt x="406865" y="103823"/>
                  <a:pt x="401150" y="102870"/>
                </a:cubicBezTo>
                <a:cubicBezTo>
                  <a:pt x="399245" y="102870"/>
                  <a:pt x="399245" y="101918"/>
                  <a:pt x="400197" y="100013"/>
                </a:cubicBezTo>
                <a:cubicBezTo>
                  <a:pt x="405912" y="91440"/>
                  <a:pt x="402102" y="82868"/>
                  <a:pt x="402102" y="74295"/>
                </a:cubicBezTo>
                <a:cubicBezTo>
                  <a:pt x="402102" y="72390"/>
                  <a:pt x="400197" y="71438"/>
                  <a:pt x="397340" y="71438"/>
                </a:cubicBezTo>
                <a:cubicBezTo>
                  <a:pt x="396387" y="71438"/>
                  <a:pt x="394482" y="71438"/>
                  <a:pt x="393530" y="71438"/>
                </a:cubicBezTo>
                <a:cubicBezTo>
                  <a:pt x="392577" y="71438"/>
                  <a:pt x="391625" y="70485"/>
                  <a:pt x="390672" y="69533"/>
                </a:cubicBezTo>
                <a:cubicBezTo>
                  <a:pt x="391625" y="68580"/>
                  <a:pt x="392577" y="67628"/>
                  <a:pt x="394482" y="67628"/>
                </a:cubicBezTo>
                <a:cubicBezTo>
                  <a:pt x="397340" y="67628"/>
                  <a:pt x="398292" y="66675"/>
                  <a:pt x="398292" y="64770"/>
                </a:cubicBezTo>
                <a:cubicBezTo>
                  <a:pt x="398292" y="60960"/>
                  <a:pt x="398292" y="56198"/>
                  <a:pt x="398292" y="52388"/>
                </a:cubicBezTo>
                <a:cubicBezTo>
                  <a:pt x="398292" y="51435"/>
                  <a:pt x="397340" y="50483"/>
                  <a:pt x="397340" y="51435"/>
                </a:cubicBezTo>
                <a:cubicBezTo>
                  <a:pt x="396387" y="51435"/>
                  <a:pt x="394482" y="52388"/>
                  <a:pt x="394482" y="53340"/>
                </a:cubicBezTo>
                <a:cubicBezTo>
                  <a:pt x="392577" y="55245"/>
                  <a:pt x="391625" y="57150"/>
                  <a:pt x="390672" y="59055"/>
                </a:cubicBezTo>
                <a:cubicBezTo>
                  <a:pt x="389720" y="60960"/>
                  <a:pt x="388767" y="60960"/>
                  <a:pt x="387815" y="60008"/>
                </a:cubicBezTo>
                <a:cubicBezTo>
                  <a:pt x="382100" y="57150"/>
                  <a:pt x="376385" y="63818"/>
                  <a:pt x="370670" y="60960"/>
                </a:cubicBezTo>
                <a:cubicBezTo>
                  <a:pt x="369717" y="60960"/>
                  <a:pt x="366860" y="61913"/>
                  <a:pt x="364955" y="62865"/>
                </a:cubicBezTo>
                <a:cubicBezTo>
                  <a:pt x="364002" y="63818"/>
                  <a:pt x="361145" y="64770"/>
                  <a:pt x="363050" y="66675"/>
                </a:cubicBezTo>
                <a:cubicBezTo>
                  <a:pt x="364002" y="67628"/>
                  <a:pt x="365907" y="67628"/>
                  <a:pt x="366860" y="67628"/>
                </a:cubicBezTo>
                <a:cubicBezTo>
                  <a:pt x="371622" y="68580"/>
                  <a:pt x="374480" y="64770"/>
                  <a:pt x="378290" y="64770"/>
                </a:cubicBezTo>
                <a:cubicBezTo>
                  <a:pt x="379242" y="64770"/>
                  <a:pt x="381147" y="65723"/>
                  <a:pt x="382100" y="65723"/>
                </a:cubicBezTo>
                <a:cubicBezTo>
                  <a:pt x="382100" y="66675"/>
                  <a:pt x="381147" y="66675"/>
                  <a:pt x="381147" y="67628"/>
                </a:cubicBezTo>
                <a:cubicBezTo>
                  <a:pt x="379242" y="68580"/>
                  <a:pt x="377337" y="70485"/>
                  <a:pt x="374480" y="71438"/>
                </a:cubicBezTo>
                <a:cubicBezTo>
                  <a:pt x="371622" y="72390"/>
                  <a:pt x="368765" y="71438"/>
                  <a:pt x="365907" y="71438"/>
                </a:cubicBezTo>
                <a:cubicBezTo>
                  <a:pt x="363050" y="71438"/>
                  <a:pt x="362097" y="72390"/>
                  <a:pt x="362097" y="74295"/>
                </a:cubicBezTo>
                <a:cubicBezTo>
                  <a:pt x="362097" y="76200"/>
                  <a:pt x="362097" y="79058"/>
                  <a:pt x="362097" y="80963"/>
                </a:cubicBezTo>
                <a:cubicBezTo>
                  <a:pt x="361145" y="85725"/>
                  <a:pt x="365907" y="88583"/>
                  <a:pt x="365907" y="92393"/>
                </a:cubicBezTo>
                <a:cubicBezTo>
                  <a:pt x="366860" y="97155"/>
                  <a:pt x="364955" y="102870"/>
                  <a:pt x="366860" y="106680"/>
                </a:cubicBezTo>
                <a:cubicBezTo>
                  <a:pt x="371622" y="115253"/>
                  <a:pt x="369717" y="123825"/>
                  <a:pt x="370670" y="132398"/>
                </a:cubicBezTo>
                <a:cubicBezTo>
                  <a:pt x="370670" y="134303"/>
                  <a:pt x="369717" y="137160"/>
                  <a:pt x="370670" y="139065"/>
                </a:cubicBezTo>
                <a:cubicBezTo>
                  <a:pt x="372575" y="141923"/>
                  <a:pt x="374480" y="144780"/>
                  <a:pt x="374480" y="148590"/>
                </a:cubicBezTo>
                <a:cubicBezTo>
                  <a:pt x="374480" y="151448"/>
                  <a:pt x="373527" y="155258"/>
                  <a:pt x="375432" y="157163"/>
                </a:cubicBezTo>
                <a:cubicBezTo>
                  <a:pt x="380195" y="160973"/>
                  <a:pt x="374480" y="163830"/>
                  <a:pt x="375432" y="166688"/>
                </a:cubicBezTo>
                <a:cubicBezTo>
                  <a:pt x="375432" y="168593"/>
                  <a:pt x="378290" y="169545"/>
                  <a:pt x="378290" y="171450"/>
                </a:cubicBezTo>
                <a:cubicBezTo>
                  <a:pt x="378290" y="172403"/>
                  <a:pt x="376385" y="174308"/>
                  <a:pt x="375432" y="175260"/>
                </a:cubicBezTo>
                <a:cubicBezTo>
                  <a:pt x="374480" y="176213"/>
                  <a:pt x="373527" y="177165"/>
                  <a:pt x="372575" y="176213"/>
                </a:cubicBezTo>
                <a:cubicBezTo>
                  <a:pt x="371622" y="174308"/>
                  <a:pt x="367812" y="174308"/>
                  <a:pt x="368765" y="170498"/>
                </a:cubicBezTo>
                <a:cubicBezTo>
                  <a:pt x="370670" y="165735"/>
                  <a:pt x="367812" y="163830"/>
                  <a:pt x="363050" y="164783"/>
                </a:cubicBezTo>
                <a:cubicBezTo>
                  <a:pt x="361145" y="165735"/>
                  <a:pt x="359240" y="165735"/>
                  <a:pt x="357335" y="166688"/>
                </a:cubicBezTo>
                <a:cubicBezTo>
                  <a:pt x="354477" y="167640"/>
                  <a:pt x="350667" y="165735"/>
                  <a:pt x="351620" y="163830"/>
                </a:cubicBezTo>
                <a:cubicBezTo>
                  <a:pt x="353525" y="152400"/>
                  <a:pt x="345905" y="140970"/>
                  <a:pt x="345905" y="129540"/>
                </a:cubicBezTo>
                <a:cubicBezTo>
                  <a:pt x="345905" y="128588"/>
                  <a:pt x="344000" y="128588"/>
                  <a:pt x="343047" y="127635"/>
                </a:cubicBezTo>
                <a:cubicBezTo>
                  <a:pt x="343047" y="124778"/>
                  <a:pt x="343047" y="121920"/>
                  <a:pt x="343047" y="119063"/>
                </a:cubicBezTo>
                <a:cubicBezTo>
                  <a:pt x="344000" y="114300"/>
                  <a:pt x="342095" y="109538"/>
                  <a:pt x="337332" y="106680"/>
                </a:cubicBezTo>
                <a:cubicBezTo>
                  <a:pt x="334475" y="104775"/>
                  <a:pt x="334475" y="102870"/>
                  <a:pt x="334475" y="100013"/>
                </a:cubicBezTo>
                <a:cubicBezTo>
                  <a:pt x="334475" y="96203"/>
                  <a:pt x="334475" y="93345"/>
                  <a:pt x="334475" y="89535"/>
                </a:cubicBezTo>
                <a:cubicBezTo>
                  <a:pt x="334475" y="81915"/>
                  <a:pt x="334475" y="82868"/>
                  <a:pt x="323997" y="80963"/>
                </a:cubicBezTo>
                <a:cubicBezTo>
                  <a:pt x="321140" y="80963"/>
                  <a:pt x="319235" y="79058"/>
                  <a:pt x="316377" y="78105"/>
                </a:cubicBezTo>
                <a:cubicBezTo>
                  <a:pt x="315425" y="77153"/>
                  <a:pt x="313520" y="78105"/>
                  <a:pt x="313520" y="79058"/>
                </a:cubicBezTo>
                <a:cubicBezTo>
                  <a:pt x="313520" y="82868"/>
                  <a:pt x="313520" y="85725"/>
                  <a:pt x="313520" y="89535"/>
                </a:cubicBezTo>
                <a:cubicBezTo>
                  <a:pt x="313520" y="94298"/>
                  <a:pt x="316377" y="97155"/>
                  <a:pt x="322092" y="98108"/>
                </a:cubicBezTo>
                <a:cubicBezTo>
                  <a:pt x="321140" y="100013"/>
                  <a:pt x="320187" y="100965"/>
                  <a:pt x="319235" y="101918"/>
                </a:cubicBezTo>
                <a:cubicBezTo>
                  <a:pt x="316377" y="104775"/>
                  <a:pt x="314472" y="104775"/>
                  <a:pt x="312567" y="101918"/>
                </a:cubicBezTo>
                <a:cubicBezTo>
                  <a:pt x="308757" y="96203"/>
                  <a:pt x="303995" y="91440"/>
                  <a:pt x="304947" y="84773"/>
                </a:cubicBezTo>
                <a:cubicBezTo>
                  <a:pt x="304947" y="82868"/>
                  <a:pt x="303995" y="80963"/>
                  <a:pt x="303042" y="80010"/>
                </a:cubicBezTo>
                <a:cubicBezTo>
                  <a:pt x="301137" y="78105"/>
                  <a:pt x="299232" y="76200"/>
                  <a:pt x="296375" y="79058"/>
                </a:cubicBezTo>
                <a:cubicBezTo>
                  <a:pt x="294470" y="80010"/>
                  <a:pt x="293517" y="80010"/>
                  <a:pt x="293517" y="79058"/>
                </a:cubicBezTo>
                <a:cubicBezTo>
                  <a:pt x="293517" y="77153"/>
                  <a:pt x="292565" y="75248"/>
                  <a:pt x="292565" y="74295"/>
                </a:cubicBezTo>
                <a:cubicBezTo>
                  <a:pt x="292565" y="72390"/>
                  <a:pt x="291612" y="71438"/>
                  <a:pt x="288755" y="71438"/>
                </a:cubicBezTo>
                <a:cubicBezTo>
                  <a:pt x="285897" y="71438"/>
                  <a:pt x="283992" y="73343"/>
                  <a:pt x="283992" y="76200"/>
                </a:cubicBezTo>
                <a:cubicBezTo>
                  <a:pt x="283992" y="77153"/>
                  <a:pt x="283992" y="79058"/>
                  <a:pt x="283992" y="80010"/>
                </a:cubicBezTo>
                <a:cubicBezTo>
                  <a:pt x="287802" y="83820"/>
                  <a:pt x="286850" y="85725"/>
                  <a:pt x="283040" y="88583"/>
                </a:cubicBezTo>
                <a:cubicBezTo>
                  <a:pt x="280182" y="90488"/>
                  <a:pt x="279230" y="93345"/>
                  <a:pt x="279230" y="96203"/>
                </a:cubicBezTo>
                <a:cubicBezTo>
                  <a:pt x="279230" y="99060"/>
                  <a:pt x="279230" y="101918"/>
                  <a:pt x="276372" y="104775"/>
                </a:cubicBezTo>
                <a:cubicBezTo>
                  <a:pt x="273515" y="107633"/>
                  <a:pt x="273515" y="107633"/>
                  <a:pt x="269705" y="104775"/>
                </a:cubicBezTo>
                <a:cubicBezTo>
                  <a:pt x="266847" y="102870"/>
                  <a:pt x="266847" y="100965"/>
                  <a:pt x="268752" y="99060"/>
                </a:cubicBezTo>
                <a:cubicBezTo>
                  <a:pt x="271610" y="97155"/>
                  <a:pt x="269705" y="95250"/>
                  <a:pt x="267800" y="92393"/>
                </a:cubicBezTo>
                <a:cubicBezTo>
                  <a:pt x="265895" y="89535"/>
                  <a:pt x="262085" y="88583"/>
                  <a:pt x="259227" y="87630"/>
                </a:cubicBezTo>
                <a:cubicBezTo>
                  <a:pt x="260180" y="84773"/>
                  <a:pt x="261132" y="80963"/>
                  <a:pt x="262085" y="78105"/>
                </a:cubicBezTo>
                <a:cubicBezTo>
                  <a:pt x="263037" y="73343"/>
                  <a:pt x="259227" y="70485"/>
                  <a:pt x="257322" y="66675"/>
                </a:cubicBezTo>
                <a:cubicBezTo>
                  <a:pt x="257322" y="66675"/>
                  <a:pt x="257322" y="66675"/>
                  <a:pt x="257322" y="66675"/>
                </a:cubicBezTo>
                <a:cubicBezTo>
                  <a:pt x="257322" y="66675"/>
                  <a:pt x="257322" y="66675"/>
                  <a:pt x="257322" y="66675"/>
                </a:cubicBezTo>
                <a:cubicBezTo>
                  <a:pt x="258275" y="66675"/>
                  <a:pt x="260180" y="65723"/>
                  <a:pt x="260180" y="65723"/>
                </a:cubicBezTo>
                <a:cubicBezTo>
                  <a:pt x="261132" y="63818"/>
                  <a:pt x="259227" y="63818"/>
                  <a:pt x="257322" y="63818"/>
                </a:cubicBezTo>
                <a:cubicBezTo>
                  <a:pt x="257322" y="63818"/>
                  <a:pt x="257322" y="63818"/>
                  <a:pt x="257322" y="63818"/>
                </a:cubicBezTo>
                <a:cubicBezTo>
                  <a:pt x="257322" y="63818"/>
                  <a:pt x="257322" y="63818"/>
                  <a:pt x="257322" y="63818"/>
                </a:cubicBezTo>
                <a:cubicBezTo>
                  <a:pt x="256370" y="60008"/>
                  <a:pt x="253512" y="60008"/>
                  <a:pt x="249702" y="60008"/>
                </a:cubicBezTo>
                <a:cubicBezTo>
                  <a:pt x="244940" y="60008"/>
                  <a:pt x="242082" y="63818"/>
                  <a:pt x="236367" y="63818"/>
                </a:cubicBezTo>
                <a:cubicBezTo>
                  <a:pt x="231605" y="63818"/>
                  <a:pt x="230652" y="70485"/>
                  <a:pt x="234462" y="73343"/>
                </a:cubicBezTo>
                <a:cubicBezTo>
                  <a:pt x="235415" y="74295"/>
                  <a:pt x="237320" y="74295"/>
                  <a:pt x="238272" y="74295"/>
                </a:cubicBezTo>
                <a:cubicBezTo>
                  <a:pt x="242082" y="76200"/>
                  <a:pt x="241130" y="79058"/>
                  <a:pt x="237320" y="80963"/>
                </a:cubicBezTo>
                <a:cubicBezTo>
                  <a:pt x="236367" y="81915"/>
                  <a:pt x="234462" y="81915"/>
                  <a:pt x="233510" y="81915"/>
                </a:cubicBezTo>
                <a:cubicBezTo>
                  <a:pt x="232557" y="84773"/>
                  <a:pt x="235415" y="83820"/>
                  <a:pt x="236367" y="84773"/>
                </a:cubicBezTo>
                <a:cubicBezTo>
                  <a:pt x="238272" y="85725"/>
                  <a:pt x="240177" y="86678"/>
                  <a:pt x="241130" y="87630"/>
                </a:cubicBezTo>
                <a:cubicBezTo>
                  <a:pt x="242082" y="88583"/>
                  <a:pt x="242082" y="89535"/>
                  <a:pt x="243035" y="90488"/>
                </a:cubicBezTo>
                <a:cubicBezTo>
                  <a:pt x="242082" y="90488"/>
                  <a:pt x="240177" y="91440"/>
                  <a:pt x="239225" y="91440"/>
                </a:cubicBezTo>
                <a:cubicBezTo>
                  <a:pt x="236367" y="91440"/>
                  <a:pt x="233510" y="91440"/>
                  <a:pt x="230652" y="91440"/>
                </a:cubicBezTo>
                <a:cubicBezTo>
                  <a:pt x="223032" y="91440"/>
                  <a:pt x="220175" y="90488"/>
                  <a:pt x="219222" y="83820"/>
                </a:cubicBezTo>
                <a:cubicBezTo>
                  <a:pt x="218270" y="78105"/>
                  <a:pt x="213507" y="74295"/>
                  <a:pt x="211602" y="69533"/>
                </a:cubicBezTo>
                <a:cubicBezTo>
                  <a:pt x="210650" y="67628"/>
                  <a:pt x="210650" y="64770"/>
                  <a:pt x="210650" y="62865"/>
                </a:cubicBezTo>
                <a:cubicBezTo>
                  <a:pt x="213507" y="62865"/>
                  <a:pt x="217317" y="63818"/>
                  <a:pt x="218270" y="60008"/>
                </a:cubicBezTo>
                <a:cubicBezTo>
                  <a:pt x="219222" y="56198"/>
                  <a:pt x="223032" y="54293"/>
                  <a:pt x="225890" y="51435"/>
                </a:cubicBezTo>
                <a:cubicBezTo>
                  <a:pt x="226842" y="50483"/>
                  <a:pt x="225890" y="49530"/>
                  <a:pt x="224937" y="48578"/>
                </a:cubicBezTo>
                <a:cubicBezTo>
                  <a:pt x="222080" y="45720"/>
                  <a:pt x="218270" y="44768"/>
                  <a:pt x="213507" y="44768"/>
                </a:cubicBezTo>
                <a:cubicBezTo>
                  <a:pt x="211602" y="44768"/>
                  <a:pt x="209697" y="46673"/>
                  <a:pt x="212555" y="48578"/>
                </a:cubicBezTo>
                <a:cubicBezTo>
                  <a:pt x="214460" y="50483"/>
                  <a:pt x="213507" y="51435"/>
                  <a:pt x="211602" y="52388"/>
                </a:cubicBezTo>
                <a:cubicBezTo>
                  <a:pt x="205887" y="53340"/>
                  <a:pt x="203982" y="52388"/>
                  <a:pt x="202077" y="46673"/>
                </a:cubicBezTo>
                <a:cubicBezTo>
                  <a:pt x="201125" y="44768"/>
                  <a:pt x="201125" y="42863"/>
                  <a:pt x="200172" y="41910"/>
                </a:cubicBezTo>
                <a:cubicBezTo>
                  <a:pt x="194457" y="41910"/>
                  <a:pt x="193505" y="38100"/>
                  <a:pt x="193505" y="34290"/>
                </a:cubicBezTo>
                <a:cubicBezTo>
                  <a:pt x="193505" y="33338"/>
                  <a:pt x="193505" y="32385"/>
                  <a:pt x="193505" y="30480"/>
                </a:cubicBezTo>
                <a:cubicBezTo>
                  <a:pt x="193505" y="28575"/>
                  <a:pt x="192552" y="27623"/>
                  <a:pt x="189695" y="26670"/>
                </a:cubicBezTo>
                <a:cubicBezTo>
                  <a:pt x="186837" y="26670"/>
                  <a:pt x="184932" y="28575"/>
                  <a:pt x="184932" y="31433"/>
                </a:cubicBezTo>
                <a:cubicBezTo>
                  <a:pt x="184932" y="33338"/>
                  <a:pt x="185885" y="35243"/>
                  <a:pt x="186837" y="36195"/>
                </a:cubicBezTo>
                <a:cubicBezTo>
                  <a:pt x="187790" y="38100"/>
                  <a:pt x="189695" y="38100"/>
                  <a:pt x="187790" y="40958"/>
                </a:cubicBezTo>
                <a:cubicBezTo>
                  <a:pt x="184932" y="44768"/>
                  <a:pt x="184932" y="47625"/>
                  <a:pt x="190647" y="48578"/>
                </a:cubicBezTo>
                <a:cubicBezTo>
                  <a:pt x="193505" y="49530"/>
                  <a:pt x="195410" y="55245"/>
                  <a:pt x="193505" y="56198"/>
                </a:cubicBezTo>
                <a:cubicBezTo>
                  <a:pt x="188742" y="59055"/>
                  <a:pt x="184932" y="63818"/>
                  <a:pt x="177312" y="62865"/>
                </a:cubicBezTo>
                <a:cubicBezTo>
                  <a:pt x="174455" y="62865"/>
                  <a:pt x="171597" y="60960"/>
                  <a:pt x="172550" y="58103"/>
                </a:cubicBezTo>
                <a:cubicBezTo>
                  <a:pt x="173502" y="56198"/>
                  <a:pt x="175407" y="54293"/>
                  <a:pt x="175407" y="53340"/>
                </a:cubicBezTo>
                <a:cubicBezTo>
                  <a:pt x="170645" y="48578"/>
                  <a:pt x="173502" y="42863"/>
                  <a:pt x="171597" y="38100"/>
                </a:cubicBezTo>
                <a:cubicBezTo>
                  <a:pt x="168740" y="33338"/>
                  <a:pt x="164930" y="28575"/>
                  <a:pt x="161120" y="23813"/>
                </a:cubicBezTo>
                <a:cubicBezTo>
                  <a:pt x="161120" y="23813"/>
                  <a:pt x="160167" y="23813"/>
                  <a:pt x="159215" y="23813"/>
                </a:cubicBezTo>
                <a:cubicBezTo>
                  <a:pt x="155405" y="23813"/>
                  <a:pt x="152547" y="27623"/>
                  <a:pt x="148737" y="23813"/>
                </a:cubicBezTo>
                <a:cubicBezTo>
                  <a:pt x="145880" y="25718"/>
                  <a:pt x="142070" y="26670"/>
                  <a:pt x="143022" y="30480"/>
                </a:cubicBezTo>
                <a:cubicBezTo>
                  <a:pt x="143975" y="39053"/>
                  <a:pt x="140165" y="44768"/>
                  <a:pt x="133497" y="50483"/>
                </a:cubicBezTo>
                <a:cubicBezTo>
                  <a:pt x="131592" y="51435"/>
                  <a:pt x="131592" y="52388"/>
                  <a:pt x="133497" y="56198"/>
                </a:cubicBezTo>
                <a:cubicBezTo>
                  <a:pt x="133497" y="57150"/>
                  <a:pt x="134450" y="57150"/>
                  <a:pt x="134450" y="58103"/>
                </a:cubicBezTo>
                <a:cubicBezTo>
                  <a:pt x="135402" y="64770"/>
                  <a:pt x="136355" y="72390"/>
                  <a:pt x="127782" y="77153"/>
                </a:cubicBezTo>
                <a:cubicBezTo>
                  <a:pt x="124925" y="79058"/>
                  <a:pt x="128735" y="80010"/>
                  <a:pt x="128735" y="80963"/>
                </a:cubicBezTo>
                <a:cubicBezTo>
                  <a:pt x="129687" y="82868"/>
                  <a:pt x="130640" y="84773"/>
                  <a:pt x="128735" y="85725"/>
                </a:cubicBezTo>
                <a:cubicBezTo>
                  <a:pt x="126830" y="86678"/>
                  <a:pt x="124925" y="84773"/>
                  <a:pt x="123972" y="83820"/>
                </a:cubicBezTo>
                <a:cubicBezTo>
                  <a:pt x="122067" y="81915"/>
                  <a:pt x="119210" y="80963"/>
                  <a:pt x="118257" y="78105"/>
                </a:cubicBezTo>
                <a:cubicBezTo>
                  <a:pt x="117305" y="77153"/>
                  <a:pt x="119210" y="75248"/>
                  <a:pt x="120162" y="74295"/>
                </a:cubicBezTo>
                <a:cubicBezTo>
                  <a:pt x="115400" y="73343"/>
                  <a:pt x="111590" y="68580"/>
                  <a:pt x="104922" y="68580"/>
                </a:cubicBezTo>
                <a:cubicBezTo>
                  <a:pt x="102065" y="68580"/>
                  <a:pt x="100160" y="69533"/>
                  <a:pt x="98255" y="71438"/>
                </a:cubicBezTo>
                <a:cubicBezTo>
                  <a:pt x="97302" y="72390"/>
                  <a:pt x="90635" y="87630"/>
                  <a:pt x="91587" y="89535"/>
                </a:cubicBezTo>
                <a:cubicBezTo>
                  <a:pt x="94445" y="95250"/>
                  <a:pt x="95397" y="100013"/>
                  <a:pt x="96350" y="105728"/>
                </a:cubicBezTo>
                <a:cubicBezTo>
                  <a:pt x="96350" y="105728"/>
                  <a:pt x="97302" y="106680"/>
                  <a:pt x="97302" y="106680"/>
                </a:cubicBezTo>
                <a:cubicBezTo>
                  <a:pt x="97302" y="106680"/>
                  <a:pt x="98255" y="105728"/>
                  <a:pt x="98255" y="105728"/>
                </a:cubicBezTo>
                <a:cubicBezTo>
                  <a:pt x="99207" y="101918"/>
                  <a:pt x="99207" y="99060"/>
                  <a:pt x="100160" y="95250"/>
                </a:cubicBezTo>
                <a:cubicBezTo>
                  <a:pt x="100160" y="95250"/>
                  <a:pt x="101112" y="94298"/>
                  <a:pt x="101112" y="94298"/>
                </a:cubicBezTo>
                <a:cubicBezTo>
                  <a:pt x="101112" y="94298"/>
                  <a:pt x="102065" y="95250"/>
                  <a:pt x="102065" y="95250"/>
                </a:cubicBezTo>
                <a:cubicBezTo>
                  <a:pt x="103017" y="109538"/>
                  <a:pt x="104922" y="109538"/>
                  <a:pt x="89682" y="118110"/>
                </a:cubicBezTo>
                <a:cubicBezTo>
                  <a:pt x="88730" y="118110"/>
                  <a:pt x="88730" y="118110"/>
                  <a:pt x="87777" y="119063"/>
                </a:cubicBezTo>
                <a:cubicBezTo>
                  <a:pt x="84920" y="120968"/>
                  <a:pt x="85872" y="122873"/>
                  <a:pt x="85872" y="124778"/>
                </a:cubicBezTo>
                <a:cubicBezTo>
                  <a:pt x="85872" y="124778"/>
                  <a:pt x="85872" y="124778"/>
                  <a:pt x="85872" y="124778"/>
                </a:cubicBezTo>
                <a:cubicBezTo>
                  <a:pt x="85872" y="124778"/>
                  <a:pt x="85872" y="124778"/>
                  <a:pt x="85872" y="124778"/>
                </a:cubicBezTo>
                <a:cubicBezTo>
                  <a:pt x="83967" y="124778"/>
                  <a:pt x="82062" y="125730"/>
                  <a:pt x="82062" y="127635"/>
                </a:cubicBezTo>
                <a:cubicBezTo>
                  <a:pt x="82062" y="127635"/>
                  <a:pt x="82062" y="127635"/>
                  <a:pt x="82062" y="127635"/>
                </a:cubicBezTo>
                <a:cubicBezTo>
                  <a:pt x="82062" y="127635"/>
                  <a:pt x="82062" y="127635"/>
                  <a:pt x="82062" y="127635"/>
                </a:cubicBezTo>
                <a:cubicBezTo>
                  <a:pt x="79205" y="127635"/>
                  <a:pt x="77300" y="126683"/>
                  <a:pt x="74442" y="126683"/>
                </a:cubicBezTo>
                <a:cubicBezTo>
                  <a:pt x="72537" y="126683"/>
                  <a:pt x="71585" y="123825"/>
                  <a:pt x="69680" y="126683"/>
                </a:cubicBezTo>
                <a:cubicBezTo>
                  <a:pt x="69680" y="126683"/>
                  <a:pt x="69680" y="127635"/>
                  <a:pt x="69680" y="128588"/>
                </a:cubicBezTo>
                <a:cubicBezTo>
                  <a:pt x="69680" y="130493"/>
                  <a:pt x="71585" y="131445"/>
                  <a:pt x="73490" y="131445"/>
                </a:cubicBezTo>
                <a:cubicBezTo>
                  <a:pt x="76347" y="131445"/>
                  <a:pt x="78252" y="131445"/>
                  <a:pt x="81110" y="131445"/>
                </a:cubicBezTo>
                <a:cubicBezTo>
                  <a:pt x="81110" y="131445"/>
                  <a:pt x="81110" y="131445"/>
                  <a:pt x="81110" y="131445"/>
                </a:cubicBezTo>
                <a:cubicBezTo>
                  <a:pt x="81110" y="131445"/>
                  <a:pt x="81110" y="131445"/>
                  <a:pt x="81110" y="131445"/>
                </a:cubicBezTo>
                <a:cubicBezTo>
                  <a:pt x="81110" y="133350"/>
                  <a:pt x="82062" y="134303"/>
                  <a:pt x="84920" y="134303"/>
                </a:cubicBezTo>
                <a:cubicBezTo>
                  <a:pt x="84920" y="134303"/>
                  <a:pt x="84920" y="134303"/>
                  <a:pt x="84920" y="134303"/>
                </a:cubicBezTo>
                <a:cubicBezTo>
                  <a:pt x="84920" y="134303"/>
                  <a:pt x="84920" y="134303"/>
                  <a:pt x="84920" y="134303"/>
                </a:cubicBezTo>
                <a:cubicBezTo>
                  <a:pt x="84920" y="137160"/>
                  <a:pt x="84920" y="140018"/>
                  <a:pt x="87777" y="141923"/>
                </a:cubicBezTo>
                <a:cubicBezTo>
                  <a:pt x="89682" y="143828"/>
                  <a:pt x="88730" y="144780"/>
                  <a:pt x="87777" y="146685"/>
                </a:cubicBezTo>
                <a:cubicBezTo>
                  <a:pt x="86825" y="148590"/>
                  <a:pt x="83967" y="148590"/>
                  <a:pt x="82062" y="147638"/>
                </a:cubicBezTo>
                <a:cubicBezTo>
                  <a:pt x="80157" y="146685"/>
                  <a:pt x="78252" y="143828"/>
                  <a:pt x="75395" y="146685"/>
                </a:cubicBezTo>
                <a:cubicBezTo>
                  <a:pt x="71585" y="149543"/>
                  <a:pt x="67775" y="154305"/>
                  <a:pt x="62060" y="149543"/>
                </a:cubicBezTo>
                <a:cubicBezTo>
                  <a:pt x="58250" y="150495"/>
                  <a:pt x="55392" y="153353"/>
                  <a:pt x="50630" y="152400"/>
                </a:cubicBezTo>
                <a:cubicBezTo>
                  <a:pt x="49677" y="155258"/>
                  <a:pt x="46820" y="156210"/>
                  <a:pt x="43010" y="155258"/>
                </a:cubicBezTo>
                <a:cubicBezTo>
                  <a:pt x="42057" y="154305"/>
                  <a:pt x="39200" y="152400"/>
                  <a:pt x="38247" y="155258"/>
                </a:cubicBezTo>
                <a:cubicBezTo>
                  <a:pt x="37295" y="164783"/>
                  <a:pt x="30627" y="171450"/>
                  <a:pt x="23007" y="178118"/>
                </a:cubicBezTo>
                <a:cubicBezTo>
                  <a:pt x="21102" y="180023"/>
                  <a:pt x="21102" y="180975"/>
                  <a:pt x="26817" y="181928"/>
                </a:cubicBezTo>
                <a:cubicBezTo>
                  <a:pt x="29675" y="181928"/>
                  <a:pt x="32532" y="181928"/>
                  <a:pt x="33485" y="184785"/>
                </a:cubicBezTo>
                <a:cubicBezTo>
                  <a:pt x="35390" y="189548"/>
                  <a:pt x="39200" y="192405"/>
                  <a:pt x="38247" y="198120"/>
                </a:cubicBezTo>
                <a:cubicBezTo>
                  <a:pt x="37295" y="203835"/>
                  <a:pt x="38247" y="208598"/>
                  <a:pt x="38247" y="214313"/>
                </a:cubicBezTo>
                <a:cubicBezTo>
                  <a:pt x="38247" y="216218"/>
                  <a:pt x="39200" y="217170"/>
                  <a:pt x="42057" y="218123"/>
                </a:cubicBezTo>
                <a:cubicBezTo>
                  <a:pt x="43962" y="218123"/>
                  <a:pt x="46820" y="218123"/>
                  <a:pt x="43962" y="220980"/>
                </a:cubicBezTo>
                <a:cubicBezTo>
                  <a:pt x="42057" y="222885"/>
                  <a:pt x="40152" y="223838"/>
                  <a:pt x="37295" y="224790"/>
                </a:cubicBezTo>
                <a:cubicBezTo>
                  <a:pt x="33485" y="226695"/>
                  <a:pt x="31580" y="230505"/>
                  <a:pt x="33485" y="233363"/>
                </a:cubicBezTo>
                <a:cubicBezTo>
                  <a:pt x="35390" y="236220"/>
                  <a:pt x="36342" y="238125"/>
                  <a:pt x="38247" y="240983"/>
                </a:cubicBezTo>
                <a:cubicBezTo>
                  <a:pt x="39200" y="241935"/>
                  <a:pt x="42057" y="243840"/>
                  <a:pt x="40152" y="244793"/>
                </a:cubicBezTo>
                <a:cubicBezTo>
                  <a:pt x="36342" y="247650"/>
                  <a:pt x="40152" y="253365"/>
                  <a:pt x="35390" y="256223"/>
                </a:cubicBezTo>
                <a:cubicBezTo>
                  <a:pt x="29675" y="260033"/>
                  <a:pt x="28722" y="264795"/>
                  <a:pt x="28722" y="270510"/>
                </a:cubicBezTo>
                <a:cubicBezTo>
                  <a:pt x="28722" y="273368"/>
                  <a:pt x="25865" y="275273"/>
                  <a:pt x="22055" y="277178"/>
                </a:cubicBezTo>
                <a:cubicBezTo>
                  <a:pt x="19197" y="278130"/>
                  <a:pt x="17292" y="277178"/>
                  <a:pt x="14435" y="275273"/>
                </a:cubicBezTo>
                <a:cubicBezTo>
                  <a:pt x="12530" y="274320"/>
                  <a:pt x="10625" y="273368"/>
                  <a:pt x="8720" y="275273"/>
                </a:cubicBezTo>
                <a:cubicBezTo>
                  <a:pt x="5862" y="277178"/>
                  <a:pt x="3957" y="279083"/>
                  <a:pt x="1100" y="280988"/>
                </a:cubicBezTo>
                <a:cubicBezTo>
                  <a:pt x="-805" y="282893"/>
                  <a:pt x="147" y="283845"/>
                  <a:pt x="1100" y="285750"/>
                </a:cubicBezTo>
                <a:cubicBezTo>
                  <a:pt x="3957" y="294323"/>
                  <a:pt x="6815" y="301943"/>
                  <a:pt x="7767" y="311468"/>
                </a:cubicBezTo>
                <a:cubicBezTo>
                  <a:pt x="8720" y="322898"/>
                  <a:pt x="14435" y="333375"/>
                  <a:pt x="23007" y="342900"/>
                </a:cubicBezTo>
                <a:cubicBezTo>
                  <a:pt x="23960" y="343853"/>
                  <a:pt x="25865" y="344805"/>
                  <a:pt x="27770" y="345758"/>
                </a:cubicBezTo>
                <a:cubicBezTo>
                  <a:pt x="29675" y="346710"/>
                  <a:pt x="31580" y="347663"/>
                  <a:pt x="31580" y="349568"/>
                </a:cubicBezTo>
                <a:cubicBezTo>
                  <a:pt x="31580" y="356235"/>
                  <a:pt x="38247" y="360998"/>
                  <a:pt x="36342" y="368618"/>
                </a:cubicBezTo>
                <a:cubicBezTo>
                  <a:pt x="35390" y="372428"/>
                  <a:pt x="40152" y="375285"/>
                  <a:pt x="40152" y="378143"/>
                </a:cubicBezTo>
                <a:cubicBezTo>
                  <a:pt x="40152" y="381000"/>
                  <a:pt x="35390" y="383858"/>
                  <a:pt x="40152" y="387668"/>
                </a:cubicBezTo>
                <a:cubicBezTo>
                  <a:pt x="42057" y="399098"/>
                  <a:pt x="46820" y="410528"/>
                  <a:pt x="44915" y="421958"/>
                </a:cubicBezTo>
                <a:cubicBezTo>
                  <a:pt x="44915" y="422910"/>
                  <a:pt x="43962" y="424815"/>
                  <a:pt x="44915" y="425768"/>
                </a:cubicBezTo>
                <a:cubicBezTo>
                  <a:pt x="49677" y="429578"/>
                  <a:pt x="49677" y="434340"/>
                  <a:pt x="44915" y="438150"/>
                </a:cubicBezTo>
                <a:cubicBezTo>
                  <a:pt x="45867" y="447675"/>
                  <a:pt x="42057" y="457200"/>
                  <a:pt x="48725" y="465773"/>
                </a:cubicBezTo>
                <a:cubicBezTo>
                  <a:pt x="49677" y="467678"/>
                  <a:pt x="49677" y="469583"/>
                  <a:pt x="47772" y="470535"/>
                </a:cubicBezTo>
                <a:cubicBezTo>
                  <a:pt x="45867" y="472440"/>
                  <a:pt x="44915" y="474345"/>
                  <a:pt x="44915" y="477203"/>
                </a:cubicBezTo>
                <a:cubicBezTo>
                  <a:pt x="45867" y="484823"/>
                  <a:pt x="43010" y="492443"/>
                  <a:pt x="48725" y="499110"/>
                </a:cubicBezTo>
                <a:cubicBezTo>
                  <a:pt x="48725" y="504825"/>
                  <a:pt x="48725" y="509588"/>
                  <a:pt x="48725" y="515303"/>
                </a:cubicBezTo>
                <a:cubicBezTo>
                  <a:pt x="48725" y="521018"/>
                  <a:pt x="53487" y="525780"/>
                  <a:pt x="52535" y="532448"/>
                </a:cubicBezTo>
                <a:cubicBezTo>
                  <a:pt x="51582" y="541020"/>
                  <a:pt x="52535" y="548640"/>
                  <a:pt x="52535" y="557213"/>
                </a:cubicBezTo>
                <a:cubicBezTo>
                  <a:pt x="52535" y="561023"/>
                  <a:pt x="51582" y="565785"/>
                  <a:pt x="55392" y="568643"/>
                </a:cubicBezTo>
                <a:cubicBezTo>
                  <a:pt x="55392" y="568643"/>
                  <a:pt x="54440" y="570548"/>
                  <a:pt x="53487" y="571500"/>
                </a:cubicBezTo>
                <a:cubicBezTo>
                  <a:pt x="50630" y="574358"/>
                  <a:pt x="58250" y="576263"/>
                  <a:pt x="53487" y="579120"/>
                </a:cubicBezTo>
                <a:cubicBezTo>
                  <a:pt x="50630" y="581025"/>
                  <a:pt x="51582" y="582930"/>
                  <a:pt x="51582" y="585788"/>
                </a:cubicBezTo>
                <a:cubicBezTo>
                  <a:pt x="51582" y="588645"/>
                  <a:pt x="51582" y="591503"/>
                  <a:pt x="51582" y="594360"/>
                </a:cubicBezTo>
                <a:cubicBezTo>
                  <a:pt x="51582" y="601028"/>
                  <a:pt x="51582" y="608648"/>
                  <a:pt x="51582" y="615315"/>
                </a:cubicBezTo>
                <a:cubicBezTo>
                  <a:pt x="51582" y="618173"/>
                  <a:pt x="49677" y="621030"/>
                  <a:pt x="48725" y="622935"/>
                </a:cubicBezTo>
                <a:cubicBezTo>
                  <a:pt x="55392" y="628650"/>
                  <a:pt x="47772" y="638175"/>
                  <a:pt x="55392" y="644843"/>
                </a:cubicBezTo>
                <a:cubicBezTo>
                  <a:pt x="55392" y="648653"/>
                  <a:pt x="57297" y="652463"/>
                  <a:pt x="54440" y="655320"/>
                </a:cubicBezTo>
                <a:cubicBezTo>
                  <a:pt x="50630" y="660083"/>
                  <a:pt x="50630" y="663893"/>
                  <a:pt x="54440" y="668655"/>
                </a:cubicBezTo>
                <a:cubicBezTo>
                  <a:pt x="56345" y="670560"/>
                  <a:pt x="55392" y="674370"/>
                  <a:pt x="55392" y="677228"/>
                </a:cubicBezTo>
                <a:cubicBezTo>
                  <a:pt x="55392" y="686753"/>
                  <a:pt x="55392" y="696278"/>
                  <a:pt x="55392" y="705803"/>
                </a:cubicBezTo>
                <a:cubicBezTo>
                  <a:pt x="55392" y="708660"/>
                  <a:pt x="54440" y="712470"/>
                  <a:pt x="56345" y="714375"/>
                </a:cubicBezTo>
                <a:cubicBezTo>
                  <a:pt x="62060" y="721043"/>
                  <a:pt x="59202" y="729615"/>
                  <a:pt x="60155" y="736283"/>
                </a:cubicBezTo>
                <a:cubicBezTo>
                  <a:pt x="60155" y="740093"/>
                  <a:pt x="61107" y="742950"/>
                  <a:pt x="63012" y="746760"/>
                </a:cubicBezTo>
                <a:cubicBezTo>
                  <a:pt x="65870" y="750570"/>
                  <a:pt x="64917" y="756285"/>
                  <a:pt x="62060" y="760095"/>
                </a:cubicBezTo>
                <a:cubicBezTo>
                  <a:pt x="61107" y="761048"/>
                  <a:pt x="61107" y="762000"/>
                  <a:pt x="62060" y="762953"/>
                </a:cubicBezTo>
                <a:cubicBezTo>
                  <a:pt x="64917" y="765810"/>
                  <a:pt x="64917" y="768668"/>
                  <a:pt x="62060" y="770573"/>
                </a:cubicBezTo>
                <a:cubicBezTo>
                  <a:pt x="60155" y="773430"/>
                  <a:pt x="60155" y="776288"/>
                  <a:pt x="61107" y="779145"/>
                </a:cubicBezTo>
                <a:cubicBezTo>
                  <a:pt x="64917" y="791528"/>
                  <a:pt x="64917" y="791528"/>
                  <a:pt x="62060" y="802958"/>
                </a:cubicBezTo>
                <a:cubicBezTo>
                  <a:pt x="62060" y="803910"/>
                  <a:pt x="61107" y="804863"/>
                  <a:pt x="61107" y="805815"/>
                </a:cubicBezTo>
                <a:cubicBezTo>
                  <a:pt x="61107" y="811530"/>
                  <a:pt x="62060" y="816293"/>
                  <a:pt x="61107" y="822008"/>
                </a:cubicBezTo>
                <a:cubicBezTo>
                  <a:pt x="60155" y="826770"/>
                  <a:pt x="66822" y="831533"/>
                  <a:pt x="62060" y="836295"/>
                </a:cubicBezTo>
                <a:cubicBezTo>
                  <a:pt x="62060" y="836295"/>
                  <a:pt x="63012" y="837248"/>
                  <a:pt x="63012" y="837248"/>
                </a:cubicBezTo>
                <a:cubicBezTo>
                  <a:pt x="64917" y="840105"/>
                  <a:pt x="64917" y="843915"/>
                  <a:pt x="63012" y="847725"/>
                </a:cubicBezTo>
                <a:cubicBezTo>
                  <a:pt x="58250" y="856298"/>
                  <a:pt x="60155" y="865823"/>
                  <a:pt x="62060" y="875348"/>
                </a:cubicBezTo>
                <a:cubicBezTo>
                  <a:pt x="66822" y="881063"/>
                  <a:pt x="65870" y="885825"/>
                  <a:pt x="62060" y="891540"/>
                </a:cubicBezTo>
                <a:cubicBezTo>
                  <a:pt x="60155" y="894398"/>
                  <a:pt x="60155" y="897255"/>
                  <a:pt x="62060" y="900113"/>
                </a:cubicBezTo>
                <a:cubicBezTo>
                  <a:pt x="64917" y="902970"/>
                  <a:pt x="64917" y="906780"/>
                  <a:pt x="64917" y="910590"/>
                </a:cubicBezTo>
                <a:cubicBezTo>
                  <a:pt x="63965" y="917258"/>
                  <a:pt x="66822" y="923925"/>
                  <a:pt x="61107" y="929640"/>
                </a:cubicBezTo>
                <a:cubicBezTo>
                  <a:pt x="63965" y="935355"/>
                  <a:pt x="64917" y="942023"/>
                  <a:pt x="64917" y="948690"/>
                </a:cubicBezTo>
                <a:cubicBezTo>
                  <a:pt x="64917" y="952500"/>
                  <a:pt x="64917" y="957263"/>
                  <a:pt x="62060" y="961073"/>
                </a:cubicBezTo>
                <a:cubicBezTo>
                  <a:pt x="60155" y="963930"/>
                  <a:pt x="60155" y="966788"/>
                  <a:pt x="62060" y="969645"/>
                </a:cubicBezTo>
                <a:cubicBezTo>
                  <a:pt x="64917" y="972503"/>
                  <a:pt x="64917" y="976313"/>
                  <a:pt x="64917" y="980123"/>
                </a:cubicBezTo>
                <a:cubicBezTo>
                  <a:pt x="64917" y="987743"/>
                  <a:pt x="64917" y="995363"/>
                  <a:pt x="64917" y="1002983"/>
                </a:cubicBezTo>
                <a:cubicBezTo>
                  <a:pt x="64917" y="1006793"/>
                  <a:pt x="64917" y="1011555"/>
                  <a:pt x="65870" y="1015365"/>
                </a:cubicBezTo>
                <a:cubicBezTo>
                  <a:pt x="65870" y="1019175"/>
                  <a:pt x="65870" y="1022033"/>
                  <a:pt x="68727" y="1025843"/>
                </a:cubicBezTo>
                <a:cubicBezTo>
                  <a:pt x="72537" y="1029653"/>
                  <a:pt x="63965" y="1032510"/>
                  <a:pt x="68727" y="1037273"/>
                </a:cubicBezTo>
                <a:cubicBezTo>
                  <a:pt x="71585" y="1040130"/>
                  <a:pt x="70632" y="1044893"/>
                  <a:pt x="68727" y="1048703"/>
                </a:cubicBezTo>
                <a:cubicBezTo>
                  <a:pt x="64917" y="1055370"/>
                  <a:pt x="64917" y="1062038"/>
                  <a:pt x="68727" y="1068705"/>
                </a:cubicBezTo>
                <a:cubicBezTo>
                  <a:pt x="69680" y="1070610"/>
                  <a:pt x="69680" y="1071563"/>
                  <a:pt x="68727" y="1073468"/>
                </a:cubicBezTo>
                <a:cubicBezTo>
                  <a:pt x="64917" y="1077278"/>
                  <a:pt x="64917" y="1081088"/>
                  <a:pt x="67775" y="1084898"/>
                </a:cubicBezTo>
                <a:cubicBezTo>
                  <a:pt x="71585" y="1088708"/>
                  <a:pt x="69680" y="1094423"/>
                  <a:pt x="73490" y="1098233"/>
                </a:cubicBezTo>
                <a:cubicBezTo>
                  <a:pt x="75395" y="1100138"/>
                  <a:pt x="74442" y="1104900"/>
                  <a:pt x="74442" y="1108710"/>
                </a:cubicBezTo>
                <a:cubicBezTo>
                  <a:pt x="74442" y="1110615"/>
                  <a:pt x="73490" y="1112520"/>
                  <a:pt x="74442" y="1114425"/>
                </a:cubicBezTo>
                <a:cubicBezTo>
                  <a:pt x="80157" y="1122998"/>
                  <a:pt x="77300" y="1131570"/>
                  <a:pt x="78252" y="1140143"/>
                </a:cubicBezTo>
                <a:cubicBezTo>
                  <a:pt x="79205" y="1152525"/>
                  <a:pt x="78252" y="1164908"/>
                  <a:pt x="78252" y="1177290"/>
                </a:cubicBezTo>
                <a:cubicBezTo>
                  <a:pt x="78252" y="1180148"/>
                  <a:pt x="77300" y="1183958"/>
                  <a:pt x="79205" y="1185863"/>
                </a:cubicBezTo>
                <a:cubicBezTo>
                  <a:pt x="83967" y="1191578"/>
                  <a:pt x="83015" y="1197293"/>
                  <a:pt x="82062" y="1203008"/>
                </a:cubicBezTo>
                <a:cubicBezTo>
                  <a:pt x="82062" y="1208723"/>
                  <a:pt x="83967" y="1213485"/>
                  <a:pt x="88730" y="1217295"/>
                </a:cubicBezTo>
                <a:cubicBezTo>
                  <a:pt x="91587" y="1219200"/>
                  <a:pt x="85872" y="1223010"/>
                  <a:pt x="89682" y="1225868"/>
                </a:cubicBezTo>
                <a:cubicBezTo>
                  <a:pt x="89682" y="1225868"/>
                  <a:pt x="88730" y="1226820"/>
                  <a:pt x="88730" y="1226820"/>
                </a:cubicBezTo>
                <a:cubicBezTo>
                  <a:pt x="83015" y="1226820"/>
                  <a:pt x="83015" y="1230630"/>
                  <a:pt x="83015" y="1234440"/>
                </a:cubicBezTo>
                <a:cubicBezTo>
                  <a:pt x="83015" y="1238250"/>
                  <a:pt x="76347" y="1241108"/>
                  <a:pt x="81110" y="1245870"/>
                </a:cubicBezTo>
                <a:cubicBezTo>
                  <a:pt x="83015" y="1247775"/>
                  <a:pt x="83015" y="1249680"/>
                  <a:pt x="82062" y="1252538"/>
                </a:cubicBezTo>
                <a:cubicBezTo>
                  <a:pt x="78252" y="1262063"/>
                  <a:pt x="78252" y="1263015"/>
                  <a:pt x="81110" y="1271588"/>
                </a:cubicBezTo>
                <a:cubicBezTo>
                  <a:pt x="82062" y="1273493"/>
                  <a:pt x="83015" y="1275398"/>
                  <a:pt x="82062" y="1276350"/>
                </a:cubicBezTo>
                <a:cubicBezTo>
                  <a:pt x="77300" y="1281113"/>
                  <a:pt x="79205" y="1286828"/>
                  <a:pt x="78252" y="1291590"/>
                </a:cubicBezTo>
                <a:cubicBezTo>
                  <a:pt x="78252" y="1295400"/>
                  <a:pt x="78252" y="1298258"/>
                  <a:pt x="82062" y="1301115"/>
                </a:cubicBezTo>
                <a:cubicBezTo>
                  <a:pt x="83015" y="1301115"/>
                  <a:pt x="83015" y="1302068"/>
                  <a:pt x="83015" y="1302068"/>
                </a:cubicBezTo>
                <a:cubicBezTo>
                  <a:pt x="83967" y="1303973"/>
                  <a:pt x="84920" y="1305878"/>
                  <a:pt x="86825" y="1307783"/>
                </a:cubicBezTo>
                <a:cubicBezTo>
                  <a:pt x="89682" y="1310640"/>
                  <a:pt x="91587" y="1305878"/>
                  <a:pt x="93492" y="1306830"/>
                </a:cubicBezTo>
                <a:cubicBezTo>
                  <a:pt x="98255" y="1309688"/>
                  <a:pt x="102065" y="1313498"/>
                  <a:pt x="105875" y="1316355"/>
                </a:cubicBezTo>
                <a:cubicBezTo>
                  <a:pt x="106827" y="1316355"/>
                  <a:pt x="108732" y="1316355"/>
                  <a:pt x="109685" y="1315403"/>
                </a:cubicBezTo>
                <a:cubicBezTo>
                  <a:pt x="110637" y="1314450"/>
                  <a:pt x="111590" y="1312545"/>
                  <a:pt x="111590" y="1312545"/>
                </a:cubicBezTo>
                <a:cubicBezTo>
                  <a:pt x="106827" y="1306830"/>
                  <a:pt x="107780" y="1300163"/>
                  <a:pt x="107780" y="1293495"/>
                </a:cubicBezTo>
                <a:cubicBezTo>
                  <a:pt x="107780" y="1288733"/>
                  <a:pt x="107780" y="1283970"/>
                  <a:pt x="107780" y="1279208"/>
                </a:cubicBezTo>
                <a:cubicBezTo>
                  <a:pt x="113495" y="1274445"/>
                  <a:pt x="105875" y="1269683"/>
                  <a:pt x="106827" y="1264920"/>
                </a:cubicBezTo>
                <a:cubicBezTo>
                  <a:pt x="107780" y="1260158"/>
                  <a:pt x="107780" y="1254443"/>
                  <a:pt x="103017" y="1249680"/>
                </a:cubicBezTo>
                <a:cubicBezTo>
                  <a:pt x="103017" y="1241108"/>
                  <a:pt x="100160" y="1231583"/>
                  <a:pt x="110637" y="1224915"/>
                </a:cubicBezTo>
                <a:cubicBezTo>
                  <a:pt x="111590" y="1222058"/>
                  <a:pt x="112542" y="1219200"/>
                  <a:pt x="117305" y="1219200"/>
                </a:cubicBezTo>
                <a:cubicBezTo>
                  <a:pt x="119210" y="1214438"/>
                  <a:pt x="124925" y="1210628"/>
                  <a:pt x="123972" y="1204913"/>
                </a:cubicBezTo>
                <a:cubicBezTo>
                  <a:pt x="124925" y="1204913"/>
                  <a:pt x="125877" y="1203960"/>
                  <a:pt x="126830" y="1203960"/>
                </a:cubicBezTo>
                <a:cubicBezTo>
                  <a:pt x="127782" y="1203008"/>
                  <a:pt x="128735" y="1203008"/>
                  <a:pt x="129687" y="1202055"/>
                </a:cubicBezTo>
                <a:cubicBezTo>
                  <a:pt x="130640" y="1203008"/>
                  <a:pt x="130640" y="1203960"/>
                  <a:pt x="130640" y="1204913"/>
                </a:cubicBezTo>
                <a:cubicBezTo>
                  <a:pt x="130640" y="1206818"/>
                  <a:pt x="130640" y="1209675"/>
                  <a:pt x="128735" y="1211580"/>
                </a:cubicBezTo>
                <a:cubicBezTo>
                  <a:pt x="125877" y="1214438"/>
                  <a:pt x="125877" y="1216343"/>
                  <a:pt x="128735" y="1219200"/>
                </a:cubicBezTo>
                <a:cubicBezTo>
                  <a:pt x="129687" y="1220153"/>
                  <a:pt x="130640" y="1221105"/>
                  <a:pt x="128735" y="1222058"/>
                </a:cubicBezTo>
                <a:cubicBezTo>
                  <a:pt x="125877" y="1223963"/>
                  <a:pt x="123972" y="1227773"/>
                  <a:pt x="125877" y="1229678"/>
                </a:cubicBezTo>
                <a:cubicBezTo>
                  <a:pt x="130640" y="1236345"/>
                  <a:pt x="129687" y="1243013"/>
                  <a:pt x="129687" y="1250633"/>
                </a:cubicBezTo>
                <a:cubicBezTo>
                  <a:pt x="129687" y="1256348"/>
                  <a:pt x="129687" y="1262063"/>
                  <a:pt x="132545" y="1267778"/>
                </a:cubicBezTo>
                <a:cubicBezTo>
                  <a:pt x="134450" y="1270635"/>
                  <a:pt x="134450" y="1276350"/>
                  <a:pt x="131592" y="1279208"/>
                </a:cubicBezTo>
                <a:cubicBezTo>
                  <a:pt x="128735" y="1282065"/>
                  <a:pt x="133497" y="1283018"/>
                  <a:pt x="133497" y="1284923"/>
                </a:cubicBezTo>
                <a:cubicBezTo>
                  <a:pt x="133497" y="1287780"/>
                  <a:pt x="130640" y="1290638"/>
                  <a:pt x="131592" y="1292543"/>
                </a:cubicBezTo>
                <a:cubicBezTo>
                  <a:pt x="135402" y="1298258"/>
                  <a:pt x="133497" y="1303973"/>
                  <a:pt x="133497" y="1309688"/>
                </a:cubicBezTo>
                <a:cubicBezTo>
                  <a:pt x="133497" y="1313498"/>
                  <a:pt x="130640" y="1314450"/>
                  <a:pt x="126830" y="1314450"/>
                </a:cubicBezTo>
                <a:cubicBezTo>
                  <a:pt x="122067" y="1314450"/>
                  <a:pt x="119210" y="1318260"/>
                  <a:pt x="121115" y="1322070"/>
                </a:cubicBezTo>
                <a:cubicBezTo>
                  <a:pt x="123020" y="1324928"/>
                  <a:pt x="124925" y="1326833"/>
                  <a:pt x="126830" y="1328738"/>
                </a:cubicBezTo>
                <a:cubicBezTo>
                  <a:pt x="127782" y="1329690"/>
                  <a:pt x="127782" y="1331595"/>
                  <a:pt x="126830" y="1331595"/>
                </a:cubicBezTo>
                <a:cubicBezTo>
                  <a:pt x="117305" y="1333500"/>
                  <a:pt x="121115" y="1339215"/>
                  <a:pt x="120162" y="1343978"/>
                </a:cubicBezTo>
                <a:cubicBezTo>
                  <a:pt x="119210" y="1349693"/>
                  <a:pt x="121115" y="1355408"/>
                  <a:pt x="123972" y="1361123"/>
                </a:cubicBezTo>
                <a:cubicBezTo>
                  <a:pt x="124925" y="1363028"/>
                  <a:pt x="123020" y="1365885"/>
                  <a:pt x="126830" y="1366838"/>
                </a:cubicBezTo>
                <a:cubicBezTo>
                  <a:pt x="132545" y="1374458"/>
                  <a:pt x="135402" y="1372553"/>
                  <a:pt x="136355" y="1371600"/>
                </a:cubicBezTo>
                <a:close/>
                <a:moveTo>
                  <a:pt x="426867" y="427673"/>
                </a:moveTo>
                <a:lnTo>
                  <a:pt x="426867" y="427673"/>
                </a:lnTo>
                <a:cubicBezTo>
                  <a:pt x="427820" y="428625"/>
                  <a:pt x="427820" y="429578"/>
                  <a:pt x="428772" y="430530"/>
                </a:cubicBezTo>
                <a:cubicBezTo>
                  <a:pt x="427820" y="429578"/>
                  <a:pt x="427820" y="428625"/>
                  <a:pt x="426867" y="427673"/>
                </a:cubicBezTo>
                <a:close/>
                <a:moveTo>
                  <a:pt x="109685" y="95250"/>
                </a:moveTo>
                <a:cubicBezTo>
                  <a:pt x="109685" y="95250"/>
                  <a:pt x="109685" y="95250"/>
                  <a:pt x="109685" y="95250"/>
                </a:cubicBezTo>
                <a:cubicBezTo>
                  <a:pt x="110637" y="94298"/>
                  <a:pt x="111590" y="93345"/>
                  <a:pt x="111590" y="92393"/>
                </a:cubicBezTo>
                <a:cubicBezTo>
                  <a:pt x="111590" y="94298"/>
                  <a:pt x="110637" y="94298"/>
                  <a:pt x="109685" y="95250"/>
                </a:cubicBezTo>
                <a:close/>
                <a:moveTo>
                  <a:pt x="394482" y="322898"/>
                </a:moveTo>
                <a:cubicBezTo>
                  <a:pt x="394482" y="322898"/>
                  <a:pt x="395435" y="322898"/>
                  <a:pt x="395435" y="322898"/>
                </a:cubicBezTo>
                <a:cubicBezTo>
                  <a:pt x="395435" y="322898"/>
                  <a:pt x="395435" y="322898"/>
                  <a:pt x="395435" y="321945"/>
                </a:cubicBezTo>
                <a:cubicBezTo>
                  <a:pt x="395435" y="321945"/>
                  <a:pt x="395435" y="321945"/>
                  <a:pt x="395435" y="322898"/>
                </a:cubicBezTo>
                <a:cubicBezTo>
                  <a:pt x="395435" y="322898"/>
                  <a:pt x="395435" y="323850"/>
                  <a:pt x="394482" y="322898"/>
                </a:cubicBezTo>
                <a:close/>
                <a:moveTo>
                  <a:pt x="385910" y="750570"/>
                </a:moveTo>
                <a:lnTo>
                  <a:pt x="385910" y="750570"/>
                </a:lnTo>
                <a:cubicBezTo>
                  <a:pt x="385910" y="750570"/>
                  <a:pt x="386862" y="750570"/>
                  <a:pt x="386862" y="751523"/>
                </a:cubicBezTo>
                <a:cubicBezTo>
                  <a:pt x="386862" y="751523"/>
                  <a:pt x="385910" y="750570"/>
                  <a:pt x="385910" y="750570"/>
                </a:cubicBezTo>
                <a:close/>
                <a:moveTo>
                  <a:pt x="418295" y="78105"/>
                </a:moveTo>
                <a:cubicBezTo>
                  <a:pt x="418295" y="80010"/>
                  <a:pt x="418295" y="81915"/>
                  <a:pt x="418295" y="83820"/>
                </a:cubicBezTo>
                <a:cubicBezTo>
                  <a:pt x="418295" y="87630"/>
                  <a:pt x="415437" y="88583"/>
                  <a:pt x="412580" y="89535"/>
                </a:cubicBezTo>
                <a:cubicBezTo>
                  <a:pt x="410675" y="90488"/>
                  <a:pt x="410675" y="91440"/>
                  <a:pt x="412580" y="92393"/>
                </a:cubicBezTo>
                <a:cubicBezTo>
                  <a:pt x="415437" y="93345"/>
                  <a:pt x="419247" y="92393"/>
                  <a:pt x="416390" y="97155"/>
                </a:cubicBezTo>
                <a:cubicBezTo>
                  <a:pt x="412580" y="103823"/>
                  <a:pt x="414485" y="112395"/>
                  <a:pt x="415437" y="120015"/>
                </a:cubicBezTo>
                <a:cubicBezTo>
                  <a:pt x="420200" y="124778"/>
                  <a:pt x="419247" y="130493"/>
                  <a:pt x="418295" y="135255"/>
                </a:cubicBezTo>
                <a:cubicBezTo>
                  <a:pt x="417342" y="140970"/>
                  <a:pt x="424010" y="144780"/>
                  <a:pt x="423057" y="150495"/>
                </a:cubicBezTo>
                <a:cubicBezTo>
                  <a:pt x="422105" y="155258"/>
                  <a:pt x="423057" y="160020"/>
                  <a:pt x="426867" y="163830"/>
                </a:cubicBezTo>
                <a:cubicBezTo>
                  <a:pt x="427820" y="164783"/>
                  <a:pt x="426867" y="166688"/>
                  <a:pt x="425915" y="166688"/>
                </a:cubicBezTo>
                <a:cubicBezTo>
                  <a:pt x="424010" y="168593"/>
                  <a:pt x="424010" y="170498"/>
                  <a:pt x="425915" y="172403"/>
                </a:cubicBezTo>
                <a:cubicBezTo>
                  <a:pt x="427820" y="175260"/>
                  <a:pt x="425915" y="179070"/>
                  <a:pt x="428772" y="180975"/>
                </a:cubicBezTo>
                <a:cubicBezTo>
                  <a:pt x="433535" y="184785"/>
                  <a:pt x="426867" y="186690"/>
                  <a:pt x="427820" y="190500"/>
                </a:cubicBezTo>
                <a:cubicBezTo>
                  <a:pt x="428772" y="192405"/>
                  <a:pt x="432582" y="193358"/>
                  <a:pt x="430677" y="196215"/>
                </a:cubicBezTo>
                <a:cubicBezTo>
                  <a:pt x="428772" y="198120"/>
                  <a:pt x="426867" y="200025"/>
                  <a:pt x="428772" y="202883"/>
                </a:cubicBezTo>
                <a:cubicBezTo>
                  <a:pt x="432582" y="206693"/>
                  <a:pt x="431630" y="210503"/>
                  <a:pt x="431630" y="214313"/>
                </a:cubicBezTo>
                <a:cubicBezTo>
                  <a:pt x="432582" y="220980"/>
                  <a:pt x="428772" y="228600"/>
                  <a:pt x="435440" y="234315"/>
                </a:cubicBezTo>
                <a:cubicBezTo>
                  <a:pt x="430677" y="239078"/>
                  <a:pt x="433535" y="240030"/>
                  <a:pt x="439250" y="240030"/>
                </a:cubicBezTo>
                <a:cubicBezTo>
                  <a:pt x="441155" y="240030"/>
                  <a:pt x="443060" y="240030"/>
                  <a:pt x="445917" y="240030"/>
                </a:cubicBezTo>
                <a:cubicBezTo>
                  <a:pt x="447822" y="240030"/>
                  <a:pt x="449727" y="241935"/>
                  <a:pt x="448775" y="243840"/>
                </a:cubicBezTo>
                <a:cubicBezTo>
                  <a:pt x="447822" y="245745"/>
                  <a:pt x="446870" y="246698"/>
                  <a:pt x="444965" y="244793"/>
                </a:cubicBezTo>
                <a:cubicBezTo>
                  <a:pt x="443060" y="242888"/>
                  <a:pt x="440202" y="242888"/>
                  <a:pt x="437345" y="242888"/>
                </a:cubicBezTo>
                <a:cubicBezTo>
                  <a:pt x="434487" y="242888"/>
                  <a:pt x="433535" y="243840"/>
                  <a:pt x="435440" y="246698"/>
                </a:cubicBezTo>
                <a:cubicBezTo>
                  <a:pt x="436392" y="248603"/>
                  <a:pt x="436392" y="248603"/>
                  <a:pt x="434487" y="249555"/>
                </a:cubicBezTo>
                <a:cubicBezTo>
                  <a:pt x="430677" y="250508"/>
                  <a:pt x="427820" y="250508"/>
                  <a:pt x="430677" y="255270"/>
                </a:cubicBezTo>
                <a:cubicBezTo>
                  <a:pt x="432582" y="258128"/>
                  <a:pt x="431630" y="262890"/>
                  <a:pt x="432582" y="267653"/>
                </a:cubicBezTo>
                <a:cubicBezTo>
                  <a:pt x="432582" y="270510"/>
                  <a:pt x="434487" y="271463"/>
                  <a:pt x="437345" y="272415"/>
                </a:cubicBezTo>
                <a:cubicBezTo>
                  <a:pt x="441155" y="272415"/>
                  <a:pt x="445917" y="272415"/>
                  <a:pt x="449727" y="272415"/>
                </a:cubicBezTo>
                <a:cubicBezTo>
                  <a:pt x="450680" y="272415"/>
                  <a:pt x="451632" y="274320"/>
                  <a:pt x="451632" y="274320"/>
                </a:cubicBezTo>
                <a:cubicBezTo>
                  <a:pt x="446870" y="278130"/>
                  <a:pt x="454490" y="280988"/>
                  <a:pt x="452585" y="283845"/>
                </a:cubicBezTo>
                <a:cubicBezTo>
                  <a:pt x="449727" y="286703"/>
                  <a:pt x="450680" y="289560"/>
                  <a:pt x="452585" y="293370"/>
                </a:cubicBezTo>
                <a:cubicBezTo>
                  <a:pt x="454490" y="296228"/>
                  <a:pt x="453537" y="300038"/>
                  <a:pt x="452585" y="303848"/>
                </a:cubicBezTo>
                <a:cubicBezTo>
                  <a:pt x="452585" y="307658"/>
                  <a:pt x="452585" y="310515"/>
                  <a:pt x="456395" y="313373"/>
                </a:cubicBezTo>
                <a:cubicBezTo>
                  <a:pt x="451632" y="316230"/>
                  <a:pt x="456395" y="319088"/>
                  <a:pt x="456395" y="321945"/>
                </a:cubicBezTo>
                <a:cubicBezTo>
                  <a:pt x="456395" y="322898"/>
                  <a:pt x="455442" y="324803"/>
                  <a:pt x="455442" y="324803"/>
                </a:cubicBezTo>
                <a:cubicBezTo>
                  <a:pt x="444012" y="327660"/>
                  <a:pt x="452585" y="328613"/>
                  <a:pt x="456395" y="330518"/>
                </a:cubicBezTo>
                <a:cubicBezTo>
                  <a:pt x="458300" y="331470"/>
                  <a:pt x="457347" y="333375"/>
                  <a:pt x="456395" y="335280"/>
                </a:cubicBezTo>
                <a:cubicBezTo>
                  <a:pt x="454490" y="340043"/>
                  <a:pt x="454490" y="340043"/>
                  <a:pt x="459252" y="340043"/>
                </a:cubicBezTo>
                <a:cubicBezTo>
                  <a:pt x="462110" y="340043"/>
                  <a:pt x="466872" y="340995"/>
                  <a:pt x="463062" y="335280"/>
                </a:cubicBezTo>
                <a:cubicBezTo>
                  <a:pt x="463062" y="335280"/>
                  <a:pt x="462110" y="334328"/>
                  <a:pt x="462110" y="334328"/>
                </a:cubicBezTo>
                <a:cubicBezTo>
                  <a:pt x="467825" y="328613"/>
                  <a:pt x="466872" y="321945"/>
                  <a:pt x="462110" y="316230"/>
                </a:cubicBezTo>
                <a:cubicBezTo>
                  <a:pt x="461157" y="315278"/>
                  <a:pt x="461157" y="312420"/>
                  <a:pt x="461157" y="311468"/>
                </a:cubicBezTo>
                <a:cubicBezTo>
                  <a:pt x="461157" y="296228"/>
                  <a:pt x="461157" y="281940"/>
                  <a:pt x="461157" y="266700"/>
                </a:cubicBezTo>
                <a:cubicBezTo>
                  <a:pt x="461157" y="263843"/>
                  <a:pt x="463062" y="261938"/>
                  <a:pt x="464015" y="259080"/>
                </a:cubicBezTo>
                <a:cubicBezTo>
                  <a:pt x="459252" y="254318"/>
                  <a:pt x="461157" y="248603"/>
                  <a:pt x="461157" y="243840"/>
                </a:cubicBezTo>
                <a:cubicBezTo>
                  <a:pt x="460205" y="237173"/>
                  <a:pt x="463062" y="229553"/>
                  <a:pt x="457347" y="223838"/>
                </a:cubicBezTo>
                <a:cubicBezTo>
                  <a:pt x="456395" y="222885"/>
                  <a:pt x="457347" y="220980"/>
                  <a:pt x="458300" y="220980"/>
                </a:cubicBezTo>
                <a:cubicBezTo>
                  <a:pt x="463062" y="217170"/>
                  <a:pt x="460205" y="214313"/>
                  <a:pt x="457347" y="210503"/>
                </a:cubicBezTo>
                <a:cubicBezTo>
                  <a:pt x="456395" y="208598"/>
                  <a:pt x="460205" y="204788"/>
                  <a:pt x="459252" y="202883"/>
                </a:cubicBezTo>
                <a:cubicBezTo>
                  <a:pt x="457347" y="200025"/>
                  <a:pt x="457347" y="197168"/>
                  <a:pt x="457347" y="194310"/>
                </a:cubicBezTo>
                <a:cubicBezTo>
                  <a:pt x="457347" y="190500"/>
                  <a:pt x="457347" y="187643"/>
                  <a:pt x="457347" y="183833"/>
                </a:cubicBezTo>
                <a:cubicBezTo>
                  <a:pt x="457347" y="180023"/>
                  <a:pt x="458300" y="175260"/>
                  <a:pt x="454490" y="172403"/>
                </a:cubicBezTo>
                <a:cubicBezTo>
                  <a:pt x="450680" y="169545"/>
                  <a:pt x="458300" y="166688"/>
                  <a:pt x="455442" y="162878"/>
                </a:cubicBezTo>
                <a:cubicBezTo>
                  <a:pt x="452585" y="160020"/>
                  <a:pt x="458300" y="157163"/>
                  <a:pt x="454490" y="154305"/>
                </a:cubicBezTo>
                <a:cubicBezTo>
                  <a:pt x="452585" y="152400"/>
                  <a:pt x="453537" y="147638"/>
                  <a:pt x="453537" y="143828"/>
                </a:cubicBezTo>
                <a:cubicBezTo>
                  <a:pt x="453537" y="141923"/>
                  <a:pt x="454490" y="138113"/>
                  <a:pt x="452585" y="137160"/>
                </a:cubicBezTo>
                <a:cubicBezTo>
                  <a:pt x="448775" y="134303"/>
                  <a:pt x="453537" y="130493"/>
                  <a:pt x="451632" y="128588"/>
                </a:cubicBezTo>
                <a:cubicBezTo>
                  <a:pt x="448775" y="124778"/>
                  <a:pt x="449727" y="121920"/>
                  <a:pt x="449727" y="118110"/>
                </a:cubicBezTo>
                <a:cubicBezTo>
                  <a:pt x="449727" y="114300"/>
                  <a:pt x="449727" y="111443"/>
                  <a:pt x="449727" y="107633"/>
                </a:cubicBezTo>
                <a:cubicBezTo>
                  <a:pt x="449727" y="105728"/>
                  <a:pt x="449727" y="102870"/>
                  <a:pt x="449727" y="100965"/>
                </a:cubicBezTo>
                <a:cubicBezTo>
                  <a:pt x="449727" y="96203"/>
                  <a:pt x="444012" y="96203"/>
                  <a:pt x="441155" y="94298"/>
                </a:cubicBezTo>
                <a:cubicBezTo>
                  <a:pt x="437345" y="91440"/>
                  <a:pt x="436392" y="95250"/>
                  <a:pt x="434487" y="96203"/>
                </a:cubicBezTo>
                <a:cubicBezTo>
                  <a:pt x="432582" y="97155"/>
                  <a:pt x="430677" y="100013"/>
                  <a:pt x="427820" y="99060"/>
                </a:cubicBezTo>
                <a:cubicBezTo>
                  <a:pt x="423057" y="98108"/>
                  <a:pt x="424962" y="94298"/>
                  <a:pt x="424010" y="91440"/>
                </a:cubicBezTo>
                <a:cubicBezTo>
                  <a:pt x="423057" y="86678"/>
                  <a:pt x="425915" y="85725"/>
                  <a:pt x="430677" y="83820"/>
                </a:cubicBezTo>
                <a:cubicBezTo>
                  <a:pt x="432582" y="82868"/>
                  <a:pt x="432582" y="80963"/>
                  <a:pt x="431630" y="79058"/>
                </a:cubicBezTo>
                <a:cubicBezTo>
                  <a:pt x="429725" y="77153"/>
                  <a:pt x="427820" y="73343"/>
                  <a:pt x="424010" y="74295"/>
                </a:cubicBezTo>
                <a:cubicBezTo>
                  <a:pt x="417342" y="72390"/>
                  <a:pt x="418295" y="76200"/>
                  <a:pt x="418295" y="78105"/>
                </a:cubicBezTo>
                <a:close/>
                <a:moveTo>
                  <a:pt x="447822" y="253365"/>
                </a:moveTo>
                <a:lnTo>
                  <a:pt x="447822" y="253365"/>
                </a:lnTo>
                <a:cubicBezTo>
                  <a:pt x="446870" y="252413"/>
                  <a:pt x="446870" y="251460"/>
                  <a:pt x="445917" y="250508"/>
                </a:cubicBezTo>
                <a:cubicBezTo>
                  <a:pt x="446870" y="250508"/>
                  <a:pt x="446870" y="252413"/>
                  <a:pt x="447822" y="253365"/>
                </a:cubicBezTo>
                <a:close/>
                <a:moveTo>
                  <a:pt x="459252" y="92393"/>
                </a:moveTo>
                <a:cubicBezTo>
                  <a:pt x="460205" y="92393"/>
                  <a:pt x="463062" y="92393"/>
                  <a:pt x="463062" y="93345"/>
                </a:cubicBezTo>
                <a:cubicBezTo>
                  <a:pt x="464967" y="97155"/>
                  <a:pt x="468777" y="100965"/>
                  <a:pt x="469730" y="105728"/>
                </a:cubicBezTo>
                <a:cubicBezTo>
                  <a:pt x="469730" y="110490"/>
                  <a:pt x="467825" y="116205"/>
                  <a:pt x="471635" y="120968"/>
                </a:cubicBezTo>
                <a:cubicBezTo>
                  <a:pt x="475445" y="125730"/>
                  <a:pt x="470682" y="131445"/>
                  <a:pt x="476397" y="136208"/>
                </a:cubicBezTo>
                <a:cubicBezTo>
                  <a:pt x="474492" y="139065"/>
                  <a:pt x="474492" y="141923"/>
                  <a:pt x="476397" y="144780"/>
                </a:cubicBezTo>
                <a:cubicBezTo>
                  <a:pt x="471635" y="149543"/>
                  <a:pt x="474492" y="155258"/>
                  <a:pt x="473540" y="160020"/>
                </a:cubicBezTo>
                <a:cubicBezTo>
                  <a:pt x="479255" y="164783"/>
                  <a:pt x="469730" y="172403"/>
                  <a:pt x="477350" y="177165"/>
                </a:cubicBezTo>
                <a:cubicBezTo>
                  <a:pt x="477350" y="182880"/>
                  <a:pt x="477350" y="187643"/>
                  <a:pt x="477350" y="193358"/>
                </a:cubicBezTo>
                <a:cubicBezTo>
                  <a:pt x="477350" y="198120"/>
                  <a:pt x="477350" y="203835"/>
                  <a:pt x="480207" y="208598"/>
                </a:cubicBezTo>
                <a:cubicBezTo>
                  <a:pt x="483065" y="212408"/>
                  <a:pt x="482112" y="219075"/>
                  <a:pt x="479255" y="223838"/>
                </a:cubicBezTo>
                <a:cubicBezTo>
                  <a:pt x="476397" y="227648"/>
                  <a:pt x="475445" y="231458"/>
                  <a:pt x="479255" y="235268"/>
                </a:cubicBezTo>
                <a:cubicBezTo>
                  <a:pt x="483065" y="240030"/>
                  <a:pt x="479255" y="246698"/>
                  <a:pt x="484017" y="251460"/>
                </a:cubicBezTo>
                <a:cubicBezTo>
                  <a:pt x="477350" y="260985"/>
                  <a:pt x="482112" y="271463"/>
                  <a:pt x="481160" y="280988"/>
                </a:cubicBezTo>
                <a:cubicBezTo>
                  <a:pt x="481160" y="283845"/>
                  <a:pt x="483065" y="284798"/>
                  <a:pt x="485922" y="285750"/>
                </a:cubicBezTo>
                <a:cubicBezTo>
                  <a:pt x="488780" y="286703"/>
                  <a:pt x="487827" y="288608"/>
                  <a:pt x="485922" y="288608"/>
                </a:cubicBezTo>
                <a:cubicBezTo>
                  <a:pt x="481160" y="289560"/>
                  <a:pt x="481160" y="292418"/>
                  <a:pt x="481160" y="295275"/>
                </a:cubicBezTo>
                <a:cubicBezTo>
                  <a:pt x="481160" y="297180"/>
                  <a:pt x="483065" y="298133"/>
                  <a:pt x="483065" y="300038"/>
                </a:cubicBezTo>
                <a:cubicBezTo>
                  <a:pt x="484017" y="307658"/>
                  <a:pt x="493542" y="315278"/>
                  <a:pt x="484970" y="324803"/>
                </a:cubicBezTo>
                <a:cubicBezTo>
                  <a:pt x="484970" y="331470"/>
                  <a:pt x="484970" y="339090"/>
                  <a:pt x="484970" y="345758"/>
                </a:cubicBezTo>
                <a:cubicBezTo>
                  <a:pt x="484970" y="348615"/>
                  <a:pt x="484970" y="351473"/>
                  <a:pt x="482112" y="354330"/>
                </a:cubicBezTo>
                <a:cubicBezTo>
                  <a:pt x="480207" y="355283"/>
                  <a:pt x="480207" y="358140"/>
                  <a:pt x="481160" y="359093"/>
                </a:cubicBezTo>
                <a:cubicBezTo>
                  <a:pt x="487827" y="365760"/>
                  <a:pt x="483065" y="372428"/>
                  <a:pt x="484017" y="380048"/>
                </a:cubicBezTo>
                <a:cubicBezTo>
                  <a:pt x="484017" y="381000"/>
                  <a:pt x="482112" y="381953"/>
                  <a:pt x="481160" y="381953"/>
                </a:cubicBezTo>
                <a:cubicBezTo>
                  <a:pt x="476397" y="381953"/>
                  <a:pt x="471635" y="381953"/>
                  <a:pt x="466872" y="381953"/>
                </a:cubicBezTo>
                <a:cubicBezTo>
                  <a:pt x="464015" y="381953"/>
                  <a:pt x="460205" y="378143"/>
                  <a:pt x="459252" y="374333"/>
                </a:cubicBezTo>
                <a:cubicBezTo>
                  <a:pt x="459252" y="372428"/>
                  <a:pt x="461157" y="371475"/>
                  <a:pt x="463062" y="371475"/>
                </a:cubicBezTo>
                <a:cubicBezTo>
                  <a:pt x="464015" y="374333"/>
                  <a:pt x="466872" y="376238"/>
                  <a:pt x="468777" y="378143"/>
                </a:cubicBezTo>
                <a:cubicBezTo>
                  <a:pt x="470682" y="380048"/>
                  <a:pt x="474492" y="378143"/>
                  <a:pt x="474492" y="375285"/>
                </a:cubicBezTo>
                <a:cubicBezTo>
                  <a:pt x="474492" y="373380"/>
                  <a:pt x="474492" y="371475"/>
                  <a:pt x="474492" y="369570"/>
                </a:cubicBezTo>
                <a:cubicBezTo>
                  <a:pt x="474492" y="363855"/>
                  <a:pt x="474492" y="358140"/>
                  <a:pt x="474492" y="351473"/>
                </a:cubicBezTo>
                <a:cubicBezTo>
                  <a:pt x="474492" y="346710"/>
                  <a:pt x="474492" y="341948"/>
                  <a:pt x="474492" y="337185"/>
                </a:cubicBezTo>
                <a:cubicBezTo>
                  <a:pt x="468777" y="334328"/>
                  <a:pt x="475445" y="329565"/>
                  <a:pt x="471635" y="326708"/>
                </a:cubicBezTo>
                <a:cubicBezTo>
                  <a:pt x="470682" y="325755"/>
                  <a:pt x="470682" y="324803"/>
                  <a:pt x="470682" y="323850"/>
                </a:cubicBezTo>
                <a:cubicBezTo>
                  <a:pt x="470682" y="307658"/>
                  <a:pt x="470682" y="291465"/>
                  <a:pt x="470682" y="276225"/>
                </a:cubicBezTo>
                <a:cubicBezTo>
                  <a:pt x="470682" y="273368"/>
                  <a:pt x="473540" y="270510"/>
                  <a:pt x="472587" y="268605"/>
                </a:cubicBezTo>
                <a:cubicBezTo>
                  <a:pt x="471635" y="266700"/>
                  <a:pt x="469730" y="264795"/>
                  <a:pt x="470682" y="261938"/>
                </a:cubicBezTo>
                <a:cubicBezTo>
                  <a:pt x="471635" y="257175"/>
                  <a:pt x="467825" y="253365"/>
                  <a:pt x="466872" y="248603"/>
                </a:cubicBezTo>
                <a:cubicBezTo>
                  <a:pt x="465920" y="243840"/>
                  <a:pt x="471635" y="241935"/>
                  <a:pt x="470682" y="237173"/>
                </a:cubicBezTo>
                <a:cubicBezTo>
                  <a:pt x="470682" y="227648"/>
                  <a:pt x="471635" y="218123"/>
                  <a:pt x="464015" y="210503"/>
                </a:cubicBezTo>
                <a:cubicBezTo>
                  <a:pt x="461157" y="207645"/>
                  <a:pt x="463062" y="205740"/>
                  <a:pt x="464967" y="202883"/>
                </a:cubicBezTo>
                <a:cubicBezTo>
                  <a:pt x="467825" y="197168"/>
                  <a:pt x="466872" y="190500"/>
                  <a:pt x="465920" y="183833"/>
                </a:cubicBezTo>
                <a:cubicBezTo>
                  <a:pt x="459252" y="179070"/>
                  <a:pt x="464967" y="170498"/>
                  <a:pt x="459252" y="165735"/>
                </a:cubicBezTo>
                <a:cubicBezTo>
                  <a:pt x="458300" y="164783"/>
                  <a:pt x="460205" y="162878"/>
                  <a:pt x="460205" y="160973"/>
                </a:cubicBezTo>
                <a:cubicBezTo>
                  <a:pt x="460205" y="160020"/>
                  <a:pt x="462110" y="158115"/>
                  <a:pt x="462110" y="158115"/>
                </a:cubicBezTo>
                <a:cubicBezTo>
                  <a:pt x="457347" y="149543"/>
                  <a:pt x="459252" y="140970"/>
                  <a:pt x="458300" y="132398"/>
                </a:cubicBezTo>
                <a:cubicBezTo>
                  <a:pt x="451632" y="121920"/>
                  <a:pt x="455442" y="110490"/>
                  <a:pt x="454490" y="100013"/>
                </a:cubicBezTo>
                <a:cubicBezTo>
                  <a:pt x="454490" y="99060"/>
                  <a:pt x="454490" y="97155"/>
                  <a:pt x="454490" y="96203"/>
                </a:cubicBezTo>
                <a:cubicBezTo>
                  <a:pt x="456395" y="94298"/>
                  <a:pt x="457347" y="93345"/>
                  <a:pt x="459252" y="92393"/>
                </a:cubicBezTo>
                <a:close/>
                <a:moveTo>
                  <a:pt x="425915" y="939165"/>
                </a:moveTo>
                <a:cubicBezTo>
                  <a:pt x="425915" y="932498"/>
                  <a:pt x="425915" y="926783"/>
                  <a:pt x="426867" y="920115"/>
                </a:cubicBezTo>
                <a:cubicBezTo>
                  <a:pt x="432582" y="921068"/>
                  <a:pt x="434487" y="923925"/>
                  <a:pt x="434487" y="928688"/>
                </a:cubicBezTo>
                <a:cubicBezTo>
                  <a:pt x="434487" y="937260"/>
                  <a:pt x="434487" y="944880"/>
                  <a:pt x="434487" y="953453"/>
                </a:cubicBezTo>
                <a:cubicBezTo>
                  <a:pt x="434487" y="960120"/>
                  <a:pt x="432582" y="967740"/>
                  <a:pt x="437345" y="974408"/>
                </a:cubicBezTo>
                <a:cubicBezTo>
                  <a:pt x="437345" y="975360"/>
                  <a:pt x="436392" y="976313"/>
                  <a:pt x="436392" y="977265"/>
                </a:cubicBezTo>
                <a:cubicBezTo>
                  <a:pt x="434487" y="981075"/>
                  <a:pt x="433535" y="983933"/>
                  <a:pt x="436392" y="986790"/>
                </a:cubicBezTo>
                <a:cubicBezTo>
                  <a:pt x="439250" y="989648"/>
                  <a:pt x="438297" y="992505"/>
                  <a:pt x="436392" y="994410"/>
                </a:cubicBezTo>
                <a:cubicBezTo>
                  <a:pt x="434487" y="997268"/>
                  <a:pt x="434487" y="1000125"/>
                  <a:pt x="435440" y="1002983"/>
                </a:cubicBezTo>
                <a:cubicBezTo>
                  <a:pt x="436392" y="1005840"/>
                  <a:pt x="439250" y="1007745"/>
                  <a:pt x="438297" y="1011555"/>
                </a:cubicBezTo>
                <a:cubicBezTo>
                  <a:pt x="437345" y="1016318"/>
                  <a:pt x="439250" y="1022033"/>
                  <a:pt x="437345" y="1025843"/>
                </a:cubicBezTo>
                <a:cubicBezTo>
                  <a:pt x="434487" y="1030605"/>
                  <a:pt x="440202" y="1034415"/>
                  <a:pt x="439250" y="1039178"/>
                </a:cubicBezTo>
                <a:cubicBezTo>
                  <a:pt x="438297" y="1043940"/>
                  <a:pt x="439250" y="1048703"/>
                  <a:pt x="439250" y="1053465"/>
                </a:cubicBezTo>
                <a:cubicBezTo>
                  <a:pt x="439250" y="1058228"/>
                  <a:pt x="439250" y="1063943"/>
                  <a:pt x="436392" y="1068705"/>
                </a:cubicBezTo>
                <a:cubicBezTo>
                  <a:pt x="433535" y="1073468"/>
                  <a:pt x="435440" y="1079183"/>
                  <a:pt x="435440" y="1083945"/>
                </a:cubicBezTo>
                <a:cubicBezTo>
                  <a:pt x="435440" y="1085850"/>
                  <a:pt x="435440" y="1089660"/>
                  <a:pt x="433535" y="1090613"/>
                </a:cubicBezTo>
                <a:cubicBezTo>
                  <a:pt x="425915" y="1094423"/>
                  <a:pt x="430677" y="1099185"/>
                  <a:pt x="430677" y="1103948"/>
                </a:cubicBezTo>
                <a:cubicBezTo>
                  <a:pt x="431630" y="1107758"/>
                  <a:pt x="429725" y="1112520"/>
                  <a:pt x="432582" y="1116330"/>
                </a:cubicBezTo>
                <a:cubicBezTo>
                  <a:pt x="435440" y="1120140"/>
                  <a:pt x="428772" y="1122045"/>
                  <a:pt x="430677" y="1125855"/>
                </a:cubicBezTo>
                <a:cubicBezTo>
                  <a:pt x="431630" y="1126808"/>
                  <a:pt x="430677" y="1128713"/>
                  <a:pt x="430677" y="1129665"/>
                </a:cubicBezTo>
                <a:cubicBezTo>
                  <a:pt x="431630" y="1131570"/>
                  <a:pt x="433535" y="1134428"/>
                  <a:pt x="433535" y="1136333"/>
                </a:cubicBezTo>
                <a:cubicBezTo>
                  <a:pt x="433535" y="1138238"/>
                  <a:pt x="430677" y="1140143"/>
                  <a:pt x="430677" y="1142048"/>
                </a:cubicBezTo>
                <a:cubicBezTo>
                  <a:pt x="429725" y="1147763"/>
                  <a:pt x="431630" y="1153478"/>
                  <a:pt x="426867" y="1159193"/>
                </a:cubicBezTo>
                <a:cubicBezTo>
                  <a:pt x="425915" y="1160145"/>
                  <a:pt x="426867" y="1162050"/>
                  <a:pt x="427820" y="1162050"/>
                </a:cubicBezTo>
                <a:cubicBezTo>
                  <a:pt x="431630" y="1164908"/>
                  <a:pt x="426867" y="1166813"/>
                  <a:pt x="426867" y="1169670"/>
                </a:cubicBezTo>
                <a:cubicBezTo>
                  <a:pt x="426867" y="1170623"/>
                  <a:pt x="425915" y="1171575"/>
                  <a:pt x="424962" y="1172528"/>
                </a:cubicBezTo>
                <a:cubicBezTo>
                  <a:pt x="424010" y="1171575"/>
                  <a:pt x="423057" y="1171575"/>
                  <a:pt x="423057" y="1170623"/>
                </a:cubicBezTo>
                <a:cubicBezTo>
                  <a:pt x="423057" y="1167765"/>
                  <a:pt x="422105" y="1164908"/>
                  <a:pt x="420200" y="1162050"/>
                </a:cubicBezTo>
                <a:cubicBezTo>
                  <a:pt x="418295" y="1160145"/>
                  <a:pt x="419247" y="1158240"/>
                  <a:pt x="420200" y="1155383"/>
                </a:cubicBezTo>
                <a:cubicBezTo>
                  <a:pt x="421152" y="1153478"/>
                  <a:pt x="422105" y="1151573"/>
                  <a:pt x="422105" y="1150620"/>
                </a:cubicBezTo>
                <a:cubicBezTo>
                  <a:pt x="416390" y="1143953"/>
                  <a:pt x="419247" y="1135380"/>
                  <a:pt x="419247" y="1127760"/>
                </a:cubicBezTo>
                <a:cubicBezTo>
                  <a:pt x="419247" y="1121093"/>
                  <a:pt x="419247" y="1113473"/>
                  <a:pt x="419247" y="1106805"/>
                </a:cubicBezTo>
                <a:cubicBezTo>
                  <a:pt x="419247" y="1102995"/>
                  <a:pt x="424010" y="1101090"/>
                  <a:pt x="421152" y="1097280"/>
                </a:cubicBezTo>
                <a:cubicBezTo>
                  <a:pt x="419247" y="1094423"/>
                  <a:pt x="424010" y="1092518"/>
                  <a:pt x="425915" y="1090613"/>
                </a:cubicBezTo>
                <a:cubicBezTo>
                  <a:pt x="426867" y="1089660"/>
                  <a:pt x="426867" y="1088708"/>
                  <a:pt x="424962" y="1087755"/>
                </a:cubicBezTo>
                <a:cubicBezTo>
                  <a:pt x="423057" y="1085850"/>
                  <a:pt x="422105" y="1082993"/>
                  <a:pt x="423057" y="1081088"/>
                </a:cubicBezTo>
                <a:cubicBezTo>
                  <a:pt x="424010" y="1077278"/>
                  <a:pt x="425915" y="1074420"/>
                  <a:pt x="423057" y="1069658"/>
                </a:cubicBezTo>
                <a:cubicBezTo>
                  <a:pt x="422105" y="1067753"/>
                  <a:pt x="424010" y="1064895"/>
                  <a:pt x="424010" y="1062990"/>
                </a:cubicBezTo>
                <a:cubicBezTo>
                  <a:pt x="424962" y="1061085"/>
                  <a:pt x="426867" y="1059180"/>
                  <a:pt x="425915" y="1058228"/>
                </a:cubicBezTo>
                <a:cubicBezTo>
                  <a:pt x="424010" y="1053465"/>
                  <a:pt x="420200" y="1049655"/>
                  <a:pt x="425915" y="1045845"/>
                </a:cubicBezTo>
                <a:cubicBezTo>
                  <a:pt x="426867" y="1045845"/>
                  <a:pt x="425915" y="1042988"/>
                  <a:pt x="424962" y="1042988"/>
                </a:cubicBezTo>
                <a:cubicBezTo>
                  <a:pt x="421152" y="1039178"/>
                  <a:pt x="422105" y="1035368"/>
                  <a:pt x="422105" y="1031558"/>
                </a:cubicBezTo>
                <a:cubicBezTo>
                  <a:pt x="422105" y="1021080"/>
                  <a:pt x="422105" y="1011555"/>
                  <a:pt x="422105" y="1001078"/>
                </a:cubicBezTo>
                <a:cubicBezTo>
                  <a:pt x="422105" y="996315"/>
                  <a:pt x="420200" y="991553"/>
                  <a:pt x="424010" y="987743"/>
                </a:cubicBezTo>
                <a:cubicBezTo>
                  <a:pt x="423057" y="982980"/>
                  <a:pt x="421152" y="979170"/>
                  <a:pt x="421152" y="974408"/>
                </a:cubicBezTo>
                <a:cubicBezTo>
                  <a:pt x="422105" y="969645"/>
                  <a:pt x="421152" y="964883"/>
                  <a:pt x="421152" y="960120"/>
                </a:cubicBezTo>
                <a:cubicBezTo>
                  <a:pt x="423057" y="952500"/>
                  <a:pt x="420200" y="944880"/>
                  <a:pt x="425915" y="939165"/>
                </a:cubicBezTo>
                <a:close/>
                <a:moveTo>
                  <a:pt x="426867" y="920115"/>
                </a:moveTo>
                <a:cubicBezTo>
                  <a:pt x="426867" y="920115"/>
                  <a:pt x="426867" y="919163"/>
                  <a:pt x="426867" y="920115"/>
                </a:cubicBezTo>
                <a:cubicBezTo>
                  <a:pt x="426867" y="919163"/>
                  <a:pt x="426867" y="919163"/>
                  <a:pt x="426867" y="920115"/>
                </a:cubicBezTo>
                <a:cubicBezTo>
                  <a:pt x="426867" y="920115"/>
                  <a:pt x="426867" y="920115"/>
                  <a:pt x="426867" y="920115"/>
                </a:cubicBezTo>
                <a:cubicBezTo>
                  <a:pt x="426867" y="920115"/>
                  <a:pt x="426867" y="920115"/>
                  <a:pt x="426867" y="920115"/>
                </a:cubicBezTo>
                <a:close/>
                <a:moveTo>
                  <a:pt x="481160" y="477203"/>
                </a:moveTo>
                <a:cubicBezTo>
                  <a:pt x="481160" y="476250"/>
                  <a:pt x="482112" y="475298"/>
                  <a:pt x="483065" y="474345"/>
                </a:cubicBezTo>
                <a:cubicBezTo>
                  <a:pt x="484017" y="475298"/>
                  <a:pt x="484970" y="475298"/>
                  <a:pt x="485922" y="476250"/>
                </a:cubicBezTo>
                <a:cubicBezTo>
                  <a:pt x="486875" y="477203"/>
                  <a:pt x="488780" y="478155"/>
                  <a:pt x="488780" y="479108"/>
                </a:cubicBezTo>
                <a:cubicBezTo>
                  <a:pt x="488780" y="488633"/>
                  <a:pt x="495447" y="498158"/>
                  <a:pt x="493542" y="508635"/>
                </a:cubicBezTo>
                <a:cubicBezTo>
                  <a:pt x="492590" y="512445"/>
                  <a:pt x="495447" y="516255"/>
                  <a:pt x="492590" y="519113"/>
                </a:cubicBezTo>
                <a:cubicBezTo>
                  <a:pt x="487827" y="522923"/>
                  <a:pt x="494495" y="524828"/>
                  <a:pt x="493542" y="528638"/>
                </a:cubicBezTo>
                <a:cubicBezTo>
                  <a:pt x="492590" y="532448"/>
                  <a:pt x="493542" y="535305"/>
                  <a:pt x="493542" y="539115"/>
                </a:cubicBezTo>
                <a:cubicBezTo>
                  <a:pt x="493542" y="547688"/>
                  <a:pt x="493542" y="557213"/>
                  <a:pt x="493542" y="565785"/>
                </a:cubicBezTo>
                <a:cubicBezTo>
                  <a:pt x="493542" y="570548"/>
                  <a:pt x="492590" y="575310"/>
                  <a:pt x="496400" y="579120"/>
                </a:cubicBezTo>
                <a:cubicBezTo>
                  <a:pt x="497352" y="580073"/>
                  <a:pt x="497352" y="581025"/>
                  <a:pt x="496400" y="582930"/>
                </a:cubicBezTo>
                <a:cubicBezTo>
                  <a:pt x="495447" y="586740"/>
                  <a:pt x="493542" y="591503"/>
                  <a:pt x="496400" y="596265"/>
                </a:cubicBezTo>
                <a:cubicBezTo>
                  <a:pt x="498305" y="600075"/>
                  <a:pt x="497352" y="604838"/>
                  <a:pt x="497352" y="608648"/>
                </a:cubicBezTo>
                <a:cubicBezTo>
                  <a:pt x="497352" y="613410"/>
                  <a:pt x="497352" y="618173"/>
                  <a:pt x="497352" y="622935"/>
                </a:cubicBezTo>
                <a:cubicBezTo>
                  <a:pt x="497352" y="625793"/>
                  <a:pt x="499257" y="628650"/>
                  <a:pt x="495447" y="630555"/>
                </a:cubicBezTo>
                <a:cubicBezTo>
                  <a:pt x="492590" y="628650"/>
                  <a:pt x="493542" y="625793"/>
                  <a:pt x="493542" y="623888"/>
                </a:cubicBezTo>
                <a:cubicBezTo>
                  <a:pt x="494495" y="619125"/>
                  <a:pt x="488780" y="615315"/>
                  <a:pt x="488780" y="610553"/>
                </a:cubicBezTo>
                <a:cubicBezTo>
                  <a:pt x="489732" y="606743"/>
                  <a:pt x="488780" y="601980"/>
                  <a:pt x="488780" y="598170"/>
                </a:cubicBezTo>
                <a:cubicBezTo>
                  <a:pt x="482112" y="592455"/>
                  <a:pt x="485922" y="584835"/>
                  <a:pt x="484970" y="578168"/>
                </a:cubicBezTo>
                <a:cubicBezTo>
                  <a:pt x="484017" y="574358"/>
                  <a:pt x="484970" y="569595"/>
                  <a:pt x="482112" y="566738"/>
                </a:cubicBezTo>
                <a:cubicBezTo>
                  <a:pt x="481160" y="564833"/>
                  <a:pt x="481160" y="561975"/>
                  <a:pt x="481160" y="560070"/>
                </a:cubicBezTo>
                <a:cubicBezTo>
                  <a:pt x="481160" y="546735"/>
                  <a:pt x="481160" y="534353"/>
                  <a:pt x="481160" y="521018"/>
                </a:cubicBezTo>
                <a:cubicBezTo>
                  <a:pt x="481160" y="521018"/>
                  <a:pt x="481160" y="521018"/>
                  <a:pt x="481160" y="521018"/>
                </a:cubicBezTo>
                <a:cubicBezTo>
                  <a:pt x="481160" y="505778"/>
                  <a:pt x="481160" y="491490"/>
                  <a:pt x="481160" y="477203"/>
                </a:cubicBezTo>
                <a:close/>
                <a:moveTo>
                  <a:pt x="316377" y="1311593"/>
                </a:moveTo>
                <a:cubicBezTo>
                  <a:pt x="318282" y="1311593"/>
                  <a:pt x="320187" y="1311593"/>
                  <a:pt x="323045" y="1311593"/>
                </a:cubicBezTo>
                <a:cubicBezTo>
                  <a:pt x="323997" y="1311593"/>
                  <a:pt x="324950" y="1312545"/>
                  <a:pt x="324950" y="1313498"/>
                </a:cubicBezTo>
                <a:cubicBezTo>
                  <a:pt x="323997" y="1314450"/>
                  <a:pt x="323045" y="1315403"/>
                  <a:pt x="322092" y="1316355"/>
                </a:cubicBezTo>
                <a:cubicBezTo>
                  <a:pt x="318282" y="1318260"/>
                  <a:pt x="318282" y="1322070"/>
                  <a:pt x="317330" y="1325880"/>
                </a:cubicBezTo>
                <a:cubicBezTo>
                  <a:pt x="316377" y="1328738"/>
                  <a:pt x="310662" y="1330643"/>
                  <a:pt x="306852" y="1328738"/>
                </a:cubicBezTo>
                <a:cubicBezTo>
                  <a:pt x="305900" y="1328738"/>
                  <a:pt x="304947" y="1326833"/>
                  <a:pt x="304947" y="1325880"/>
                </a:cubicBezTo>
                <a:cubicBezTo>
                  <a:pt x="304947" y="1322070"/>
                  <a:pt x="308757" y="1320165"/>
                  <a:pt x="308757" y="1316355"/>
                </a:cubicBezTo>
                <a:cubicBezTo>
                  <a:pt x="308757" y="1312545"/>
                  <a:pt x="312567" y="1311593"/>
                  <a:pt x="316377" y="1311593"/>
                </a:cubicBezTo>
                <a:close/>
                <a:moveTo>
                  <a:pt x="459252" y="1087755"/>
                </a:moveTo>
                <a:cubicBezTo>
                  <a:pt x="461157" y="1086803"/>
                  <a:pt x="464015" y="1088708"/>
                  <a:pt x="464015" y="1089660"/>
                </a:cubicBezTo>
                <a:cubicBezTo>
                  <a:pt x="464015" y="1093470"/>
                  <a:pt x="464015" y="1096328"/>
                  <a:pt x="464015" y="1102995"/>
                </a:cubicBezTo>
                <a:cubicBezTo>
                  <a:pt x="464015" y="1102995"/>
                  <a:pt x="464015" y="1106805"/>
                  <a:pt x="463062" y="1109663"/>
                </a:cubicBezTo>
                <a:cubicBezTo>
                  <a:pt x="463062" y="1110615"/>
                  <a:pt x="461157" y="1110615"/>
                  <a:pt x="460205" y="1110615"/>
                </a:cubicBezTo>
                <a:cubicBezTo>
                  <a:pt x="459252" y="1110615"/>
                  <a:pt x="457347" y="1109663"/>
                  <a:pt x="457347" y="1108710"/>
                </a:cubicBezTo>
                <a:cubicBezTo>
                  <a:pt x="457347" y="1102043"/>
                  <a:pt x="457347" y="1094423"/>
                  <a:pt x="457347" y="1087755"/>
                </a:cubicBezTo>
                <a:cubicBezTo>
                  <a:pt x="456395" y="1088708"/>
                  <a:pt x="458300" y="1087755"/>
                  <a:pt x="459252" y="1087755"/>
                </a:cubicBezTo>
                <a:close/>
                <a:moveTo>
                  <a:pt x="483065" y="424815"/>
                </a:moveTo>
                <a:cubicBezTo>
                  <a:pt x="484017" y="424815"/>
                  <a:pt x="485922" y="425768"/>
                  <a:pt x="485922" y="425768"/>
                </a:cubicBezTo>
                <a:cubicBezTo>
                  <a:pt x="486875" y="426720"/>
                  <a:pt x="488780" y="428625"/>
                  <a:pt x="488780" y="429578"/>
                </a:cubicBezTo>
                <a:cubicBezTo>
                  <a:pt x="490685" y="432435"/>
                  <a:pt x="483065" y="434340"/>
                  <a:pt x="487827" y="439103"/>
                </a:cubicBezTo>
                <a:cubicBezTo>
                  <a:pt x="489732" y="441008"/>
                  <a:pt x="488780" y="444818"/>
                  <a:pt x="488780" y="447675"/>
                </a:cubicBezTo>
                <a:cubicBezTo>
                  <a:pt x="488780" y="451485"/>
                  <a:pt x="488780" y="454343"/>
                  <a:pt x="487827" y="458153"/>
                </a:cubicBezTo>
                <a:cubicBezTo>
                  <a:pt x="487827" y="459105"/>
                  <a:pt x="485922" y="459105"/>
                  <a:pt x="484970" y="459105"/>
                </a:cubicBezTo>
                <a:cubicBezTo>
                  <a:pt x="484970" y="456248"/>
                  <a:pt x="484970" y="452438"/>
                  <a:pt x="484970" y="449580"/>
                </a:cubicBezTo>
                <a:cubicBezTo>
                  <a:pt x="484970" y="446723"/>
                  <a:pt x="484017" y="445770"/>
                  <a:pt x="481160" y="444818"/>
                </a:cubicBezTo>
                <a:cubicBezTo>
                  <a:pt x="481160" y="438150"/>
                  <a:pt x="481160" y="432435"/>
                  <a:pt x="481160" y="425768"/>
                </a:cubicBezTo>
                <a:cubicBezTo>
                  <a:pt x="481160" y="425768"/>
                  <a:pt x="482112" y="424815"/>
                  <a:pt x="483065" y="424815"/>
                </a:cubicBezTo>
                <a:close/>
                <a:moveTo>
                  <a:pt x="457347" y="1117283"/>
                </a:moveTo>
                <a:cubicBezTo>
                  <a:pt x="457347" y="1117283"/>
                  <a:pt x="459252" y="1117283"/>
                  <a:pt x="460205" y="1118235"/>
                </a:cubicBezTo>
                <a:cubicBezTo>
                  <a:pt x="462110" y="1119188"/>
                  <a:pt x="464015" y="1121093"/>
                  <a:pt x="464015" y="1122045"/>
                </a:cubicBezTo>
                <a:cubicBezTo>
                  <a:pt x="464015" y="1126808"/>
                  <a:pt x="464015" y="1131570"/>
                  <a:pt x="464015" y="1135380"/>
                </a:cubicBezTo>
                <a:cubicBezTo>
                  <a:pt x="464015" y="1136333"/>
                  <a:pt x="462110" y="1136333"/>
                  <a:pt x="461157" y="1137285"/>
                </a:cubicBezTo>
                <a:cubicBezTo>
                  <a:pt x="458300" y="1137285"/>
                  <a:pt x="460205" y="1139190"/>
                  <a:pt x="459252" y="1137285"/>
                </a:cubicBezTo>
                <a:cubicBezTo>
                  <a:pt x="457347" y="1133475"/>
                  <a:pt x="454490" y="1130618"/>
                  <a:pt x="453537" y="1126808"/>
                </a:cubicBezTo>
                <a:cubicBezTo>
                  <a:pt x="452585" y="1122998"/>
                  <a:pt x="455442" y="1120140"/>
                  <a:pt x="457347" y="1117283"/>
                </a:cubicBezTo>
                <a:close/>
                <a:moveTo>
                  <a:pt x="425915" y="825818"/>
                </a:moveTo>
                <a:cubicBezTo>
                  <a:pt x="426867" y="824865"/>
                  <a:pt x="427820" y="824865"/>
                  <a:pt x="428772" y="823913"/>
                </a:cubicBezTo>
                <a:cubicBezTo>
                  <a:pt x="428772" y="824865"/>
                  <a:pt x="429725" y="824865"/>
                  <a:pt x="429725" y="825818"/>
                </a:cubicBezTo>
                <a:cubicBezTo>
                  <a:pt x="429725" y="830580"/>
                  <a:pt x="430677" y="836295"/>
                  <a:pt x="430677" y="840105"/>
                </a:cubicBezTo>
                <a:cubicBezTo>
                  <a:pt x="430677" y="845820"/>
                  <a:pt x="429725" y="851535"/>
                  <a:pt x="429725" y="856298"/>
                </a:cubicBezTo>
                <a:cubicBezTo>
                  <a:pt x="429725" y="856298"/>
                  <a:pt x="428772" y="857250"/>
                  <a:pt x="428772" y="857250"/>
                </a:cubicBezTo>
                <a:cubicBezTo>
                  <a:pt x="428772" y="857250"/>
                  <a:pt x="427820" y="856298"/>
                  <a:pt x="427820" y="856298"/>
                </a:cubicBezTo>
                <a:cubicBezTo>
                  <a:pt x="426867" y="852488"/>
                  <a:pt x="425915" y="848678"/>
                  <a:pt x="424010" y="844868"/>
                </a:cubicBezTo>
                <a:cubicBezTo>
                  <a:pt x="429725" y="842010"/>
                  <a:pt x="421152" y="838200"/>
                  <a:pt x="425915" y="834390"/>
                </a:cubicBezTo>
                <a:cubicBezTo>
                  <a:pt x="427820" y="833438"/>
                  <a:pt x="425915" y="830580"/>
                  <a:pt x="424962" y="828675"/>
                </a:cubicBezTo>
                <a:cubicBezTo>
                  <a:pt x="422105" y="827723"/>
                  <a:pt x="424962" y="826770"/>
                  <a:pt x="425915" y="825818"/>
                </a:cubicBezTo>
                <a:close/>
                <a:moveTo>
                  <a:pt x="464967" y="370523"/>
                </a:moveTo>
                <a:cubicBezTo>
                  <a:pt x="464015" y="367665"/>
                  <a:pt x="462110" y="365760"/>
                  <a:pt x="460205" y="362903"/>
                </a:cubicBezTo>
                <a:cubicBezTo>
                  <a:pt x="457347" y="359093"/>
                  <a:pt x="458300" y="356235"/>
                  <a:pt x="460205" y="352425"/>
                </a:cubicBezTo>
                <a:cubicBezTo>
                  <a:pt x="461157" y="352425"/>
                  <a:pt x="461157" y="352425"/>
                  <a:pt x="462110" y="352425"/>
                </a:cubicBezTo>
                <a:cubicBezTo>
                  <a:pt x="465920" y="351473"/>
                  <a:pt x="463062" y="345758"/>
                  <a:pt x="466872" y="346710"/>
                </a:cubicBezTo>
                <a:cubicBezTo>
                  <a:pt x="470682" y="347663"/>
                  <a:pt x="467825" y="351473"/>
                  <a:pt x="468777" y="354330"/>
                </a:cubicBezTo>
                <a:cubicBezTo>
                  <a:pt x="468777" y="355283"/>
                  <a:pt x="468777" y="355283"/>
                  <a:pt x="468777" y="356235"/>
                </a:cubicBezTo>
                <a:cubicBezTo>
                  <a:pt x="467825" y="362903"/>
                  <a:pt x="467825" y="362903"/>
                  <a:pt x="471635" y="367665"/>
                </a:cubicBezTo>
                <a:cubicBezTo>
                  <a:pt x="473540" y="370523"/>
                  <a:pt x="470682" y="369570"/>
                  <a:pt x="468777" y="370523"/>
                </a:cubicBezTo>
                <a:cubicBezTo>
                  <a:pt x="466872" y="370523"/>
                  <a:pt x="465920" y="370523"/>
                  <a:pt x="464967" y="370523"/>
                </a:cubicBezTo>
                <a:close/>
                <a:moveTo>
                  <a:pt x="464967" y="370523"/>
                </a:moveTo>
                <a:cubicBezTo>
                  <a:pt x="464967" y="370523"/>
                  <a:pt x="464967" y="370523"/>
                  <a:pt x="464967" y="370523"/>
                </a:cubicBezTo>
                <a:cubicBezTo>
                  <a:pt x="464015" y="370523"/>
                  <a:pt x="464015" y="370523"/>
                  <a:pt x="464967" y="370523"/>
                </a:cubicBezTo>
                <a:cubicBezTo>
                  <a:pt x="464015" y="370523"/>
                  <a:pt x="464015" y="370523"/>
                  <a:pt x="464967" y="370523"/>
                </a:cubicBezTo>
                <a:cubicBezTo>
                  <a:pt x="464967" y="370523"/>
                  <a:pt x="464967" y="370523"/>
                  <a:pt x="464967" y="370523"/>
                </a:cubicBezTo>
                <a:close/>
                <a:moveTo>
                  <a:pt x="364002" y="28575"/>
                </a:moveTo>
                <a:cubicBezTo>
                  <a:pt x="366860" y="28575"/>
                  <a:pt x="367812" y="29528"/>
                  <a:pt x="367812" y="31433"/>
                </a:cubicBezTo>
                <a:cubicBezTo>
                  <a:pt x="367812" y="33338"/>
                  <a:pt x="364955" y="35243"/>
                  <a:pt x="365907" y="37148"/>
                </a:cubicBezTo>
                <a:cubicBezTo>
                  <a:pt x="366860" y="39053"/>
                  <a:pt x="369717" y="40958"/>
                  <a:pt x="370670" y="42863"/>
                </a:cubicBezTo>
                <a:cubicBezTo>
                  <a:pt x="371622" y="43815"/>
                  <a:pt x="371622" y="44768"/>
                  <a:pt x="369717" y="45720"/>
                </a:cubicBezTo>
                <a:cubicBezTo>
                  <a:pt x="368765" y="45720"/>
                  <a:pt x="368765" y="45720"/>
                  <a:pt x="367812" y="45720"/>
                </a:cubicBezTo>
                <a:cubicBezTo>
                  <a:pt x="362097" y="43815"/>
                  <a:pt x="359240" y="40005"/>
                  <a:pt x="360192" y="34290"/>
                </a:cubicBezTo>
                <a:cubicBezTo>
                  <a:pt x="360192" y="33338"/>
                  <a:pt x="360192" y="32385"/>
                  <a:pt x="360192" y="31433"/>
                </a:cubicBezTo>
                <a:cubicBezTo>
                  <a:pt x="360192" y="29528"/>
                  <a:pt x="361145" y="28575"/>
                  <a:pt x="364002" y="28575"/>
                </a:cubicBezTo>
                <a:close/>
                <a:moveTo>
                  <a:pt x="404960" y="55245"/>
                </a:moveTo>
                <a:cubicBezTo>
                  <a:pt x="405912" y="54293"/>
                  <a:pt x="408770" y="52388"/>
                  <a:pt x="409722" y="55245"/>
                </a:cubicBezTo>
                <a:cubicBezTo>
                  <a:pt x="410675" y="59055"/>
                  <a:pt x="413532" y="61913"/>
                  <a:pt x="418295" y="63818"/>
                </a:cubicBezTo>
                <a:cubicBezTo>
                  <a:pt x="417342" y="65723"/>
                  <a:pt x="417342" y="66675"/>
                  <a:pt x="415437" y="67628"/>
                </a:cubicBezTo>
                <a:cubicBezTo>
                  <a:pt x="412580" y="70485"/>
                  <a:pt x="411627" y="70485"/>
                  <a:pt x="409722" y="67628"/>
                </a:cubicBezTo>
                <a:cubicBezTo>
                  <a:pt x="408770" y="65723"/>
                  <a:pt x="406865" y="63818"/>
                  <a:pt x="404960" y="62865"/>
                </a:cubicBezTo>
                <a:cubicBezTo>
                  <a:pt x="400197" y="60960"/>
                  <a:pt x="401150" y="59055"/>
                  <a:pt x="404960" y="55245"/>
                </a:cubicBezTo>
                <a:close/>
                <a:moveTo>
                  <a:pt x="429725" y="883920"/>
                </a:moveTo>
                <a:cubicBezTo>
                  <a:pt x="430677" y="883920"/>
                  <a:pt x="434487" y="884873"/>
                  <a:pt x="434487" y="885825"/>
                </a:cubicBezTo>
                <a:cubicBezTo>
                  <a:pt x="434487" y="889635"/>
                  <a:pt x="434487" y="892493"/>
                  <a:pt x="434487" y="896303"/>
                </a:cubicBezTo>
                <a:cubicBezTo>
                  <a:pt x="434487" y="896303"/>
                  <a:pt x="434487" y="896303"/>
                  <a:pt x="434487" y="896303"/>
                </a:cubicBezTo>
                <a:cubicBezTo>
                  <a:pt x="434487" y="898208"/>
                  <a:pt x="434487" y="901065"/>
                  <a:pt x="434487" y="902970"/>
                </a:cubicBezTo>
                <a:cubicBezTo>
                  <a:pt x="434487" y="904875"/>
                  <a:pt x="434487" y="905828"/>
                  <a:pt x="432582" y="906780"/>
                </a:cubicBezTo>
                <a:cubicBezTo>
                  <a:pt x="431630" y="905828"/>
                  <a:pt x="430677" y="904875"/>
                  <a:pt x="430677" y="903923"/>
                </a:cubicBezTo>
                <a:cubicBezTo>
                  <a:pt x="430677" y="900113"/>
                  <a:pt x="430677" y="897255"/>
                  <a:pt x="430677" y="893445"/>
                </a:cubicBezTo>
                <a:cubicBezTo>
                  <a:pt x="430677" y="890588"/>
                  <a:pt x="429725" y="887730"/>
                  <a:pt x="427820" y="884873"/>
                </a:cubicBezTo>
                <a:cubicBezTo>
                  <a:pt x="427820" y="885825"/>
                  <a:pt x="427820" y="884873"/>
                  <a:pt x="429725" y="883920"/>
                </a:cubicBezTo>
                <a:close/>
                <a:moveTo>
                  <a:pt x="404960" y="1071563"/>
                </a:moveTo>
                <a:cubicBezTo>
                  <a:pt x="404960" y="1074420"/>
                  <a:pt x="404960" y="1077278"/>
                  <a:pt x="404960" y="1080135"/>
                </a:cubicBezTo>
                <a:cubicBezTo>
                  <a:pt x="398292" y="1081088"/>
                  <a:pt x="395435" y="1078230"/>
                  <a:pt x="392577" y="1073468"/>
                </a:cubicBezTo>
                <a:cubicBezTo>
                  <a:pt x="392577" y="1072515"/>
                  <a:pt x="393530" y="1071563"/>
                  <a:pt x="393530" y="1070610"/>
                </a:cubicBezTo>
                <a:cubicBezTo>
                  <a:pt x="393530" y="1070610"/>
                  <a:pt x="394482" y="1070610"/>
                  <a:pt x="395435" y="1070610"/>
                </a:cubicBezTo>
                <a:cubicBezTo>
                  <a:pt x="397340" y="1072515"/>
                  <a:pt x="400197" y="1072515"/>
                  <a:pt x="402102" y="1070610"/>
                </a:cubicBezTo>
                <a:cubicBezTo>
                  <a:pt x="404007" y="1069658"/>
                  <a:pt x="404960" y="1070610"/>
                  <a:pt x="404960" y="1071563"/>
                </a:cubicBezTo>
                <a:close/>
                <a:moveTo>
                  <a:pt x="405912" y="1080135"/>
                </a:moveTo>
                <a:cubicBezTo>
                  <a:pt x="405912" y="1080135"/>
                  <a:pt x="405912" y="1080135"/>
                  <a:pt x="405912" y="1080135"/>
                </a:cubicBezTo>
                <a:cubicBezTo>
                  <a:pt x="405912" y="1080135"/>
                  <a:pt x="405912" y="1080135"/>
                  <a:pt x="405912" y="1080135"/>
                </a:cubicBezTo>
                <a:cubicBezTo>
                  <a:pt x="405912" y="1080135"/>
                  <a:pt x="405912" y="1080135"/>
                  <a:pt x="405912" y="1080135"/>
                </a:cubicBezTo>
                <a:cubicBezTo>
                  <a:pt x="405912" y="1080135"/>
                  <a:pt x="405912" y="1080135"/>
                  <a:pt x="405912" y="1080135"/>
                </a:cubicBezTo>
                <a:close/>
                <a:moveTo>
                  <a:pt x="464967" y="386715"/>
                </a:moveTo>
                <a:cubicBezTo>
                  <a:pt x="465920" y="385763"/>
                  <a:pt x="468777" y="385763"/>
                  <a:pt x="470682" y="385763"/>
                </a:cubicBezTo>
                <a:cubicBezTo>
                  <a:pt x="472587" y="385763"/>
                  <a:pt x="472587" y="386715"/>
                  <a:pt x="471635" y="388620"/>
                </a:cubicBezTo>
                <a:cubicBezTo>
                  <a:pt x="467825" y="392430"/>
                  <a:pt x="469730" y="396240"/>
                  <a:pt x="468777" y="400050"/>
                </a:cubicBezTo>
                <a:cubicBezTo>
                  <a:pt x="468777" y="401003"/>
                  <a:pt x="467825" y="401003"/>
                  <a:pt x="466872" y="401955"/>
                </a:cubicBezTo>
                <a:cubicBezTo>
                  <a:pt x="465920" y="401003"/>
                  <a:pt x="465920" y="401003"/>
                  <a:pt x="464967" y="400050"/>
                </a:cubicBezTo>
                <a:cubicBezTo>
                  <a:pt x="464015" y="398145"/>
                  <a:pt x="462110" y="396240"/>
                  <a:pt x="462110" y="394335"/>
                </a:cubicBezTo>
                <a:cubicBezTo>
                  <a:pt x="462110" y="391478"/>
                  <a:pt x="463062" y="388620"/>
                  <a:pt x="464967" y="386715"/>
                </a:cubicBezTo>
                <a:close/>
                <a:moveTo>
                  <a:pt x="471635" y="407670"/>
                </a:moveTo>
                <a:cubicBezTo>
                  <a:pt x="472587" y="410528"/>
                  <a:pt x="473540" y="413385"/>
                  <a:pt x="471635" y="415290"/>
                </a:cubicBezTo>
                <a:cubicBezTo>
                  <a:pt x="470682" y="416243"/>
                  <a:pt x="469730" y="416243"/>
                  <a:pt x="467825" y="416243"/>
                </a:cubicBezTo>
                <a:cubicBezTo>
                  <a:pt x="466872" y="415290"/>
                  <a:pt x="464967" y="415290"/>
                  <a:pt x="464967" y="414338"/>
                </a:cubicBezTo>
                <a:cubicBezTo>
                  <a:pt x="464967" y="412433"/>
                  <a:pt x="464967" y="409575"/>
                  <a:pt x="464967" y="407670"/>
                </a:cubicBezTo>
                <a:cubicBezTo>
                  <a:pt x="464967" y="406718"/>
                  <a:pt x="466872" y="406718"/>
                  <a:pt x="467825" y="405765"/>
                </a:cubicBezTo>
                <a:cubicBezTo>
                  <a:pt x="469730" y="405765"/>
                  <a:pt x="470682" y="406718"/>
                  <a:pt x="471635" y="407670"/>
                </a:cubicBezTo>
                <a:close/>
                <a:moveTo>
                  <a:pt x="445917" y="298133"/>
                </a:moveTo>
                <a:cubicBezTo>
                  <a:pt x="444965" y="299085"/>
                  <a:pt x="444012" y="299085"/>
                  <a:pt x="442107" y="299085"/>
                </a:cubicBezTo>
                <a:cubicBezTo>
                  <a:pt x="435440" y="299085"/>
                  <a:pt x="434487" y="298133"/>
                  <a:pt x="434487" y="292418"/>
                </a:cubicBezTo>
                <a:cubicBezTo>
                  <a:pt x="434487" y="291465"/>
                  <a:pt x="435440" y="290513"/>
                  <a:pt x="436392" y="289560"/>
                </a:cubicBezTo>
                <a:cubicBezTo>
                  <a:pt x="437345" y="289560"/>
                  <a:pt x="437345" y="289560"/>
                  <a:pt x="438297" y="290513"/>
                </a:cubicBezTo>
                <a:cubicBezTo>
                  <a:pt x="441155" y="292418"/>
                  <a:pt x="443060" y="294323"/>
                  <a:pt x="444965" y="296228"/>
                </a:cubicBezTo>
                <a:cubicBezTo>
                  <a:pt x="445917" y="296228"/>
                  <a:pt x="446870" y="298133"/>
                  <a:pt x="445917" y="298133"/>
                </a:cubicBezTo>
                <a:close/>
                <a:moveTo>
                  <a:pt x="480207" y="402908"/>
                </a:moveTo>
                <a:cubicBezTo>
                  <a:pt x="482112" y="401955"/>
                  <a:pt x="484970" y="403860"/>
                  <a:pt x="484970" y="406718"/>
                </a:cubicBezTo>
                <a:cubicBezTo>
                  <a:pt x="484970" y="408623"/>
                  <a:pt x="484017" y="409575"/>
                  <a:pt x="481160" y="409575"/>
                </a:cubicBezTo>
                <a:cubicBezTo>
                  <a:pt x="478302" y="409575"/>
                  <a:pt x="478302" y="408623"/>
                  <a:pt x="477350" y="406718"/>
                </a:cubicBezTo>
                <a:cubicBezTo>
                  <a:pt x="477350" y="404813"/>
                  <a:pt x="478302" y="403860"/>
                  <a:pt x="480207" y="402908"/>
                </a:cubicBezTo>
                <a:close/>
                <a:moveTo>
                  <a:pt x="452585" y="648653"/>
                </a:moveTo>
                <a:cubicBezTo>
                  <a:pt x="454490" y="648653"/>
                  <a:pt x="457347" y="647700"/>
                  <a:pt x="459252" y="647700"/>
                </a:cubicBezTo>
                <a:cubicBezTo>
                  <a:pt x="461157" y="647700"/>
                  <a:pt x="462110" y="644843"/>
                  <a:pt x="464015" y="646748"/>
                </a:cubicBezTo>
                <a:cubicBezTo>
                  <a:pt x="464967" y="647700"/>
                  <a:pt x="464967" y="649605"/>
                  <a:pt x="464015" y="649605"/>
                </a:cubicBezTo>
                <a:cubicBezTo>
                  <a:pt x="463062" y="650558"/>
                  <a:pt x="461157" y="651510"/>
                  <a:pt x="459252" y="651510"/>
                </a:cubicBezTo>
                <a:cubicBezTo>
                  <a:pt x="456395" y="652463"/>
                  <a:pt x="452585" y="652463"/>
                  <a:pt x="452585" y="648653"/>
                </a:cubicBezTo>
                <a:close/>
                <a:moveTo>
                  <a:pt x="451632" y="648653"/>
                </a:moveTo>
                <a:cubicBezTo>
                  <a:pt x="451632" y="648653"/>
                  <a:pt x="451632" y="648653"/>
                  <a:pt x="451632" y="648653"/>
                </a:cubicBezTo>
                <a:cubicBezTo>
                  <a:pt x="451632" y="648653"/>
                  <a:pt x="451632" y="648653"/>
                  <a:pt x="451632" y="648653"/>
                </a:cubicBezTo>
                <a:cubicBezTo>
                  <a:pt x="452585" y="648653"/>
                  <a:pt x="452585" y="648653"/>
                  <a:pt x="451632" y="648653"/>
                </a:cubicBezTo>
                <a:cubicBezTo>
                  <a:pt x="451632" y="648653"/>
                  <a:pt x="451632" y="648653"/>
                  <a:pt x="451632" y="648653"/>
                </a:cubicBezTo>
                <a:close/>
                <a:moveTo>
                  <a:pt x="456395" y="1158240"/>
                </a:moveTo>
                <a:cubicBezTo>
                  <a:pt x="456395" y="1157288"/>
                  <a:pt x="457347" y="1156335"/>
                  <a:pt x="458300" y="1155383"/>
                </a:cubicBezTo>
                <a:cubicBezTo>
                  <a:pt x="459252" y="1156335"/>
                  <a:pt x="460205" y="1157288"/>
                  <a:pt x="460205" y="1158240"/>
                </a:cubicBezTo>
                <a:cubicBezTo>
                  <a:pt x="460205" y="1159193"/>
                  <a:pt x="460205" y="1160145"/>
                  <a:pt x="460205" y="1162050"/>
                </a:cubicBezTo>
                <a:cubicBezTo>
                  <a:pt x="460205" y="1163955"/>
                  <a:pt x="460205" y="1165860"/>
                  <a:pt x="460205" y="1166813"/>
                </a:cubicBezTo>
                <a:cubicBezTo>
                  <a:pt x="460205" y="1167765"/>
                  <a:pt x="458300" y="1167765"/>
                  <a:pt x="457347" y="1168718"/>
                </a:cubicBezTo>
                <a:cubicBezTo>
                  <a:pt x="457347" y="1168718"/>
                  <a:pt x="456395" y="1167765"/>
                  <a:pt x="456395" y="1167765"/>
                </a:cubicBezTo>
                <a:cubicBezTo>
                  <a:pt x="456395" y="1163955"/>
                  <a:pt x="456395" y="1161098"/>
                  <a:pt x="456395" y="1158240"/>
                </a:cubicBezTo>
                <a:close/>
                <a:moveTo>
                  <a:pt x="422105" y="561023"/>
                </a:moveTo>
                <a:cubicBezTo>
                  <a:pt x="422105" y="561023"/>
                  <a:pt x="421152" y="561975"/>
                  <a:pt x="421152" y="561975"/>
                </a:cubicBezTo>
                <a:cubicBezTo>
                  <a:pt x="420200" y="561975"/>
                  <a:pt x="418295" y="561023"/>
                  <a:pt x="418295" y="561023"/>
                </a:cubicBezTo>
                <a:cubicBezTo>
                  <a:pt x="418295" y="557213"/>
                  <a:pt x="418295" y="553403"/>
                  <a:pt x="418295" y="549593"/>
                </a:cubicBezTo>
                <a:cubicBezTo>
                  <a:pt x="419247" y="549593"/>
                  <a:pt x="421152" y="550545"/>
                  <a:pt x="421152" y="550545"/>
                </a:cubicBezTo>
                <a:cubicBezTo>
                  <a:pt x="422105" y="553403"/>
                  <a:pt x="422105" y="557213"/>
                  <a:pt x="422105" y="561023"/>
                </a:cubicBezTo>
                <a:close/>
                <a:moveTo>
                  <a:pt x="413532" y="12383"/>
                </a:moveTo>
                <a:cubicBezTo>
                  <a:pt x="413532" y="12383"/>
                  <a:pt x="408770" y="19050"/>
                  <a:pt x="405912" y="20955"/>
                </a:cubicBezTo>
                <a:cubicBezTo>
                  <a:pt x="405912" y="18098"/>
                  <a:pt x="405912" y="15240"/>
                  <a:pt x="405912" y="13335"/>
                </a:cubicBezTo>
                <a:cubicBezTo>
                  <a:pt x="405912" y="12383"/>
                  <a:pt x="407817" y="11430"/>
                  <a:pt x="408770" y="11430"/>
                </a:cubicBezTo>
                <a:cubicBezTo>
                  <a:pt x="410675" y="10478"/>
                  <a:pt x="412580" y="11430"/>
                  <a:pt x="413532" y="12383"/>
                </a:cubicBezTo>
                <a:close/>
                <a:moveTo>
                  <a:pt x="405912" y="20955"/>
                </a:moveTo>
                <a:cubicBezTo>
                  <a:pt x="405912" y="20955"/>
                  <a:pt x="405912" y="20955"/>
                  <a:pt x="405912" y="20955"/>
                </a:cubicBezTo>
                <a:cubicBezTo>
                  <a:pt x="405912" y="20955"/>
                  <a:pt x="405912" y="20955"/>
                  <a:pt x="405912" y="20955"/>
                </a:cubicBezTo>
                <a:cubicBezTo>
                  <a:pt x="405912" y="20955"/>
                  <a:pt x="405912" y="20955"/>
                  <a:pt x="405912" y="20955"/>
                </a:cubicBezTo>
                <a:cubicBezTo>
                  <a:pt x="405912" y="20955"/>
                  <a:pt x="405912" y="20955"/>
                  <a:pt x="405912" y="20955"/>
                </a:cubicBezTo>
                <a:close/>
                <a:moveTo>
                  <a:pt x="39200" y="109538"/>
                </a:moveTo>
                <a:cubicBezTo>
                  <a:pt x="38247" y="109538"/>
                  <a:pt x="38247" y="110490"/>
                  <a:pt x="37295" y="110490"/>
                </a:cubicBezTo>
                <a:cubicBezTo>
                  <a:pt x="33485" y="110490"/>
                  <a:pt x="30627" y="108585"/>
                  <a:pt x="29675" y="105728"/>
                </a:cubicBezTo>
                <a:cubicBezTo>
                  <a:pt x="29675" y="105728"/>
                  <a:pt x="29675" y="104775"/>
                  <a:pt x="30627" y="104775"/>
                </a:cubicBezTo>
                <a:cubicBezTo>
                  <a:pt x="30627" y="104775"/>
                  <a:pt x="31580" y="103823"/>
                  <a:pt x="32532" y="103823"/>
                </a:cubicBezTo>
                <a:cubicBezTo>
                  <a:pt x="36342" y="103823"/>
                  <a:pt x="38247" y="106680"/>
                  <a:pt x="40152" y="108585"/>
                </a:cubicBezTo>
                <a:cubicBezTo>
                  <a:pt x="40152" y="108585"/>
                  <a:pt x="39200" y="109538"/>
                  <a:pt x="39200" y="109538"/>
                </a:cubicBezTo>
                <a:close/>
                <a:moveTo>
                  <a:pt x="348762" y="146685"/>
                </a:moveTo>
                <a:cubicBezTo>
                  <a:pt x="349715" y="146685"/>
                  <a:pt x="350667" y="145733"/>
                  <a:pt x="352572" y="145733"/>
                </a:cubicBezTo>
                <a:cubicBezTo>
                  <a:pt x="353525" y="145733"/>
                  <a:pt x="353525" y="145733"/>
                  <a:pt x="355430" y="145733"/>
                </a:cubicBezTo>
                <a:cubicBezTo>
                  <a:pt x="356382" y="145733"/>
                  <a:pt x="358287" y="146685"/>
                  <a:pt x="359240" y="147638"/>
                </a:cubicBezTo>
                <a:cubicBezTo>
                  <a:pt x="358287" y="148590"/>
                  <a:pt x="356382" y="150495"/>
                  <a:pt x="355430" y="151448"/>
                </a:cubicBezTo>
                <a:cubicBezTo>
                  <a:pt x="353525" y="153353"/>
                  <a:pt x="351620" y="152400"/>
                  <a:pt x="350667" y="150495"/>
                </a:cubicBezTo>
                <a:cubicBezTo>
                  <a:pt x="349715" y="149543"/>
                  <a:pt x="348762" y="148590"/>
                  <a:pt x="348762" y="146685"/>
                </a:cubicBezTo>
                <a:close/>
                <a:moveTo>
                  <a:pt x="484970" y="460058"/>
                </a:moveTo>
                <a:cubicBezTo>
                  <a:pt x="484970" y="460058"/>
                  <a:pt x="485922" y="459105"/>
                  <a:pt x="484970" y="460058"/>
                </a:cubicBezTo>
                <a:cubicBezTo>
                  <a:pt x="485922" y="460058"/>
                  <a:pt x="485922" y="460058"/>
                  <a:pt x="484970" y="460058"/>
                </a:cubicBezTo>
                <a:cubicBezTo>
                  <a:pt x="485922" y="460058"/>
                  <a:pt x="484970" y="460058"/>
                  <a:pt x="484970" y="460058"/>
                </a:cubicBezTo>
                <a:cubicBezTo>
                  <a:pt x="484970" y="460058"/>
                  <a:pt x="484970" y="460058"/>
                  <a:pt x="484970" y="460058"/>
                </a:cubicBezTo>
                <a:close/>
                <a:moveTo>
                  <a:pt x="480207" y="457200"/>
                </a:moveTo>
                <a:cubicBezTo>
                  <a:pt x="482112" y="458153"/>
                  <a:pt x="483065" y="459105"/>
                  <a:pt x="484970" y="459105"/>
                </a:cubicBezTo>
                <a:cubicBezTo>
                  <a:pt x="484970" y="461963"/>
                  <a:pt x="483065" y="462915"/>
                  <a:pt x="480207" y="461963"/>
                </a:cubicBezTo>
                <a:cubicBezTo>
                  <a:pt x="478302" y="461963"/>
                  <a:pt x="476397" y="460058"/>
                  <a:pt x="477350" y="458153"/>
                </a:cubicBezTo>
                <a:cubicBezTo>
                  <a:pt x="477350" y="457200"/>
                  <a:pt x="478302" y="456248"/>
                  <a:pt x="478302" y="455295"/>
                </a:cubicBezTo>
                <a:cubicBezTo>
                  <a:pt x="479255" y="457200"/>
                  <a:pt x="480207" y="457200"/>
                  <a:pt x="480207" y="457200"/>
                </a:cubicBezTo>
                <a:close/>
                <a:moveTo>
                  <a:pt x="461157" y="684848"/>
                </a:moveTo>
                <a:cubicBezTo>
                  <a:pt x="463062" y="684848"/>
                  <a:pt x="464967" y="685800"/>
                  <a:pt x="464015" y="688658"/>
                </a:cubicBezTo>
                <a:cubicBezTo>
                  <a:pt x="464015" y="689610"/>
                  <a:pt x="463062" y="690563"/>
                  <a:pt x="462110" y="691515"/>
                </a:cubicBezTo>
                <a:cubicBezTo>
                  <a:pt x="460205" y="689610"/>
                  <a:pt x="458300" y="688658"/>
                  <a:pt x="457347" y="686753"/>
                </a:cubicBezTo>
                <a:cubicBezTo>
                  <a:pt x="456395" y="685800"/>
                  <a:pt x="459252" y="683895"/>
                  <a:pt x="461157" y="684848"/>
                </a:cubicBezTo>
                <a:close/>
                <a:moveTo>
                  <a:pt x="460205" y="352425"/>
                </a:moveTo>
                <a:cubicBezTo>
                  <a:pt x="460205" y="352425"/>
                  <a:pt x="460205" y="352425"/>
                  <a:pt x="460205" y="352425"/>
                </a:cubicBezTo>
                <a:cubicBezTo>
                  <a:pt x="460205" y="353378"/>
                  <a:pt x="460205" y="353378"/>
                  <a:pt x="460205" y="352425"/>
                </a:cubicBezTo>
                <a:cubicBezTo>
                  <a:pt x="460205" y="352425"/>
                  <a:pt x="460205" y="352425"/>
                  <a:pt x="460205" y="352425"/>
                </a:cubicBezTo>
                <a:cubicBezTo>
                  <a:pt x="460205" y="352425"/>
                  <a:pt x="460205" y="352425"/>
                  <a:pt x="460205" y="352425"/>
                </a:cubicBezTo>
                <a:close/>
                <a:moveTo>
                  <a:pt x="460205" y="352425"/>
                </a:moveTo>
                <a:cubicBezTo>
                  <a:pt x="456395" y="352425"/>
                  <a:pt x="454490" y="349568"/>
                  <a:pt x="453537" y="347663"/>
                </a:cubicBezTo>
                <a:cubicBezTo>
                  <a:pt x="453537" y="347663"/>
                  <a:pt x="455442" y="345758"/>
                  <a:pt x="455442" y="345758"/>
                </a:cubicBezTo>
                <a:cubicBezTo>
                  <a:pt x="457347" y="345758"/>
                  <a:pt x="459252" y="346710"/>
                  <a:pt x="460205" y="347663"/>
                </a:cubicBezTo>
                <a:cubicBezTo>
                  <a:pt x="460205" y="349568"/>
                  <a:pt x="460205" y="350520"/>
                  <a:pt x="460205" y="352425"/>
                </a:cubicBezTo>
                <a:close/>
                <a:moveTo>
                  <a:pt x="451632" y="647700"/>
                </a:moveTo>
                <a:cubicBezTo>
                  <a:pt x="451632" y="647700"/>
                  <a:pt x="451632" y="648653"/>
                  <a:pt x="451632" y="648653"/>
                </a:cubicBezTo>
                <a:cubicBezTo>
                  <a:pt x="450680" y="648653"/>
                  <a:pt x="449727" y="648653"/>
                  <a:pt x="447822" y="648653"/>
                </a:cubicBezTo>
                <a:cubicBezTo>
                  <a:pt x="446870" y="648653"/>
                  <a:pt x="445917" y="647700"/>
                  <a:pt x="444012" y="647700"/>
                </a:cubicBezTo>
                <a:cubicBezTo>
                  <a:pt x="444012" y="646748"/>
                  <a:pt x="444965" y="645795"/>
                  <a:pt x="445917" y="644843"/>
                </a:cubicBezTo>
                <a:cubicBezTo>
                  <a:pt x="446870" y="643890"/>
                  <a:pt x="448775" y="642938"/>
                  <a:pt x="450680" y="642938"/>
                </a:cubicBezTo>
                <a:cubicBezTo>
                  <a:pt x="450680" y="643890"/>
                  <a:pt x="451632" y="645795"/>
                  <a:pt x="451632" y="647700"/>
                </a:cubicBezTo>
                <a:close/>
                <a:moveTo>
                  <a:pt x="50630" y="129540"/>
                </a:moveTo>
                <a:cubicBezTo>
                  <a:pt x="50630" y="129540"/>
                  <a:pt x="51582" y="129540"/>
                  <a:pt x="51582" y="129540"/>
                </a:cubicBezTo>
                <a:cubicBezTo>
                  <a:pt x="53487" y="131445"/>
                  <a:pt x="53487" y="136208"/>
                  <a:pt x="51582" y="137160"/>
                </a:cubicBezTo>
                <a:cubicBezTo>
                  <a:pt x="50630" y="136208"/>
                  <a:pt x="49677" y="136208"/>
                  <a:pt x="49677" y="135255"/>
                </a:cubicBezTo>
                <a:cubicBezTo>
                  <a:pt x="49677" y="133350"/>
                  <a:pt x="49677" y="131445"/>
                  <a:pt x="49677" y="130493"/>
                </a:cubicBezTo>
                <a:cubicBezTo>
                  <a:pt x="49677" y="130493"/>
                  <a:pt x="49677" y="129540"/>
                  <a:pt x="50630" y="129540"/>
                </a:cubicBezTo>
                <a:close/>
                <a:moveTo>
                  <a:pt x="438297" y="308610"/>
                </a:moveTo>
                <a:cubicBezTo>
                  <a:pt x="437345" y="309563"/>
                  <a:pt x="436392" y="309563"/>
                  <a:pt x="435440" y="307658"/>
                </a:cubicBezTo>
                <a:cubicBezTo>
                  <a:pt x="434487" y="305753"/>
                  <a:pt x="435440" y="302895"/>
                  <a:pt x="438297" y="302895"/>
                </a:cubicBezTo>
                <a:cubicBezTo>
                  <a:pt x="439250" y="302895"/>
                  <a:pt x="441155" y="302895"/>
                  <a:pt x="442107" y="303848"/>
                </a:cubicBezTo>
                <a:cubicBezTo>
                  <a:pt x="442107" y="303848"/>
                  <a:pt x="442107" y="305753"/>
                  <a:pt x="441155" y="306705"/>
                </a:cubicBezTo>
                <a:cubicBezTo>
                  <a:pt x="441155" y="307658"/>
                  <a:pt x="439250" y="307658"/>
                  <a:pt x="438297" y="308610"/>
                </a:cubicBezTo>
                <a:close/>
                <a:moveTo>
                  <a:pt x="442107" y="339090"/>
                </a:moveTo>
                <a:cubicBezTo>
                  <a:pt x="442107" y="339090"/>
                  <a:pt x="443060" y="340043"/>
                  <a:pt x="443060" y="340043"/>
                </a:cubicBezTo>
                <a:cubicBezTo>
                  <a:pt x="442107" y="340043"/>
                  <a:pt x="441155" y="340995"/>
                  <a:pt x="440202" y="340995"/>
                </a:cubicBezTo>
                <a:cubicBezTo>
                  <a:pt x="437345" y="340995"/>
                  <a:pt x="436392" y="340043"/>
                  <a:pt x="436392" y="338138"/>
                </a:cubicBezTo>
                <a:cubicBezTo>
                  <a:pt x="436392" y="337185"/>
                  <a:pt x="436392" y="336233"/>
                  <a:pt x="437345" y="335280"/>
                </a:cubicBezTo>
                <a:cubicBezTo>
                  <a:pt x="438297" y="335280"/>
                  <a:pt x="439250" y="335280"/>
                  <a:pt x="440202" y="336233"/>
                </a:cubicBezTo>
                <a:cubicBezTo>
                  <a:pt x="440202" y="337185"/>
                  <a:pt x="441155" y="338138"/>
                  <a:pt x="442107" y="339090"/>
                </a:cubicBezTo>
                <a:close/>
                <a:moveTo>
                  <a:pt x="427820" y="63818"/>
                </a:moveTo>
                <a:cubicBezTo>
                  <a:pt x="424962" y="63818"/>
                  <a:pt x="421152" y="63818"/>
                  <a:pt x="418295" y="63818"/>
                </a:cubicBezTo>
                <a:cubicBezTo>
                  <a:pt x="418295" y="61913"/>
                  <a:pt x="419247" y="60960"/>
                  <a:pt x="421152" y="60960"/>
                </a:cubicBezTo>
                <a:cubicBezTo>
                  <a:pt x="424010" y="60960"/>
                  <a:pt x="426867" y="60008"/>
                  <a:pt x="428772" y="61913"/>
                </a:cubicBezTo>
                <a:cubicBezTo>
                  <a:pt x="428772" y="61913"/>
                  <a:pt x="429725" y="62865"/>
                  <a:pt x="428772" y="62865"/>
                </a:cubicBezTo>
                <a:cubicBezTo>
                  <a:pt x="429725" y="62865"/>
                  <a:pt x="428772" y="63818"/>
                  <a:pt x="427820" y="63818"/>
                </a:cubicBezTo>
                <a:close/>
                <a:moveTo>
                  <a:pt x="418295" y="63818"/>
                </a:moveTo>
                <a:cubicBezTo>
                  <a:pt x="418295" y="63818"/>
                  <a:pt x="418295" y="63818"/>
                  <a:pt x="418295" y="63818"/>
                </a:cubicBezTo>
                <a:cubicBezTo>
                  <a:pt x="418295" y="63818"/>
                  <a:pt x="418295" y="63818"/>
                  <a:pt x="418295" y="63818"/>
                </a:cubicBezTo>
                <a:cubicBezTo>
                  <a:pt x="418295" y="63818"/>
                  <a:pt x="418295" y="63818"/>
                  <a:pt x="418295" y="63818"/>
                </a:cubicBezTo>
                <a:cubicBezTo>
                  <a:pt x="418295" y="63818"/>
                  <a:pt x="418295" y="63818"/>
                  <a:pt x="418295" y="63818"/>
                </a:cubicBezTo>
                <a:close/>
                <a:moveTo>
                  <a:pt x="40152" y="137160"/>
                </a:moveTo>
                <a:cubicBezTo>
                  <a:pt x="40152" y="138113"/>
                  <a:pt x="39200" y="138113"/>
                  <a:pt x="39200" y="138113"/>
                </a:cubicBezTo>
                <a:cubicBezTo>
                  <a:pt x="39200" y="137160"/>
                  <a:pt x="38247" y="137160"/>
                  <a:pt x="38247" y="136208"/>
                </a:cubicBezTo>
                <a:cubicBezTo>
                  <a:pt x="38247" y="135255"/>
                  <a:pt x="38247" y="134303"/>
                  <a:pt x="37295" y="132398"/>
                </a:cubicBezTo>
                <a:cubicBezTo>
                  <a:pt x="38247" y="131445"/>
                  <a:pt x="38247" y="129540"/>
                  <a:pt x="39200" y="128588"/>
                </a:cubicBezTo>
                <a:cubicBezTo>
                  <a:pt x="40152" y="130493"/>
                  <a:pt x="41105" y="131445"/>
                  <a:pt x="41105" y="133350"/>
                </a:cubicBezTo>
                <a:cubicBezTo>
                  <a:pt x="41105" y="134303"/>
                  <a:pt x="40152" y="136208"/>
                  <a:pt x="40152" y="137160"/>
                </a:cubicBezTo>
                <a:close/>
                <a:moveTo>
                  <a:pt x="421152" y="533400"/>
                </a:moveTo>
                <a:cubicBezTo>
                  <a:pt x="420200" y="534353"/>
                  <a:pt x="418295" y="536258"/>
                  <a:pt x="417342" y="537210"/>
                </a:cubicBezTo>
                <a:cubicBezTo>
                  <a:pt x="416390" y="536258"/>
                  <a:pt x="415437" y="536258"/>
                  <a:pt x="415437" y="535305"/>
                </a:cubicBezTo>
                <a:cubicBezTo>
                  <a:pt x="414485" y="532448"/>
                  <a:pt x="416390" y="530543"/>
                  <a:pt x="419247" y="530543"/>
                </a:cubicBezTo>
                <a:cubicBezTo>
                  <a:pt x="420200" y="530543"/>
                  <a:pt x="421152" y="531495"/>
                  <a:pt x="423057" y="531495"/>
                </a:cubicBezTo>
                <a:cubicBezTo>
                  <a:pt x="421152" y="533400"/>
                  <a:pt x="421152" y="533400"/>
                  <a:pt x="421152" y="533400"/>
                </a:cubicBezTo>
                <a:close/>
                <a:moveTo>
                  <a:pt x="417342" y="521970"/>
                </a:moveTo>
                <a:cubicBezTo>
                  <a:pt x="417342" y="521970"/>
                  <a:pt x="416390" y="522923"/>
                  <a:pt x="416390" y="522923"/>
                </a:cubicBezTo>
                <a:cubicBezTo>
                  <a:pt x="416390" y="522923"/>
                  <a:pt x="415437" y="522923"/>
                  <a:pt x="415437" y="521970"/>
                </a:cubicBezTo>
                <a:cubicBezTo>
                  <a:pt x="415437" y="521970"/>
                  <a:pt x="414485" y="521018"/>
                  <a:pt x="414485" y="521018"/>
                </a:cubicBezTo>
                <a:cubicBezTo>
                  <a:pt x="414485" y="520065"/>
                  <a:pt x="414485" y="519113"/>
                  <a:pt x="414485" y="517208"/>
                </a:cubicBezTo>
                <a:cubicBezTo>
                  <a:pt x="414485" y="516255"/>
                  <a:pt x="414485" y="514350"/>
                  <a:pt x="416390" y="514350"/>
                </a:cubicBezTo>
                <a:cubicBezTo>
                  <a:pt x="416390" y="514350"/>
                  <a:pt x="417342" y="516255"/>
                  <a:pt x="418295" y="517208"/>
                </a:cubicBezTo>
                <a:cubicBezTo>
                  <a:pt x="418295" y="518160"/>
                  <a:pt x="418295" y="520065"/>
                  <a:pt x="417342" y="521970"/>
                </a:cubicBezTo>
                <a:close/>
                <a:moveTo>
                  <a:pt x="414485" y="1009650"/>
                </a:moveTo>
                <a:cubicBezTo>
                  <a:pt x="414485" y="1010603"/>
                  <a:pt x="414485" y="1011555"/>
                  <a:pt x="414485" y="1012508"/>
                </a:cubicBezTo>
                <a:cubicBezTo>
                  <a:pt x="414485" y="1013460"/>
                  <a:pt x="413532" y="1014413"/>
                  <a:pt x="412580" y="1014413"/>
                </a:cubicBezTo>
                <a:cubicBezTo>
                  <a:pt x="411627" y="1013460"/>
                  <a:pt x="411627" y="1012508"/>
                  <a:pt x="410675" y="1011555"/>
                </a:cubicBezTo>
                <a:cubicBezTo>
                  <a:pt x="410675" y="1010603"/>
                  <a:pt x="410675" y="1009650"/>
                  <a:pt x="410675" y="1007745"/>
                </a:cubicBezTo>
                <a:cubicBezTo>
                  <a:pt x="410675" y="1006793"/>
                  <a:pt x="411627" y="1004888"/>
                  <a:pt x="411627" y="1004888"/>
                </a:cubicBezTo>
                <a:cubicBezTo>
                  <a:pt x="413532" y="1006793"/>
                  <a:pt x="414485" y="1007745"/>
                  <a:pt x="414485" y="1009650"/>
                </a:cubicBezTo>
                <a:close/>
                <a:moveTo>
                  <a:pt x="389720" y="1267778"/>
                </a:moveTo>
                <a:cubicBezTo>
                  <a:pt x="389720" y="1266825"/>
                  <a:pt x="390672" y="1266825"/>
                  <a:pt x="390672" y="1266825"/>
                </a:cubicBezTo>
                <a:cubicBezTo>
                  <a:pt x="391625" y="1267778"/>
                  <a:pt x="392577" y="1267778"/>
                  <a:pt x="392577" y="1268730"/>
                </a:cubicBezTo>
                <a:cubicBezTo>
                  <a:pt x="392577" y="1269683"/>
                  <a:pt x="392577" y="1270635"/>
                  <a:pt x="392577" y="1272540"/>
                </a:cubicBezTo>
                <a:cubicBezTo>
                  <a:pt x="392577" y="1273493"/>
                  <a:pt x="391625" y="1275398"/>
                  <a:pt x="391625" y="1275398"/>
                </a:cubicBezTo>
                <a:cubicBezTo>
                  <a:pt x="388767" y="1275398"/>
                  <a:pt x="388767" y="1273493"/>
                  <a:pt x="388767" y="1272540"/>
                </a:cubicBezTo>
                <a:cubicBezTo>
                  <a:pt x="389720" y="1270635"/>
                  <a:pt x="388767" y="1269683"/>
                  <a:pt x="389720" y="1267778"/>
                </a:cubicBezTo>
                <a:close/>
                <a:moveTo>
                  <a:pt x="152547" y="1370648"/>
                </a:moveTo>
                <a:cubicBezTo>
                  <a:pt x="153500" y="1371600"/>
                  <a:pt x="153500" y="1372553"/>
                  <a:pt x="153500" y="1373505"/>
                </a:cubicBezTo>
                <a:cubicBezTo>
                  <a:pt x="153500" y="1373505"/>
                  <a:pt x="152547" y="1374458"/>
                  <a:pt x="152547" y="1374458"/>
                </a:cubicBezTo>
                <a:cubicBezTo>
                  <a:pt x="152547" y="1374458"/>
                  <a:pt x="151595" y="1374458"/>
                  <a:pt x="151595" y="1374458"/>
                </a:cubicBezTo>
                <a:cubicBezTo>
                  <a:pt x="151595" y="1373505"/>
                  <a:pt x="150642" y="1372553"/>
                  <a:pt x="150642" y="1371600"/>
                </a:cubicBezTo>
                <a:cubicBezTo>
                  <a:pt x="150642" y="1369695"/>
                  <a:pt x="152547" y="1369695"/>
                  <a:pt x="152547" y="1370648"/>
                </a:cubicBezTo>
                <a:close/>
                <a:moveTo>
                  <a:pt x="141117" y="22860"/>
                </a:moveTo>
                <a:cubicBezTo>
                  <a:pt x="140165" y="23813"/>
                  <a:pt x="139212" y="23813"/>
                  <a:pt x="138260" y="24765"/>
                </a:cubicBezTo>
                <a:cubicBezTo>
                  <a:pt x="137307" y="24765"/>
                  <a:pt x="136355" y="23813"/>
                  <a:pt x="135402" y="23813"/>
                </a:cubicBezTo>
                <a:cubicBezTo>
                  <a:pt x="136355" y="22860"/>
                  <a:pt x="136355" y="21908"/>
                  <a:pt x="137307" y="21908"/>
                </a:cubicBezTo>
                <a:cubicBezTo>
                  <a:pt x="137307" y="21908"/>
                  <a:pt x="139212" y="22860"/>
                  <a:pt x="141117" y="22860"/>
                </a:cubicBezTo>
                <a:close/>
                <a:moveTo>
                  <a:pt x="109685" y="1335405"/>
                </a:moveTo>
                <a:cubicBezTo>
                  <a:pt x="109685" y="1334453"/>
                  <a:pt x="108732" y="1333500"/>
                  <a:pt x="108732" y="1332548"/>
                </a:cubicBezTo>
                <a:cubicBezTo>
                  <a:pt x="108732" y="1331595"/>
                  <a:pt x="109685" y="1331595"/>
                  <a:pt x="110637" y="1330643"/>
                </a:cubicBezTo>
                <a:cubicBezTo>
                  <a:pt x="110637" y="1331595"/>
                  <a:pt x="111590" y="1332548"/>
                  <a:pt x="111590" y="1333500"/>
                </a:cubicBezTo>
                <a:cubicBezTo>
                  <a:pt x="111590" y="1334453"/>
                  <a:pt x="110637" y="1335405"/>
                  <a:pt x="109685" y="1335405"/>
                </a:cubicBezTo>
                <a:close/>
                <a:moveTo>
                  <a:pt x="40152" y="89535"/>
                </a:moveTo>
                <a:cubicBezTo>
                  <a:pt x="40152" y="90488"/>
                  <a:pt x="39200" y="91440"/>
                  <a:pt x="38247" y="91440"/>
                </a:cubicBezTo>
                <a:cubicBezTo>
                  <a:pt x="37295" y="90488"/>
                  <a:pt x="37295" y="88583"/>
                  <a:pt x="37295" y="87630"/>
                </a:cubicBezTo>
                <a:cubicBezTo>
                  <a:pt x="37295" y="86678"/>
                  <a:pt x="38247" y="86678"/>
                  <a:pt x="39200" y="85725"/>
                </a:cubicBezTo>
                <a:cubicBezTo>
                  <a:pt x="39200" y="87630"/>
                  <a:pt x="40152" y="88583"/>
                  <a:pt x="40152" y="89535"/>
                </a:cubicBezTo>
                <a:close/>
                <a:moveTo>
                  <a:pt x="481160" y="418148"/>
                </a:moveTo>
                <a:cubicBezTo>
                  <a:pt x="481160" y="416243"/>
                  <a:pt x="482112" y="415290"/>
                  <a:pt x="483065" y="413385"/>
                </a:cubicBezTo>
                <a:cubicBezTo>
                  <a:pt x="483065" y="413385"/>
                  <a:pt x="484017" y="414338"/>
                  <a:pt x="484017" y="414338"/>
                </a:cubicBezTo>
                <a:cubicBezTo>
                  <a:pt x="484970" y="416243"/>
                  <a:pt x="485922" y="417195"/>
                  <a:pt x="483065" y="419100"/>
                </a:cubicBezTo>
                <a:cubicBezTo>
                  <a:pt x="483065" y="419100"/>
                  <a:pt x="481160" y="418148"/>
                  <a:pt x="481160" y="418148"/>
                </a:cubicBezTo>
                <a:close/>
                <a:moveTo>
                  <a:pt x="481160" y="445770"/>
                </a:moveTo>
                <a:cubicBezTo>
                  <a:pt x="481160" y="446723"/>
                  <a:pt x="481160" y="447675"/>
                  <a:pt x="481160" y="448628"/>
                </a:cubicBezTo>
                <a:cubicBezTo>
                  <a:pt x="481160" y="449580"/>
                  <a:pt x="481160" y="452438"/>
                  <a:pt x="478302" y="451485"/>
                </a:cubicBezTo>
                <a:cubicBezTo>
                  <a:pt x="477350" y="451485"/>
                  <a:pt x="477350" y="449580"/>
                  <a:pt x="477350" y="448628"/>
                </a:cubicBezTo>
                <a:cubicBezTo>
                  <a:pt x="477350" y="446723"/>
                  <a:pt x="479255" y="445770"/>
                  <a:pt x="481160" y="445770"/>
                </a:cubicBezTo>
                <a:close/>
                <a:moveTo>
                  <a:pt x="481160" y="445770"/>
                </a:moveTo>
                <a:cubicBezTo>
                  <a:pt x="481160" y="445770"/>
                  <a:pt x="481160" y="445770"/>
                  <a:pt x="481160" y="445770"/>
                </a:cubicBezTo>
                <a:cubicBezTo>
                  <a:pt x="481160" y="445770"/>
                  <a:pt x="481160" y="445770"/>
                  <a:pt x="481160" y="445770"/>
                </a:cubicBezTo>
                <a:cubicBezTo>
                  <a:pt x="481160" y="445770"/>
                  <a:pt x="481160" y="445770"/>
                  <a:pt x="481160" y="445770"/>
                </a:cubicBezTo>
                <a:cubicBezTo>
                  <a:pt x="481160" y="445770"/>
                  <a:pt x="481160" y="445770"/>
                  <a:pt x="481160" y="445770"/>
                </a:cubicBezTo>
                <a:close/>
                <a:moveTo>
                  <a:pt x="466872" y="431483"/>
                </a:moveTo>
                <a:cubicBezTo>
                  <a:pt x="467825" y="432435"/>
                  <a:pt x="468777" y="433388"/>
                  <a:pt x="468777" y="434340"/>
                </a:cubicBezTo>
                <a:cubicBezTo>
                  <a:pt x="468777" y="435293"/>
                  <a:pt x="467825" y="436245"/>
                  <a:pt x="466872" y="437198"/>
                </a:cubicBezTo>
                <a:cubicBezTo>
                  <a:pt x="465920" y="436245"/>
                  <a:pt x="465920" y="435293"/>
                  <a:pt x="464967" y="434340"/>
                </a:cubicBezTo>
                <a:cubicBezTo>
                  <a:pt x="465920" y="433388"/>
                  <a:pt x="465920" y="432435"/>
                  <a:pt x="466872" y="431483"/>
                </a:cubicBezTo>
                <a:close/>
                <a:moveTo>
                  <a:pt x="460205" y="674370"/>
                </a:moveTo>
                <a:cubicBezTo>
                  <a:pt x="460205" y="673418"/>
                  <a:pt x="461157" y="672465"/>
                  <a:pt x="461157" y="671513"/>
                </a:cubicBezTo>
                <a:cubicBezTo>
                  <a:pt x="462110" y="671513"/>
                  <a:pt x="464015" y="672465"/>
                  <a:pt x="464015" y="672465"/>
                </a:cubicBezTo>
                <a:cubicBezTo>
                  <a:pt x="464015" y="674370"/>
                  <a:pt x="463062" y="675323"/>
                  <a:pt x="462110" y="676275"/>
                </a:cubicBezTo>
                <a:cubicBezTo>
                  <a:pt x="462110" y="675323"/>
                  <a:pt x="461157" y="675323"/>
                  <a:pt x="460205" y="674370"/>
                </a:cubicBezTo>
                <a:close/>
                <a:moveTo>
                  <a:pt x="457347" y="732473"/>
                </a:moveTo>
                <a:cubicBezTo>
                  <a:pt x="458300" y="731520"/>
                  <a:pt x="459252" y="731520"/>
                  <a:pt x="461157" y="731520"/>
                </a:cubicBezTo>
                <a:cubicBezTo>
                  <a:pt x="462110" y="731520"/>
                  <a:pt x="463062" y="732473"/>
                  <a:pt x="464015" y="733425"/>
                </a:cubicBezTo>
                <a:cubicBezTo>
                  <a:pt x="463062" y="734378"/>
                  <a:pt x="462110" y="734378"/>
                  <a:pt x="460205" y="735330"/>
                </a:cubicBezTo>
                <a:cubicBezTo>
                  <a:pt x="459252" y="733425"/>
                  <a:pt x="458300" y="732473"/>
                  <a:pt x="457347" y="732473"/>
                </a:cubicBezTo>
                <a:close/>
                <a:moveTo>
                  <a:pt x="450680" y="662940"/>
                </a:moveTo>
                <a:cubicBezTo>
                  <a:pt x="452585" y="662940"/>
                  <a:pt x="453537" y="663893"/>
                  <a:pt x="455442" y="664845"/>
                </a:cubicBezTo>
                <a:cubicBezTo>
                  <a:pt x="454490" y="665798"/>
                  <a:pt x="453537" y="665798"/>
                  <a:pt x="452585" y="666750"/>
                </a:cubicBezTo>
                <a:cubicBezTo>
                  <a:pt x="451632" y="666750"/>
                  <a:pt x="450680" y="665798"/>
                  <a:pt x="449727" y="665798"/>
                </a:cubicBezTo>
                <a:cubicBezTo>
                  <a:pt x="449727" y="664845"/>
                  <a:pt x="450680" y="662940"/>
                  <a:pt x="450680" y="662940"/>
                </a:cubicBezTo>
                <a:close/>
                <a:moveTo>
                  <a:pt x="454490" y="671513"/>
                </a:moveTo>
                <a:cubicBezTo>
                  <a:pt x="454490" y="672465"/>
                  <a:pt x="455442" y="673418"/>
                  <a:pt x="455442" y="674370"/>
                </a:cubicBezTo>
                <a:cubicBezTo>
                  <a:pt x="455442" y="675323"/>
                  <a:pt x="454490" y="676275"/>
                  <a:pt x="453537" y="677228"/>
                </a:cubicBezTo>
                <a:cubicBezTo>
                  <a:pt x="452585" y="676275"/>
                  <a:pt x="452585" y="674370"/>
                  <a:pt x="451632" y="673418"/>
                </a:cubicBezTo>
                <a:cubicBezTo>
                  <a:pt x="452585" y="672465"/>
                  <a:pt x="453537" y="671513"/>
                  <a:pt x="454490" y="671513"/>
                </a:cubicBezTo>
                <a:close/>
                <a:moveTo>
                  <a:pt x="444965" y="317183"/>
                </a:moveTo>
                <a:cubicBezTo>
                  <a:pt x="443060" y="317183"/>
                  <a:pt x="441155" y="317183"/>
                  <a:pt x="439250" y="317183"/>
                </a:cubicBezTo>
                <a:cubicBezTo>
                  <a:pt x="439250" y="314325"/>
                  <a:pt x="441155" y="313373"/>
                  <a:pt x="444012" y="314325"/>
                </a:cubicBezTo>
                <a:cubicBezTo>
                  <a:pt x="444965" y="314325"/>
                  <a:pt x="444965" y="315278"/>
                  <a:pt x="445917" y="316230"/>
                </a:cubicBezTo>
                <a:cubicBezTo>
                  <a:pt x="446870" y="316230"/>
                  <a:pt x="445917" y="317183"/>
                  <a:pt x="444965" y="317183"/>
                </a:cubicBezTo>
                <a:close/>
                <a:moveTo>
                  <a:pt x="439250" y="317183"/>
                </a:moveTo>
                <a:cubicBezTo>
                  <a:pt x="439250" y="317183"/>
                  <a:pt x="439250" y="317183"/>
                  <a:pt x="439250" y="317183"/>
                </a:cubicBezTo>
                <a:cubicBezTo>
                  <a:pt x="439250" y="317183"/>
                  <a:pt x="439250" y="317183"/>
                  <a:pt x="439250" y="317183"/>
                </a:cubicBezTo>
                <a:cubicBezTo>
                  <a:pt x="439250" y="317183"/>
                  <a:pt x="439250" y="317183"/>
                  <a:pt x="439250" y="317183"/>
                </a:cubicBezTo>
                <a:cubicBezTo>
                  <a:pt x="439250" y="317183"/>
                  <a:pt x="439250" y="317183"/>
                  <a:pt x="439250" y="317183"/>
                </a:cubicBezTo>
                <a:close/>
                <a:moveTo>
                  <a:pt x="442107" y="282893"/>
                </a:moveTo>
                <a:cubicBezTo>
                  <a:pt x="441155" y="283845"/>
                  <a:pt x="441155" y="284798"/>
                  <a:pt x="440202" y="284798"/>
                </a:cubicBezTo>
                <a:cubicBezTo>
                  <a:pt x="438297" y="284798"/>
                  <a:pt x="436392" y="283845"/>
                  <a:pt x="435440" y="282893"/>
                </a:cubicBezTo>
                <a:cubicBezTo>
                  <a:pt x="436392" y="282893"/>
                  <a:pt x="436392" y="281940"/>
                  <a:pt x="437345" y="281940"/>
                </a:cubicBezTo>
                <a:cubicBezTo>
                  <a:pt x="439250" y="281940"/>
                  <a:pt x="441155" y="280988"/>
                  <a:pt x="442107" y="282893"/>
                </a:cubicBezTo>
                <a:close/>
                <a:moveTo>
                  <a:pt x="442107" y="326708"/>
                </a:moveTo>
                <a:cubicBezTo>
                  <a:pt x="441155" y="326708"/>
                  <a:pt x="440202" y="327660"/>
                  <a:pt x="439250" y="327660"/>
                </a:cubicBezTo>
                <a:cubicBezTo>
                  <a:pt x="438297" y="326708"/>
                  <a:pt x="437345" y="326708"/>
                  <a:pt x="436392" y="325755"/>
                </a:cubicBezTo>
                <a:cubicBezTo>
                  <a:pt x="436392" y="325755"/>
                  <a:pt x="437345" y="324803"/>
                  <a:pt x="437345" y="324803"/>
                </a:cubicBezTo>
                <a:cubicBezTo>
                  <a:pt x="439250" y="323850"/>
                  <a:pt x="441155" y="323850"/>
                  <a:pt x="442107" y="325755"/>
                </a:cubicBezTo>
                <a:cubicBezTo>
                  <a:pt x="442107" y="325755"/>
                  <a:pt x="442107" y="326708"/>
                  <a:pt x="442107" y="326708"/>
                </a:cubicBezTo>
                <a:close/>
                <a:moveTo>
                  <a:pt x="410675" y="863918"/>
                </a:moveTo>
                <a:cubicBezTo>
                  <a:pt x="411627" y="862965"/>
                  <a:pt x="412580" y="862965"/>
                  <a:pt x="414485" y="862965"/>
                </a:cubicBezTo>
                <a:cubicBezTo>
                  <a:pt x="415437" y="862965"/>
                  <a:pt x="416390" y="863918"/>
                  <a:pt x="417342" y="864870"/>
                </a:cubicBezTo>
                <a:cubicBezTo>
                  <a:pt x="416390" y="865823"/>
                  <a:pt x="415437" y="866775"/>
                  <a:pt x="413532" y="865823"/>
                </a:cubicBezTo>
                <a:cubicBezTo>
                  <a:pt x="412580" y="865823"/>
                  <a:pt x="411627" y="864870"/>
                  <a:pt x="410675" y="863918"/>
                </a:cubicBezTo>
                <a:close/>
                <a:moveTo>
                  <a:pt x="417342" y="889635"/>
                </a:moveTo>
                <a:cubicBezTo>
                  <a:pt x="418295" y="891540"/>
                  <a:pt x="418295" y="892493"/>
                  <a:pt x="416390" y="893445"/>
                </a:cubicBezTo>
                <a:cubicBezTo>
                  <a:pt x="416390" y="893445"/>
                  <a:pt x="415437" y="893445"/>
                  <a:pt x="415437" y="893445"/>
                </a:cubicBezTo>
                <a:cubicBezTo>
                  <a:pt x="413532" y="892493"/>
                  <a:pt x="414485" y="887730"/>
                  <a:pt x="416390" y="887730"/>
                </a:cubicBezTo>
                <a:cubicBezTo>
                  <a:pt x="416390" y="887730"/>
                  <a:pt x="417342" y="888683"/>
                  <a:pt x="417342" y="889635"/>
                </a:cubicBezTo>
                <a:close/>
                <a:moveTo>
                  <a:pt x="417342" y="978218"/>
                </a:moveTo>
                <a:cubicBezTo>
                  <a:pt x="417342" y="979170"/>
                  <a:pt x="418295" y="980123"/>
                  <a:pt x="418295" y="981075"/>
                </a:cubicBezTo>
                <a:cubicBezTo>
                  <a:pt x="418295" y="982028"/>
                  <a:pt x="417342" y="982980"/>
                  <a:pt x="416390" y="983933"/>
                </a:cubicBezTo>
                <a:cubicBezTo>
                  <a:pt x="415437" y="982028"/>
                  <a:pt x="415437" y="981075"/>
                  <a:pt x="415437" y="979170"/>
                </a:cubicBezTo>
                <a:cubicBezTo>
                  <a:pt x="414485" y="979170"/>
                  <a:pt x="416390" y="978218"/>
                  <a:pt x="417342" y="978218"/>
                </a:cubicBezTo>
                <a:close/>
                <a:moveTo>
                  <a:pt x="416390" y="1000125"/>
                </a:moveTo>
                <a:cubicBezTo>
                  <a:pt x="415437" y="1000125"/>
                  <a:pt x="414485" y="999173"/>
                  <a:pt x="414485" y="999173"/>
                </a:cubicBezTo>
                <a:cubicBezTo>
                  <a:pt x="414485" y="998220"/>
                  <a:pt x="415437" y="996315"/>
                  <a:pt x="416390" y="995363"/>
                </a:cubicBezTo>
                <a:cubicBezTo>
                  <a:pt x="416390" y="995363"/>
                  <a:pt x="417342" y="996315"/>
                  <a:pt x="417342" y="996315"/>
                </a:cubicBezTo>
                <a:cubicBezTo>
                  <a:pt x="418295" y="998220"/>
                  <a:pt x="419247" y="999173"/>
                  <a:pt x="416390" y="1000125"/>
                </a:cubicBezTo>
                <a:close/>
                <a:moveTo>
                  <a:pt x="401150" y="1059180"/>
                </a:moveTo>
                <a:cubicBezTo>
                  <a:pt x="401150" y="1060133"/>
                  <a:pt x="400197" y="1061085"/>
                  <a:pt x="399245" y="1062038"/>
                </a:cubicBezTo>
                <a:cubicBezTo>
                  <a:pt x="398292" y="1061085"/>
                  <a:pt x="398292" y="1060133"/>
                  <a:pt x="397340" y="1059180"/>
                </a:cubicBezTo>
                <a:cubicBezTo>
                  <a:pt x="398292" y="1058228"/>
                  <a:pt x="398292" y="1057275"/>
                  <a:pt x="399245" y="1056323"/>
                </a:cubicBezTo>
                <a:cubicBezTo>
                  <a:pt x="400197" y="1057275"/>
                  <a:pt x="401150" y="1058228"/>
                  <a:pt x="401150" y="1059180"/>
                </a:cubicBezTo>
                <a:close/>
                <a:moveTo>
                  <a:pt x="396387" y="939165"/>
                </a:moveTo>
                <a:cubicBezTo>
                  <a:pt x="395435" y="940118"/>
                  <a:pt x="395435" y="941070"/>
                  <a:pt x="394482" y="941070"/>
                </a:cubicBezTo>
                <a:cubicBezTo>
                  <a:pt x="392577" y="941070"/>
                  <a:pt x="391625" y="940118"/>
                  <a:pt x="389720" y="939165"/>
                </a:cubicBezTo>
                <a:cubicBezTo>
                  <a:pt x="390672" y="939165"/>
                  <a:pt x="390672" y="938213"/>
                  <a:pt x="391625" y="938213"/>
                </a:cubicBezTo>
                <a:cubicBezTo>
                  <a:pt x="392577" y="937260"/>
                  <a:pt x="394482" y="937260"/>
                  <a:pt x="396387" y="939165"/>
                </a:cubicBezTo>
                <a:close/>
                <a:moveTo>
                  <a:pt x="391625" y="1238250"/>
                </a:moveTo>
                <a:cubicBezTo>
                  <a:pt x="392577" y="1239203"/>
                  <a:pt x="392577" y="1240155"/>
                  <a:pt x="392577" y="1241108"/>
                </a:cubicBezTo>
                <a:cubicBezTo>
                  <a:pt x="392577" y="1242060"/>
                  <a:pt x="391625" y="1243013"/>
                  <a:pt x="390672" y="1243965"/>
                </a:cubicBezTo>
                <a:cubicBezTo>
                  <a:pt x="389720" y="1243013"/>
                  <a:pt x="388767" y="1242060"/>
                  <a:pt x="388767" y="1241108"/>
                </a:cubicBezTo>
                <a:cubicBezTo>
                  <a:pt x="388767" y="1239203"/>
                  <a:pt x="390672" y="1237298"/>
                  <a:pt x="391625" y="1238250"/>
                </a:cubicBezTo>
                <a:close/>
                <a:moveTo>
                  <a:pt x="367812" y="1206818"/>
                </a:moveTo>
                <a:cubicBezTo>
                  <a:pt x="367812" y="1208723"/>
                  <a:pt x="366860" y="1209675"/>
                  <a:pt x="365907" y="1210628"/>
                </a:cubicBezTo>
                <a:cubicBezTo>
                  <a:pt x="364955" y="1209675"/>
                  <a:pt x="364955" y="1208723"/>
                  <a:pt x="364002" y="1207770"/>
                </a:cubicBezTo>
                <a:cubicBezTo>
                  <a:pt x="364002" y="1206818"/>
                  <a:pt x="364955" y="1205865"/>
                  <a:pt x="364955" y="1204913"/>
                </a:cubicBezTo>
                <a:cubicBezTo>
                  <a:pt x="365907" y="1206818"/>
                  <a:pt x="367812" y="1206818"/>
                  <a:pt x="367812" y="1206818"/>
                </a:cubicBezTo>
                <a:close/>
                <a:moveTo>
                  <a:pt x="357335" y="56198"/>
                </a:moveTo>
                <a:cubicBezTo>
                  <a:pt x="355430" y="57150"/>
                  <a:pt x="353525" y="57150"/>
                  <a:pt x="352572" y="55245"/>
                </a:cubicBezTo>
                <a:cubicBezTo>
                  <a:pt x="352572" y="54293"/>
                  <a:pt x="353525" y="53340"/>
                  <a:pt x="354477" y="53340"/>
                </a:cubicBezTo>
                <a:cubicBezTo>
                  <a:pt x="356382" y="53340"/>
                  <a:pt x="357335" y="54293"/>
                  <a:pt x="359240" y="54293"/>
                </a:cubicBezTo>
                <a:cubicBezTo>
                  <a:pt x="358287" y="55245"/>
                  <a:pt x="358287" y="56198"/>
                  <a:pt x="357335" y="56198"/>
                </a:cubicBezTo>
                <a:close/>
                <a:moveTo>
                  <a:pt x="352572" y="161925"/>
                </a:moveTo>
                <a:cubicBezTo>
                  <a:pt x="353525" y="160973"/>
                  <a:pt x="354477" y="160973"/>
                  <a:pt x="356382" y="160973"/>
                </a:cubicBezTo>
                <a:cubicBezTo>
                  <a:pt x="357335" y="160973"/>
                  <a:pt x="358287" y="161925"/>
                  <a:pt x="359240" y="162878"/>
                </a:cubicBezTo>
                <a:cubicBezTo>
                  <a:pt x="358287" y="163830"/>
                  <a:pt x="357335" y="163830"/>
                  <a:pt x="356382" y="164783"/>
                </a:cubicBezTo>
                <a:cubicBezTo>
                  <a:pt x="353525" y="163830"/>
                  <a:pt x="351620" y="162878"/>
                  <a:pt x="352572" y="161925"/>
                </a:cubicBezTo>
                <a:close/>
                <a:moveTo>
                  <a:pt x="338285" y="1301115"/>
                </a:moveTo>
                <a:cubicBezTo>
                  <a:pt x="339237" y="1301115"/>
                  <a:pt x="340190" y="1302068"/>
                  <a:pt x="342095" y="1302068"/>
                </a:cubicBezTo>
                <a:cubicBezTo>
                  <a:pt x="341142" y="1303020"/>
                  <a:pt x="340190" y="1303973"/>
                  <a:pt x="340190" y="1303973"/>
                </a:cubicBezTo>
                <a:cubicBezTo>
                  <a:pt x="339237" y="1303973"/>
                  <a:pt x="338285" y="1303020"/>
                  <a:pt x="336380" y="1303020"/>
                </a:cubicBezTo>
                <a:cubicBezTo>
                  <a:pt x="336380" y="1303020"/>
                  <a:pt x="337332" y="1301115"/>
                  <a:pt x="338285" y="1301115"/>
                </a:cubicBezTo>
                <a:close/>
                <a:moveTo>
                  <a:pt x="274467" y="1905"/>
                </a:moveTo>
                <a:cubicBezTo>
                  <a:pt x="273515" y="2858"/>
                  <a:pt x="272562" y="2858"/>
                  <a:pt x="271610" y="3810"/>
                </a:cubicBezTo>
                <a:cubicBezTo>
                  <a:pt x="270657" y="3810"/>
                  <a:pt x="269705" y="2858"/>
                  <a:pt x="268752" y="2858"/>
                </a:cubicBezTo>
                <a:cubicBezTo>
                  <a:pt x="268752" y="953"/>
                  <a:pt x="269705" y="0"/>
                  <a:pt x="269705" y="0"/>
                </a:cubicBezTo>
                <a:cubicBezTo>
                  <a:pt x="271610" y="0"/>
                  <a:pt x="273515" y="953"/>
                  <a:pt x="274467" y="1905"/>
                </a:cubicBezTo>
                <a:close/>
                <a:moveTo>
                  <a:pt x="242082" y="56198"/>
                </a:moveTo>
                <a:cubicBezTo>
                  <a:pt x="242082" y="58103"/>
                  <a:pt x="241130" y="60008"/>
                  <a:pt x="239225" y="59055"/>
                </a:cubicBezTo>
                <a:cubicBezTo>
                  <a:pt x="238272" y="58103"/>
                  <a:pt x="238272" y="57150"/>
                  <a:pt x="238272" y="56198"/>
                </a:cubicBezTo>
                <a:cubicBezTo>
                  <a:pt x="238272" y="55245"/>
                  <a:pt x="239225" y="54293"/>
                  <a:pt x="240177" y="53340"/>
                </a:cubicBezTo>
                <a:cubicBezTo>
                  <a:pt x="241130" y="55245"/>
                  <a:pt x="242082" y="55245"/>
                  <a:pt x="242082" y="56198"/>
                </a:cubicBezTo>
                <a:close/>
                <a:moveTo>
                  <a:pt x="163025" y="1365885"/>
                </a:moveTo>
                <a:cubicBezTo>
                  <a:pt x="163025" y="1364933"/>
                  <a:pt x="163977" y="1363980"/>
                  <a:pt x="163977" y="1363028"/>
                </a:cubicBezTo>
                <a:cubicBezTo>
                  <a:pt x="164930" y="1363028"/>
                  <a:pt x="166835" y="1363980"/>
                  <a:pt x="166835" y="1363980"/>
                </a:cubicBezTo>
                <a:cubicBezTo>
                  <a:pt x="165882" y="1365885"/>
                  <a:pt x="165882" y="1366838"/>
                  <a:pt x="164930" y="1368743"/>
                </a:cubicBezTo>
                <a:cubicBezTo>
                  <a:pt x="163977" y="1366838"/>
                  <a:pt x="163025" y="1366838"/>
                  <a:pt x="163025" y="1365885"/>
                </a:cubicBezTo>
                <a:close/>
                <a:moveTo>
                  <a:pt x="511640" y="479108"/>
                </a:moveTo>
                <a:cubicBezTo>
                  <a:pt x="511640" y="479108"/>
                  <a:pt x="512592" y="478155"/>
                  <a:pt x="512592" y="478155"/>
                </a:cubicBezTo>
                <a:cubicBezTo>
                  <a:pt x="512592" y="478155"/>
                  <a:pt x="513545" y="479108"/>
                  <a:pt x="513545" y="479108"/>
                </a:cubicBezTo>
                <a:cubicBezTo>
                  <a:pt x="513545" y="479108"/>
                  <a:pt x="512592" y="480060"/>
                  <a:pt x="512592" y="480060"/>
                </a:cubicBezTo>
                <a:cubicBezTo>
                  <a:pt x="512592" y="480060"/>
                  <a:pt x="511640" y="480060"/>
                  <a:pt x="511640" y="479108"/>
                </a:cubicBezTo>
                <a:close/>
                <a:moveTo>
                  <a:pt x="498305" y="198120"/>
                </a:moveTo>
                <a:cubicBezTo>
                  <a:pt x="498305" y="198120"/>
                  <a:pt x="499257" y="197168"/>
                  <a:pt x="499257" y="197168"/>
                </a:cubicBezTo>
                <a:cubicBezTo>
                  <a:pt x="499257" y="197168"/>
                  <a:pt x="500210" y="197168"/>
                  <a:pt x="500210" y="197168"/>
                </a:cubicBezTo>
                <a:cubicBezTo>
                  <a:pt x="500210" y="197168"/>
                  <a:pt x="500210" y="198120"/>
                  <a:pt x="500210" y="198120"/>
                </a:cubicBezTo>
                <a:cubicBezTo>
                  <a:pt x="500210" y="198120"/>
                  <a:pt x="499257" y="198120"/>
                  <a:pt x="498305" y="198120"/>
                </a:cubicBezTo>
                <a:close/>
                <a:moveTo>
                  <a:pt x="501162" y="661035"/>
                </a:moveTo>
                <a:cubicBezTo>
                  <a:pt x="501162" y="661035"/>
                  <a:pt x="500210" y="661988"/>
                  <a:pt x="500210" y="661988"/>
                </a:cubicBezTo>
                <a:cubicBezTo>
                  <a:pt x="500210" y="661988"/>
                  <a:pt x="499257" y="661035"/>
                  <a:pt x="499257" y="661035"/>
                </a:cubicBezTo>
                <a:cubicBezTo>
                  <a:pt x="500210" y="659130"/>
                  <a:pt x="501162" y="659130"/>
                  <a:pt x="501162" y="661035"/>
                </a:cubicBezTo>
                <a:close/>
                <a:moveTo>
                  <a:pt x="491637" y="463868"/>
                </a:moveTo>
                <a:cubicBezTo>
                  <a:pt x="491637" y="463868"/>
                  <a:pt x="492590" y="463868"/>
                  <a:pt x="492590" y="463868"/>
                </a:cubicBezTo>
                <a:cubicBezTo>
                  <a:pt x="492590" y="463868"/>
                  <a:pt x="492590" y="464820"/>
                  <a:pt x="492590" y="464820"/>
                </a:cubicBezTo>
                <a:cubicBezTo>
                  <a:pt x="491637" y="465773"/>
                  <a:pt x="490685" y="465773"/>
                  <a:pt x="489732" y="463868"/>
                </a:cubicBezTo>
                <a:cubicBezTo>
                  <a:pt x="489732" y="464820"/>
                  <a:pt x="490685" y="463868"/>
                  <a:pt x="491637" y="463868"/>
                </a:cubicBezTo>
                <a:close/>
                <a:moveTo>
                  <a:pt x="487827" y="1094423"/>
                </a:moveTo>
                <a:cubicBezTo>
                  <a:pt x="487827" y="1094423"/>
                  <a:pt x="488780" y="1095375"/>
                  <a:pt x="488780" y="1095375"/>
                </a:cubicBezTo>
                <a:cubicBezTo>
                  <a:pt x="488780" y="1095375"/>
                  <a:pt x="488780" y="1096328"/>
                  <a:pt x="487827" y="1096328"/>
                </a:cubicBezTo>
                <a:cubicBezTo>
                  <a:pt x="487827" y="1096328"/>
                  <a:pt x="486875" y="1096328"/>
                  <a:pt x="486875" y="1096328"/>
                </a:cubicBezTo>
                <a:cubicBezTo>
                  <a:pt x="485922" y="1096328"/>
                  <a:pt x="485922" y="1095375"/>
                  <a:pt x="487827" y="1094423"/>
                </a:cubicBezTo>
                <a:close/>
                <a:moveTo>
                  <a:pt x="483065" y="469583"/>
                </a:moveTo>
                <a:cubicBezTo>
                  <a:pt x="483065" y="468630"/>
                  <a:pt x="484017" y="468630"/>
                  <a:pt x="484017" y="467678"/>
                </a:cubicBezTo>
                <a:cubicBezTo>
                  <a:pt x="484017" y="467678"/>
                  <a:pt x="484970" y="468630"/>
                  <a:pt x="484970" y="468630"/>
                </a:cubicBezTo>
                <a:cubicBezTo>
                  <a:pt x="484970" y="468630"/>
                  <a:pt x="484970" y="469583"/>
                  <a:pt x="484017" y="469583"/>
                </a:cubicBezTo>
                <a:cubicBezTo>
                  <a:pt x="483065" y="469583"/>
                  <a:pt x="483065" y="469583"/>
                  <a:pt x="483065" y="469583"/>
                </a:cubicBezTo>
                <a:close/>
                <a:moveTo>
                  <a:pt x="484970" y="629603"/>
                </a:moveTo>
                <a:cubicBezTo>
                  <a:pt x="484970" y="629603"/>
                  <a:pt x="484017" y="630555"/>
                  <a:pt x="484017" y="630555"/>
                </a:cubicBezTo>
                <a:cubicBezTo>
                  <a:pt x="484017" y="630555"/>
                  <a:pt x="483065" y="629603"/>
                  <a:pt x="483065" y="629603"/>
                </a:cubicBezTo>
                <a:cubicBezTo>
                  <a:pt x="483065" y="629603"/>
                  <a:pt x="483065" y="628650"/>
                  <a:pt x="484017" y="628650"/>
                </a:cubicBezTo>
                <a:cubicBezTo>
                  <a:pt x="483065" y="628650"/>
                  <a:pt x="484017" y="628650"/>
                  <a:pt x="484970" y="629603"/>
                </a:cubicBezTo>
                <a:close/>
                <a:moveTo>
                  <a:pt x="475445" y="439103"/>
                </a:moveTo>
                <a:cubicBezTo>
                  <a:pt x="475445" y="439103"/>
                  <a:pt x="476397" y="440055"/>
                  <a:pt x="476397" y="440055"/>
                </a:cubicBezTo>
                <a:cubicBezTo>
                  <a:pt x="476397" y="440055"/>
                  <a:pt x="475445" y="441008"/>
                  <a:pt x="475445" y="441008"/>
                </a:cubicBezTo>
                <a:cubicBezTo>
                  <a:pt x="475445" y="441008"/>
                  <a:pt x="474492" y="441008"/>
                  <a:pt x="474492" y="440055"/>
                </a:cubicBezTo>
                <a:cubicBezTo>
                  <a:pt x="474492" y="440055"/>
                  <a:pt x="474492" y="440055"/>
                  <a:pt x="475445" y="439103"/>
                </a:cubicBezTo>
                <a:close/>
                <a:moveTo>
                  <a:pt x="461157" y="696278"/>
                </a:moveTo>
                <a:cubicBezTo>
                  <a:pt x="462110" y="696278"/>
                  <a:pt x="462110" y="695325"/>
                  <a:pt x="463062" y="695325"/>
                </a:cubicBezTo>
                <a:cubicBezTo>
                  <a:pt x="463062" y="695325"/>
                  <a:pt x="464015" y="696278"/>
                  <a:pt x="464015" y="696278"/>
                </a:cubicBezTo>
                <a:cubicBezTo>
                  <a:pt x="464015" y="696278"/>
                  <a:pt x="463062" y="697230"/>
                  <a:pt x="463062" y="697230"/>
                </a:cubicBezTo>
                <a:cubicBezTo>
                  <a:pt x="462110" y="698183"/>
                  <a:pt x="461157" y="697230"/>
                  <a:pt x="461157" y="696278"/>
                </a:cubicBezTo>
                <a:close/>
                <a:moveTo>
                  <a:pt x="461157" y="1057275"/>
                </a:moveTo>
                <a:cubicBezTo>
                  <a:pt x="461157" y="1057275"/>
                  <a:pt x="461157" y="1056323"/>
                  <a:pt x="462110" y="1056323"/>
                </a:cubicBezTo>
                <a:cubicBezTo>
                  <a:pt x="463062" y="1056323"/>
                  <a:pt x="463062" y="1057275"/>
                  <a:pt x="464015" y="1057275"/>
                </a:cubicBezTo>
                <a:cubicBezTo>
                  <a:pt x="464015" y="1057275"/>
                  <a:pt x="463062" y="1058228"/>
                  <a:pt x="463062" y="1058228"/>
                </a:cubicBezTo>
                <a:cubicBezTo>
                  <a:pt x="462110" y="1058228"/>
                  <a:pt x="462110" y="1057275"/>
                  <a:pt x="461157" y="1057275"/>
                </a:cubicBezTo>
                <a:close/>
                <a:moveTo>
                  <a:pt x="460205" y="1080135"/>
                </a:moveTo>
                <a:cubicBezTo>
                  <a:pt x="461157" y="1080135"/>
                  <a:pt x="462110" y="1081088"/>
                  <a:pt x="463062" y="1081088"/>
                </a:cubicBezTo>
                <a:cubicBezTo>
                  <a:pt x="463062" y="1081088"/>
                  <a:pt x="463062" y="1082040"/>
                  <a:pt x="463062" y="1082040"/>
                </a:cubicBezTo>
                <a:cubicBezTo>
                  <a:pt x="461157" y="1082993"/>
                  <a:pt x="460205" y="1082040"/>
                  <a:pt x="460205" y="1080135"/>
                </a:cubicBezTo>
                <a:close/>
                <a:moveTo>
                  <a:pt x="460205" y="1080135"/>
                </a:moveTo>
                <a:cubicBezTo>
                  <a:pt x="460205" y="1080135"/>
                  <a:pt x="460205" y="1080135"/>
                  <a:pt x="460205" y="1080135"/>
                </a:cubicBezTo>
                <a:cubicBezTo>
                  <a:pt x="460205" y="1080135"/>
                  <a:pt x="460205" y="1080135"/>
                  <a:pt x="460205" y="1080135"/>
                </a:cubicBezTo>
                <a:cubicBezTo>
                  <a:pt x="460205" y="1080135"/>
                  <a:pt x="460205" y="1080135"/>
                  <a:pt x="460205" y="1080135"/>
                </a:cubicBezTo>
                <a:cubicBezTo>
                  <a:pt x="460205" y="1080135"/>
                  <a:pt x="460205" y="1080135"/>
                  <a:pt x="460205" y="1080135"/>
                </a:cubicBezTo>
                <a:close/>
                <a:moveTo>
                  <a:pt x="457347" y="66675"/>
                </a:moveTo>
                <a:cubicBezTo>
                  <a:pt x="457347" y="65723"/>
                  <a:pt x="458300" y="65723"/>
                  <a:pt x="458300" y="64770"/>
                </a:cubicBezTo>
                <a:cubicBezTo>
                  <a:pt x="458300" y="64770"/>
                  <a:pt x="459252" y="65723"/>
                  <a:pt x="459252" y="65723"/>
                </a:cubicBezTo>
                <a:cubicBezTo>
                  <a:pt x="459252" y="65723"/>
                  <a:pt x="458300" y="66675"/>
                  <a:pt x="458300" y="66675"/>
                </a:cubicBezTo>
                <a:cubicBezTo>
                  <a:pt x="458300" y="66675"/>
                  <a:pt x="457347" y="66675"/>
                  <a:pt x="457347" y="66675"/>
                </a:cubicBezTo>
                <a:close/>
                <a:moveTo>
                  <a:pt x="458300" y="1077278"/>
                </a:moveTo>
                <a:cubicBezTo>
                  <a:pt x="459252" y="1077278"/>
                  <a:pt x="459252" y="1079183"/>
                  <a:pt x="459252" y="1079183"/>
                </a:cubicBezTo>
                <a:cubicBezTo>
                  <a:pt x="458300" y="1079183"/>
                  <a:pt x="457347" y="1079183"/>
                  <a:pt x="456395" y="1078230"/>
                </a:cubicBezTo>
                <a:cubicBezTo>
                  <a:pt x="456395" y="1077278"/>
                  <a:pt x="457347" y="1076325"/>
                  <a:pt x="458300" y="1077278"/>
                </a:cubicBezTo>
                <a:close/>
                <a:moveTo>
                  <a:pt x="454490" y="85725"/>
                </a:moveTo>
                <a:cubicBezTo>
                  <a:pt x="454490" y="85725"/>
                  <a:pt x="455442" y="86678"/>
                  <a:pt x="455442" y="86678"/>
                </a:cubicBezTo>
                <a:cubicBezTo>
                  <a:pt x="455442" y="86678"/>
                  <a:pt x="454490" y="87630"/>
                  <a:pt x="454490" y="87630"/>
                </a:cubicBezTo>
                <a:cubicBezTo>
                  <a:pt x="454490" y="87630"/>
                  <a:pt x="453537" y="86678"/>
                  <a:pt x="453537" y="86678"/>
                </a:cubicBezTo>
                <a:cubicBezTo>
                  <a:pt x="452585" y="86678"/>
                  <a:pt x="453537" y="86678"/>
                  <a:pt x="454490" y="85725"/>
                </a:cubicBezTo>
                <a:close/>
                <a:moveTo>
                  <a:pt x="453537" y="701040"/>
                </a:moveTo>
                <a:cubicBezTo>
                  <a:pt x="453537" y="700088"/>
                  <a:pt x="454490" y="700088"/>
                  <a:pt x="454490" y="699135"/>
                </a:cubicBezTo>
                <a:cubicBezTo>
                  <a:pt x="454490" y="699135"/>
                  <a:pt x="455442" y="700088"/>
                  <a:pt x="455442" y="700088"/>
                </a:cubicBezTo>
                <a:cubicBezTo>
                  <a:pt x="455442" y="700088"/>
                  <a:pt x="454490" y="701040"/>
                  <a:pt x="454490" y="701040"/>
                </a:cubicBezTo>
                <a:cubicBezTo>
                  <a:pt x="453537" y="701040"/>
                  <a:pt x="453537" y="701040"/>
                  <a:pt x="453537" y="701040"/>
                </a:cubicBezTo>
                <a:close/>
                <a:moveTo>
                  <a:pt x="437345" y="275273"/>
                </a:moveTo>
                <a:cubicBezTo>
                  <a:pt x="437345" y="275273"/>
                  <a:pt x="438297" y="275273"/>
                  <a:pt x="438297" y="275273"/>
                </a:cubicBezTo>
                <a:cubicBezTo>
                  <a:pt x="438297" y="275273"/>
                  <a:pt x="438297" y="276225"/>
                  <a:pt x="438297" y="276225"/>
                </a:cubicBezTo>
                <a:cubicBezTo>
                  <a:pt x="437345" y="276225"/>
                  <a:pt x="436392" y="276225"/>
                  <a:pt x="435440" y="275273"/>
                </a:cubicBezTo>
                <a:cubicBezTo>
                  <a:pt x="436392" y="276225"/>
                  <a:pt x="436392" y="275273"/>
                  <a:pt x="437345" y="275273"/>
                </a:cubicBezTo>
                <a:close/>
                <a:moveTo>
                  <a:pt x="439250" y="317183"/>
                </a:moveTo>
                <a:cubicBezTo>
                  <a:pt x="439250" y="318135"/>
                  <a:pt x="438297" y="319088"/>
                  <a:pt x="438297" y="319088"/>
                </a:cubicBezTo>
                <a:cubicBezTo>
                  <a:pt x="437345" y="320040"/>
                  <a:pt x="436392" y="319088"/>
                  <a:pt x="437345" y="318135"/>
                </a:cubicBezTo>
                <a:cubicBezTo>
                  <a:pt x="437345" y="318135"/>
                  <a:pt x="438297" y="318135"/>
                  <a:pt x="439250" y="317183"/>
                </a:cubicBezTo>
                <a:close/>
                <a:moveTo>
                  <a:pt x="438297" y="1096328"/>
                </a:moveTo>
                <a:cubicBezTo>
                  <a:pt x="438297" y="1096328"/>
                  <a:pt x="437345" y="1097280"/>
                  <a:pt x="437345" y="1097280"/>
                </a:cubicBezTo>
                <a:cubicBezTo>
                  <a:pt x="437345" y="1097280"/>
                  <a:pt x="436392" y="1096328"/>
                  <a:pt x="436392" y="1096328"/>
                </a:cubicBezTo>
                <a:cubicBezTo>
                  <a:pt x="436392" y="1096328"/>
                  <a:pt x="437345" y="1095375"/>
                  <a:pt x="437345" y="1095375"/>
                </a:cubicBezTo>
                <a:cubicBezTo>
                  <a:pt x="437345" y="1095375"/>
                  <a:pt x="438297" y="1095375"/>
                  <a:pt x="438297" y="1096328"/>
                </a:cubicBezTo>
                <a:close/>
                <a:moveTo>
                  <a:pt x="433535" y="373380"/>
                </a:moveTo>
                <a:cubicBezTo>
                  <a:pt x="433535" y="373380"/>
                  <a:pt x="432582" y="373380"/>
                  <a:pt x="432582" y="372428"/>
                </a:cubicBezTo>
                <a:cubicBezTo>
                  <a:pt x="432582" y="371475"/>
                  <a:pt x="433535" y="371475"/>
                  <a:pt x="433535" y="370523"/>
                </a:cubicBezTo>
                <a:cubicBezTo>
                  <a:pt x="433535" y="370523"/>
                  <a:pt x="434487" y="371475"/>
                  <a:pt x="434487" y="371475"/>
                </a:cubicBezTo>
                <a:cubicBezTo>
                  <a:pt x="434487" y="372428"/>
                  <a:pt x="433535" y="373380"/>
                  <a:pt x="433535" y="373380"/>
                </a:cubicBezTo>
                <a:close/>
                <a:moveTo>
                  <a:pt x="433535" y="661988"/>
                </a:moveTo>
                <a:cubicBezTo>
                  <a:pt x="432582" y="662940"/>
                  <a:pt x="431630" y="662940"/>
                  <a:pt x="431630" y="661035"/>
                </a:cubicBezTo>
                <a:cubicBezTo>
                  <a:pt x="431630" y="661035"/>
                  <a:pt x="432582" y="660083"/>
                  <a:pt x="432582" y="660083"/>
                </a:cubicBezTo>
                <a:cubicBezTo>
                  <a:pt x="432582" y="660083"/>
                  <a:pt x="433535" y="660083"/>
                  <a:pt x="433535" y="661035"/>
                </a:cubicBezTo>
                <a:cubicBezTo>
                  <a:pt x="434487" y="661035"/>
                  <a:pt x="434487" y="661988"/>
                  <a:pt x="433535" y="661988"/>
                </a:cubicBezTo>
                <a:close/>
                <a:moveTo>
                  <a:pt x="428772" y="781050"/>
                </a:moveTo>
                <a:cubicBezTo>
                  <a:pt x="428772" y="781050"/>
                  <a:pt x="429725" y="781050"/>
                  <a:pt x="429725" y="781050"/>
                </a:cubicBezTo>
                <a:cubicBezTo>
                  <a:pt x="429725" y="781050"/>
                  <a:pt x="429725" y="782003"/>
                  <a:pt x="429725" y="782003"/>
                </a:cubicBezTo>
                <a:cubicBezTo>
                  <a:pt x="428772" y="782955"/>
                  <a:pt x="427820" y="782955"/>
                  <a:pt x="427820" y="781050"/>
                </a:cubicBezTo>
                <a:cubicBezTo>
                  <a:pt x="427820" y="782003"/>
                  <a:pt x="427820" y="782003"/>
                  <a:pt x="428772" y="781050"/>
                </a:cubicBezTo>
                <a:close/>
                <a:moveTo>
                  <a:pt x="427820" y="789623"/>
                </a:moveTo>
                <a:cubicBezTo>
                  <a:pt x="427820" y="789623"/>
                  <a:pt x="428772" y="788670"/>
                  <a:pt x="428772" y="788670"/>
                </a:cubicBezTo>
                <a:cubicBezTo>
                  <a:pt x="428772" y="788670"/>
                  <a:pt x="429725" y="789623"/>
                  <a:pt x="429725" y="789623"/>
                </a:cubicBezTo>
                <a:cubicBezTo>
                  <a:pt x="429725" y="789623"/>
                  <a:pt x="428772" y="790575"/>
                  <a:pt x="428772" y="790575"/>
                </a:cubicBezTo>
                <a:cubicBezTo>
                  <a:pt x="428772" y="790575"/>
                  <a:pt x="427820" y="789623"/>
                  <a:pt x="427820" y="789623"/>
                </a:cubicBezTo>
                <a:close/>
                <a:moveTo>
                  <a:pt x="424010" y="917258"/>
                </a:moveTo>
                <a:cubicBezTo>
                  <a:pt x="425915" y="917258"/>
                  <a:pt x="425915" y="918210"/>
                  <a:pt x="426867" y="919163"/>
                </a:cubicBezTo>
                <a:cubicBezTo>
                  <a:pt x="425915" y="919163"/>
                  <a:pt x="424962" y="918210"/>
                  <a:pt x="424010" y="918210"/>
                </a:cubicBezTo>
                <a:cubicBezTo>
                  <a:pt x="424010" y="918210"/>
                  <a:pt x="424010" y="917258"/>
                  <a:pt x="424010" y="917258"/>
                </a:cubicBezTo>
                <a:close/>
                <a:moveTo>
                  <a:pt x="417342" y="273368"/>
                </a:moveTo>
                <a:cubicBezTo>
                  <a:pt x="417342" y="274320"/>
                  <a:pt x="415437" y="274320"/>
                  <a:pt x="414485" y="274320"/>
                </a:cubicBezTo>
                <a:cubicBezTo>
                  <a:pt x="414485" y="273368"/>
                  <a:pt x="415437" y="272415"/>
                  <a:pt x="415437" y="272415"/>
                </a:cubicBezTo>
                <a:cubicBezTo>
                  <a:pt x="416390" y="271463"/>
                  <a:pt x="418295" y="272415"/>
                  <a:pt x="417342" y="273368"/>
                </a:cubicBezTo>
                <a:close/>
                <a:moveTo>
                  <a:pt x="414485" y="274320"/>
                </a:moveTo>
                <a:cubicBezTo>
                  <a:pt x="414485" y="274320"/>
                  <a:pt x="414485" y="274320"/>
                  <a:pt x="414485" y="274320"/>
                </a:cubicBezTo>
                <a:cubicBezTo>
                  <a:pt x="414485" y="274320"/>
                  <a:pt x="413532" y="274320"/>
                  <a:pt x="414485" y="274320"/>
                </a:cubicBezTo>
                <a:cubicBezTo>
                  <a:pt x="414485" y="274320"/>
                  <a:pt x="414485" y="274320"/>
                  <a:pt x="414485" y="274320"/>
                </a:cubicBezTo>
                <a:cubicBezTo>
                  <a:pt x="414485" y="274320"/>
                  <a:pt x="414485" y="274320"/>
                  <a:pt x="414485" y="274320"/>
                </a:cubicBezTo>
                <a:close/>
                <a:moveTo>
                  <a:pt x="418295" y="548640"/>
                </a:moveTo>
                <a:cubicBezTo>
                  <a:pt x="418295" y="548640"/>
                  <a:pt x="418295" y="548640"/>
                  <a:pt x="418295" y="548640"/>
                </a:cubicBezTo>
                <a:cubicBezTo>
                  <a:pt x="418295" y="549593"/>
                  <a:pt x="418295" y="549593"/>
                  <a:pt x="418295" y="548640"/>
                </a:cubicBezTo>
                <a:cubicBezTo>
                  <a:pt x="418295" y="548640"/>
                  <a:pt x="418295" y="548640"/>
                  <a:pt x="418295" y="548640"/>
                </a:cubicBezTo>
                <a:cubicBezTo>
                  <a:pt x="418295" y="548640"/>
                  <a:pt x="418295" y="548640"/>
                  <a:pt x="418295" y="548640"/>
                </a:cubicBezTo>
                <a:close/>
                <a:moveTo>
                  <a:pt x="418295" y="548640"/>
                </a:moveTo>
                <a:cubicBezTo>
                  <a:pt x="417342" y="548640"/>
                  <a:pt x="416390" y="547688"/>
                  <a:pt x="415437" y="547688"/>
                </a:cubicBezTo>
                <a:cubicBezTo>
                  <a:pt x="415437" y="547688"/>
                  <a:pt x="415437" y="546735"/>
                  <a:pt x="415437" y="546735"/>
                </a:cubicBezTo>
                <a:cubicBezTo>
                  <a:pt x="418295" y="545783"/>
                  <a:pt x="418295" y="547688"/>
                  <a:pt x="418295" y="548640"/>
                </a:cubicBezTo>
                <a:close/>
                <a:moveTo>
                  <a:pt x="413532" y="215265"/>
                </a:moveTo>
                <a:cubicBezTo>
                  <a:pt x="413532" y="215265"/>
                  <a:pt x="413532" y="216218"/>
                  <a:pt x="412580" y="216218"/>
                </a:cubicBezTo>
                <a:cubicBezTo>
                  <a:pt x="412580" y="216218"/>
                  <a:pt x="411627" y="216218"/>
                  <a:pt x="411627" y="216218"/>
                </a:cubicBezTo>
                <a:cubicBezTo>
                  <a:pt x="411627" y="215265"/>
                  <a:pt x="412580" y="215265"/>
                  <a:pt x="412580" y="214313"/>
                </a:cubicBezTo>
                <a:cubicBezTo>
                  <a:pt x="412580" y="214313"/>
                  <a:pt x="412580" y="215265"/>
                  <a:pt x="413532" y="215265"/>
                </a:cubicBezTo>
                <a:close/>
                <a:moveTo>
                  <a:pt x="408770" y="1024890"/>
                </a:moveTo>
                <a:cubicBezTo>
                  <a:pt x="408770" y="1024890"/>
                  <a:pt x="407817" y="1025843"/>
                  <a:pt x="407817" y="1025843"/>
                </a:cubicBezTo>
                <a:cubicBezTo>
                  <a:pt x="407817" y="1025843"/>
                  <a:pt x="406865" y="1024890"/>
                  <a:pt x="406865" y="1024890"/>
                </a:cubicBezTo>
                <a:cubicBezTo>
                  <a:pt x="407817" y="1024890"/>
                  <a:pt x="407817" y="1023938"/>
                  <a:pt x="408770" y="1023938"/>
                </a:cubicBezTo>
                <a:cubicBezTo>
                  <a:pt x="408770" y="1023938"/>
                  <a:pt x="409722" y="1024890"/>
                  <a:pt x="408770" y="1024890"/>
                </a:cubicBezTo>
                <a:close/>
                <a:moveTo>
                  <a:pt x="407817" y="1062038"/>
                </a:moveTo>
                <a:cubicBezTo>
                  <a:pt x="407817" y="1062038"/>
                  <a:pt x="406865" y="1062038"/>
                  <a:pt x="406865" y="1061085"/>
                </a:cubicBezTo>
                <a:cubicBezTo>
                  <a:pt x="406865" y="1060133"/>
                  <a:pt x="407817" y="1060133"/>
                  <a:pt x="407817" y="1059180"/>
                </a:cubicBezTo>
                <a:cubicBezTo>
                  <a:pt x="407817" y="1059180"/>
                  <a:pt x="408770" y="1060133"/>
                  <a:pt x="408770" y="1060133"/>
                </a:cubicBezTo>
                <a:cubicBezTo>
                  <a:pt x="408770" y="1061085"/>
                  <a:pt x="408770" y="1061085"/>
                  <a:pt x="407817" y="1062038"/>
                </a:cubicBezTo>
                <a:close/>
                <a:moveTo>
                  <a:pt x="405912" y="1083945"/>
                </a:moveTo>
                <a:cubicBezTo>
                  <a:pt x="405912" y="1083945"/>
                  <a:pt x="405912" y="1083945"/>
                  <a:pt x="405912" y="1083945"/>
                </a:cubicBezTo>
                <a:cubicBezTo>
                  <a:pt x="405912" y="1083945"/>
                  <a:pt x="405912" y="1083945"/>
                  <a:pt x="405912" y="1083945"/>
                </a:cubicBezTo>
                <a:cubicBezTo>
                  <a:pt x="405912" y="1083945"/>
                  <a:pt x="405912" y="1083945"/>
                  <a:pt x="405912" y="1083945"/>
                </a:cubicBezTo>
                <a:cubicBezTo>
                  <a:pt x="405912" y="1083945"/>
                  <a:pt x="405912" y="1083945"/>
                  <a:pt x="405912" y="1083945"/>
                </a:cubicBezTo>
                <a:close/>
                <a:moveTo>
                  <a:pt x="405912" y="1082993"/>
                </a:moveTo>
                <a:cubicBezTo>
                  <a:pt x="405912" y="1082040"/>
                  <a:pt x="405912" y="1081088"/>
                  <a:pt x="405912" y="1080135"/>
                </a:cubicBezTo>
                <a:cubicBezTo>
                  <a:pt x="406865" y="1080135"/>
                  <a:pt x="408770" y="1081088"/>
                  <a:pt x="408770" y="1081088"/>
                </a:cubicBezTo>
                <a:cubicBezTo>
                  <a:pt x="408770" y="1082993"/>
                  <a:pt x="407817" y="1082993"/>
                  <a:pt x="405912" y="1082993"/>
                </a:cubicBezTo>
                <a:close/>
                <a:moveTo>
                  <a:pt x="404960" y="20955"/>
                </a:moveTo>
                <a:cubicBezTo>
                  <a:pt x="404960" y="21908"/>
                  <a:pt x="404007" y="22860"/>
                  <a:pt x="404007" y="22860"/>
                </a:cubicBezTo>
                <a:cubicBezTo>
                  <a:pt x="404007" y="22860"/>
                  <a:pt x="403055" y="22860"/>
                  <a:pt x="403055" y="22860"/>
                </a:cubicBezTo>
                <a:cubicBezTo>
                  <a:pt x="402102" y="21908"/>
                  <a:pt x="404007" y="21908"/>
                  <a:pt x="404960" y="20955"/>
                </a:cubicBezTo>
                <a:close/>
                <a:moveTo>
                  <a:pt x="402102" y="124778"/>
                </a:moveTo>
                <a:cubicBezTo>
                  <a:pt x="403055" y="124778"/>
                  <a:pt x="404007" y="125730"/>
                  <a:pt x="404960" y="125730"/>
                </a:cubicBezTo>
                <a:cubicBezTo>
                  <a:pt x="404960" y="125730"/>
                  <a:pt x="404960" y="126683"/>
                  <a:pt x="404960" y="126683"/>
                </a:cubicBezTo>
                <a:cubicBezTo>
                  <a:pt x="402102" y="127635"/>
                  <a:pt x="402102" y="125730"/>
                  <a:pt x="402102" y="124778"/>
                </a:cubicBezTo>
                <a:close/>
                <a:moveTo>
                  <a:pt x="401150" y="124778"/>
                </a:moveTo>
                <a:cubicBezTo>
                  <a:pt x="401150" y="124778"/>
                  <a:pt x="401150" y="124778"/>
                  <a:pt x="401150" y="124778"/>
                </a:cubicBezTo>
                <a:cubicBezTo>
                  <a:pt x="401150" y="124778"/>
                  <a:pt x="402102" y="124778"/>
                  <a:pt x="401150" y="124778"/>
                </a:cubicBezTo>
                <a:cubicBezTo>
                  <a:pt x="402102" y="124778"/>
                  <a:pt x="402102" y="124778"/>
                  <a:pt x="401150" y="124778"/>
                </a:cubicBezTo>
                <a:cubicBezTo>
                  <a:pt x="402102" y="124778"/>
                  <a:pt x="401150" y="124778"/>
                  <a:pt x="401150" y="124778"/>
                </a:cubicBezTo>
                <a:close/>
                <a:moveTo>
                  <a:pt x="396387" y="945833"/>
                </a:moveTo>
                <a:cubicBezTo>
                  <a:pt x="396387" y="945833"/>
                  <a:pt x="396387" y="946785"/>
                  <a:pt x="395435" y="946785"/>
                </a:cubicBezTo>
                <a:cubicBezTo>
                  <a:pt x="395435" y="946785"/>
                  <a:pt x="394482" y="946785"/>
                  <a:pt x="394482" y="946785"/>
                </a:cubicBezTo>
                <a:cubicBezTo>
                  <a:pt x="393530" y="945833"/>
                  <a:pt x="393530" y="944880"/>
                  <a:pt x="395435" y="944880"/>
                </a:cubicBezTo>
                <a:cubicBezTo>
                  <a:pt x="395435" y="944880"/>
                  <a:pt x="396387" y="945833"/>
                  <a:pt x="396387" y="945833"/>
                </a:cubicBezTo>
                <a:close/>
                <a:moveTo>
                  <a:pt x="396387" y="1042988"/>
                </a:moveTo>
                <a:cubicBezTo>
                  <a:pt x="396387" y="1042988"/>
                  <a:pt x="396387" y="1043940"/>
                  <a:pt x="395435" y="1043940"/>
                </a:cubicBezTo>
                <a:cubicBezTo>
                  <a:pt x="395435" y="1043940"/>
                  <a:pt x="394482" y="1043940"/>
                  <a:pt x="394482" y="1043940"/>
                </a:cubicBezTo>
                <a:cubicBezTo>
                  <a:pt x="393530" y="1042988"/>
                  <a:pt x="393530" y="1042035"/>
                  <a:pt x="395435" y="1042035"/>
                </a:cubicBezTo>
                <a:cubicBezTo>
                  <a:pt x="395435" y="1041083"/>
                  <a:pt x="396387" y="1042035"/>
                  <a:pt x="396387" y="1042988"/>
                </a:cubicBezTo>
                <a:close/>
                <a:moveTo>
                  <a:pt x="390672" y="1062990"/>
                </a:moveTo>
                <a:cubicBezTo>
                  <a:pt x="390672" y="1062990"/>
                  <a:pt x="391625" y="1063943"/>
                  <a:pt x="391625" y="1063943"/>
                </a:cubicBezTo>
                <a:cubicBezTo>
                  <a:pt x="391625" y="1063943"/>
                  <a:pt x="391625" y="1064895"/>
                  <a:pt x="390672" y="1064895"/>
                </a:cubicBezTo>
                <a:cubicBezTo>
                  <a:pt x="390672" y="1064895"/>
                  <a:pt x="389720" y="1064895"/>
                  <a:pt x="389720" y="1064895"/>
                </a:cubicBezTo>
                <a:cubicBezTo>
                  <a:pt x="390672" y="1063943"/>
                  <a:pt x="390672" y="1063943"/>
                  <a:pt x="390672" y="1062990"/>
                </a:cubicBezTo>
                <a:close/>
                <a:moveTo>
                  <a:pt x="387815" y="1028700"/>
                </a:moveTo>
                <a:cubicBezTo>
                  <a:pt x="387815" y="1028700"/>
                  <a:pt x="386862" y="1029653"/>
                  <a:pt x="385910" y="1029653"/>
                </a:cubicBezTo>
                <a:cubicBezTo>
                  <a:pt x="385910" y="1029653"/>
                  <a:pt x="384957" y="1028700"/>
                  <a:pt x="384957" y="1028700"/>
                </a:cubicBezTo>
                <a:cubicBezTo>
                  <a:pt x="386862" y="1026795"/>
                  <a:pt x="387815" y="1026795"/>
                  <a:pt x="387815" y="1028700"/>
                </a:cubicBezTo>
                <a:close/>
                <a:moveTo>
                  <a:pt x="372575" y="51435"/>
                </a:moveTo>
                <a:cubicBezTo>
                  <a:pt x="372575" y="51435"/>
                  <a:pt x="373527" y="50483"/>
                  <a:pt x="373527" y="50483"/>
                </a:cubicBezTo>
                <a:cubicBezTo>
                  <a:pt x="373527" y="50483"/>
                  <a:pt x="374480" y="50483"/>
                  <a:pt x="374480" y="50483"/>
                </a:cubicBezTo>
                <a:cubicBezTo>
                  <a:pt x="374480" y="50483"/>
                  <a:pt x="374480" y="51435"/>
                  <a:pt x="374480" y="51435"/>
                </a:cubicBezTo>
                <a:cubicBezTo>
                  <a:pt x="374480" y="52388"/>
                  <a:pt x="373527" y="51435"/>
                  <a:pt x="372575" y="51435"/>
                </a:cubicBezTo>
                <a:close/>
                <a:moveTo>
                  <a:pt x="353525" y="138113"/>
                </a:moveTo>
                <a:cubicBezTo>
                  <a:pt x="353525" y="138113"/>
                  <a:pt x="352572" y="138113"/>
                  <a:pt x="352572" y="137160"/>
                </a:cubicBezTo>
                <a:cubicBezTo>
                  <a:pt x="352572" y="136208"/>
                  <a:pt x="353525" y="136208"/>
                  <a:pt x="353525" y="135255"/>
                </a:cubicBezTo>
                <a:cubicBezTo>
                  <a:pt x="353525" y="135255"/>
                  <a:pt x="354477" y="136208"/>
                  <a:pt x="354477" y="136208"/>
                </a:cubicBezTo>
                <a:cubicBezTo>
                  <a:pt x="354477" y="137160"/>
                  <a:pt x="353525" y="138113"/>
                  <a:pt x="353525" y="138113"/>
                </a:cubicBezTo>
                <a:close/>
                <a:moveTo>
                  <a:pt x="335427" y="1328738"/>
                </a:moveTo>
                <a:cubicBezTo>
                  <a:pt x="335427" y="1327785"/>
                  <a:pt x="336380" y="1327785"/>
                  <a:pt x="336380" y="1326833"/>
                </a:cubicBezTo>
                <a:cubicBezTo>
                  <a:pt x="336380" y="1326833"/>
                  <a:pt x="337332" y="1327785"/>
                  <a:pt x="337332" y="1327785"/>
                </a:cubicBezTo>
                <a:cubicBezTo>
                  <a:pt x="337332" y="1327785"/>
                  <a:pt x="336380" y="1328738"/>
                  <a:pt x="336380" y="1328738"/>
                </a:cubicBezTo>
                <a:cubicBezTo>
                  <a:pt x="336380" y="1328738"/>
                  <a:pt x="336380" y="1328738"/>
                  <a:pt x="335427" y="1328738"/>
                </a:cubicBezTo>
                <a:close/>
                <a:moveTo>
                  <a:pt x="284945" y="59055"/>
                </a:moveTo>
                <a:cubicBezTo>
                  <a:pt x="284945" y="59055"/>
                  <a:pt x="285897" y="58103"/>
                  <a:pt x="285897" y="58103"/>
                </a:cubicBezTo>
                <a:cubicBezTo>
                  <a:pt x="285897" y="58103"/>
                  <a:pt x="286850" y="59055"/>
                  <a:pt x="286850" y="59055"/>
                </a:cubicBezTo>
                <a:cubicBezTo>
                  <a:pt x="286850" y="59055"/>
                  <a:pt x="285897" y="60008"/>
                  <a:pt x="284945" y="60008"/>
                </a:cubicBezTo>
                <a:cubicBezTo>
                  <a:pt x="285897" y="59055"/>
                  <a:pt x="284945" y="59055"/>
                  <a:pt x="284945" y="59055"/>
                </a:cubicBezTo>
                <a:close/>
                <a:moveTo>
                  <a:pt x="284945" y="65723"/>
                </a:moveTo>
                <a:cubicBezTo>
                  <a:pt x="284945" y="65723"/>
                  <a:pt x="285897" y="64770"/>
                  <a:pt x="285897" y="64770"/>
                </a:cubicBezTo>
                <a:cubicBezTo>
                  <a:pt x="285897" y="64770"/>
                  <a:pt x="286850" y="64770"/>
                  <a:pt x="286850" y="64770"/>
                </a:cubicBezTo>
                <a:cubicBezTo>
                  <a:pt x="286850" y="64770"/>
                  <a:pt x="286850" y="65723"/>
                  <a:pt x="286850" y="65723"/>
                </a:cubicBezTo>
                <a:cubicBezTo>
                  <a:pt x="285897" y="67628"/>
                  <a:pt x="284945" y="66675"/>
                  <a:pt x="284945" y="65723"/>
                </a:cubicBezTo>
                <a:close/>
                <a:moveTo>
                  <a:pt x="139212" y="13335"/>
                </a:moveTo>
                <a:cubicBezTo>
                  <a:pt x="137307" y="12383"/>
                  <a:pt x="137307" y="11430"/>
                  <a:pt x="139212" y="11430"/>
                </a:cubicBezTo>
                <a:cubicBezTo>
                  <a:pt x="139212" y="11430"/>
                  <a:pt x="140165" y="12383"/>
                  <a:pt x="140165" y="12383"/>
                </a:cubicBezTo>
                <a:cubicBezTo>
                  <a:pt x="140165" y="12383"/>
                  <a:pt x="140165" y="13335"/>
                  <a:pt x="139212" y="13335"/>
                </a:cubicBezTo>
                <a:close/>
                <a:moveTo>
                  <a:pt x="132545" y="12383"/>
                </a:moveTo>
                <a:cubicBezTo>
                  <a:pt x="132545" y="12383"/>
                  <a:pt x="131592" y="13335"/>
                  <a:pt x="131592" y="13335"/>
                </a:cubicBezTo>
                <a:cubicBezTo>
                  <a:pt x="131592" y="13335"/>
                  <a:pt x="130640" y="13335"/>
                  <a:pt x="130640" y="12383"/>
                </a:cubicBezTo>
                <a:cubicBezTo>
                  <a:pt x="130640" y="12383"/>
                  <a:pt x="131592" y="11430"/>
                  <a:pt x="131592" y="11430"/>
                </a:cubicBezTo>
                <a:cubicBezTo>
                  <a:pt x="131592" y="11430"/>
                  <a:pt x="132545" y="12383"/>
                  <a:pt x="132545" y="12383"/>
                </a:cubicBezTo>
                <a:close/>
                <a:moveTo>
                  <a:pt x="123972" y="1235393"/>
                </a:moveTo>
                <a:cubicBezTo>
                  <a:pt x="123020" y="1236345"/>
                  <a:pt x="122067" y="1236345"/>
                  <a:pt x="121115" y="1234440"/>
                </a:cubicBezTo>
                <a:cubicBezTo>
                  <a:pt x="121115" y="1234440"/>
                  <a:pt x="122067" y="1233488"/>
                  <a:pt x="122067" y="1233488"/>
                </a:cubicBezTo>
                <a:cubicBezTo>
                  <a:pt x="122067" y="1233488"/>
                  <a:pt x="123020" y="1233488"/>
                  <a:pt x="123020" y="1233488"/>
                </a:cubicBezTo>
                <a:cubicBezTo>
                  <a:pt x="123972" y="1235393"/>
                  <a:pt x="123972" y="1235393"/>
                  <a:pt x="123972" y="1235393"/>
                </a:cubicBezTo>
                <a:close/>
                <a:moveTo>
                  <a:pt x="82062" y="1317308"/>
                </a:moveTo>
                <a:cubicBezTo>
                  <a:pt x="82062" y="1317308"/>
                  <a:pt x="81110" y="1318260"/>
                  <a:pt x="81110" y="1318260"/>
                </a:cubicBezTo>
                <a:cubicBezTo>
                  <a:pt x="81110" y="1318260"/>
                  <a:pt x="80157" y="1317308"/>
                  <a:pt x="80157" y="1317308"/>
                </a:cubicBezTo>
                <a:cubicBezTo>
                  <a:pt x="80157" y="1317308"/>
                  <a:pt x="80157" y="1316355"/>
                  <a:pt x="81110" y="1316355"/>
                </a:cubicBezTo>
                <a:cubicBezTo>
                  <a:pt x="81110" y="1316355"/>
                  <a:pt x="81110" y="1317308"/>
                  <a:pt x="82062" y="1317308"/>
                </a:cubicBezTo>
                <a:close/>
                <a:moveTo>
                  <a:pt x="49677" y="160020"/>
                </a:moveTo>
                <a:cubicBezTo>
                  <a:pt x="49677" y="160020"/>
                  <a:pt x="49677" y="160020"/>
                  <a:pt x="49677" y="160020"/>
                </a:cubicBezTo>
                <a:cubicBezTo>
                  <a:pt x="48725" y="160020"/>
                  <a:pt x="48725" y="160020"/>
                  <a:pt x="49677" y="160020"/>
                </a:cubicBezTo>
                <a:cubicBezTo>
                  <a:pt x="48725" y="160020"/>
                  <a:pt x="48725" y="160020"/>
                  <a:pt x="49677" y="160020"/>
                </a:cubicBezTo>
                <a:cubicBezTo>
                  <a:pt x="48725" y="160020"/>
                  <a:pt x="49677" y="160020"/>
                  <a:pt x="49677" y="160020"/>
                </a:cubicBezTo>
                <a:close/>
                <a:moveTo>
                  <a:pt x="47772" y="158115"/>
                </a:moveTo>
                <a:cubicBezTo>
                  <a:pt x="48725" y="158115"/>
                  <a:pt x="48725" y="159068"/>
                  <a:pt x="48725" y="160020"/>
                </a:cubicBezTo>
                <a:cubicBezTo>
                  <a:pt x="47772" y="160020"/>
                  <a:pt x="46820" y="160020"/>
                  <a:pt x="45867" y="159068"/>
                </a:cubicBezTo>
                <a:cubicBezTo>
                  <a:pt x="45867" y="158115"/>
                  <a:pt x="46820" y="157163"/>
                  <a:pt x="47772" y="158115"/>
                </a:cubicBezTo>
                <a:close/>
                <a:moveTo>
                  <a:pt x="31580" y="90488"/>
                </a:moveTo>
                <a:cubicBezTo>
                  <a:pt x="31580" y="90488"/>
                  <a:pt x="31580" y="91440"/>
                  <a:pt x="30627" y="91440"/>
                </a:cubicBezTo>
                <a:cubicBezTo>
                  <a:pt x="30627" y="91440"/>
                  <a:pt x="29675" y="91440"/>
                  <a:pt x="29675" y="91440"/>
                </a:cubicBezTo>
                <a:cubicBezTo>
                  <a:pt x="29675" y="90488"/>
                  <a:pt x="29675" y="90488"/>
                  <a:pt x="30627" y="89535"/>
                </a:cubicBezTo>
                <a:cubicBezTo>
                  <a:pt x="30627" y="89535"/>
                  <a:pt x="31580" y="90488"/>
                  <a:pt x="31580" y="90488"/>
                </a:cubicBezTo>
                <a:close/>
                <a:moveTo>
                  <a:pt x="31580" y="98108"/>
                </a:moveTo>
                <a:cubicBezTo>
                  <a:pt x="31580" y="98108"/>
                  <a:pt x="30627" y="99060"/>
                  <a:pt x="30627" y="99060"/>
                </a:cubicBezTo>
                <a:cubicBezTo>
                  <a:pt x="30627" y="99060"/>
                  <a:pt x="29675" y="98108"/>
                  <a:pt x="29675" y="98108"/>
                </a:cubicBezTo>
                <a:cubicBezTo>
                  <a:pt x="29675" y="98108"/>
                  <a:pt x="29675" y="97155"/>
                  <a:pt x="30627" y="97155"/>
                </a:cubicBezTo>
                <a:cubicBezTo>
                  <a:pt x="30627" y="97155"/>
                  <a:pt x="30627" y="98108"/>
                  <a:pt x="31580" y="98108"/>
                </a:cubicBezTo>
                <a:close/>
                <a:moveTo>
                  <a:pt x="6815" y="265748"/>
                </a:moveTo>
                <a:cubicBezTo>
                  <a:pt x="5862" y="265748"/>
                  <a:pt x="5862" y="266700"/>
                  <a:pt x="4910" y="266700"/>
                </a:cubicBezTo>
                <a:cubicBezTo>
                  <a:pt x="4910" y="266700"/>
                  <a:pt x="3957" y="265748"/>
                  <a:pt x="3957" y="265748"/>
                </a:cubicBezTo>
                <a:cubicBezTo>
                  <a:pt x="3957" y="265748"/>
                  <a:pt x="4910" y="264795"/>
                  <a:pt x="4910" y="264795"/>
                </a:cubicBezTo>
                <a:cubicBezTo>
                  <a:pt x="5862" y="264795"/>
                  <a:pt x="5862" y="264795"/>
                  <a:pt x="6815" y="265748"/>
                </a:cubicBezTo>
                <a:close/>
                <a:moveTo>
                  <a:pt x="512592" y="471488"/>
                </a:moveTo>
                <a:cubicBezTo>
                  <a:pt x="512592" y="471488"/>
                  <a:pt x="513545" y="472440"/>
                  <a:pt x="513545" y="472440"/>
                </a:cubicBezTo>
                <a:cubicBezTo>
                  <a:pt x="513545" y="472440"/>
                  <a:pt x="513545" y="473393"/>
                  <a:pt x="512592" y="473393"/>
                </a:cubicBezTo>
                <a:cubicBezTo>
                  <a:pt x="512592" y="473393"/>
                  <a:pt x="511640" y="473393"/>
                  <a:pt x="511640" y="473393"/>
                </a:cubicBezTo>
                <a:cubicBezTo>
                  <a:pt x="510687" y="472440"/>
                  <a:pt x="511640" y="471488"/>
                  <a:pt x="512592" y="471488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3DD599DD-F6FB-4A35-B4BA-780EB44C37B4}"/>
              </a:ext>
            </a:extLst>
          </p:cNvPr>
          <p:cNvSpPr/>
          <p:nvPr/>
        </p:nvSpPr>
        <p:spPr>
          <a:xfrm rot="11741960">
            <a:off x="-2524967" y="-2935751"/>
            <a:ext cx="16721629" cy="4098555"/>
          </a:xfrm>
          <a:custGeom>
            <a:avLst/>
            <a:gdLst>
              <a:gd name="connsiteX0" fmla="*/ 322898 w 1567815"/>
              <a:gd name="connsiteY0" fmla="*/ 49530 h 434432"/>
              <a:gd name="connsiteX1" fmla="*/ 322898 w 1567815"/>
              <a:gd name="connsiteY1" fmla="*/ 49530 h 434432"/>
              <a:gd name="connsiteX2" fmla="*/ 322898 w 1567815"/>
              <a:gd name="connsiteY2" fmla="*/ 49530 h 434432"/>
              <a:gd name="connsiteX3" fmla="*/ 322898 w 1567815"/>
              <a:gd name="connsiteY3" fmla="*/ 49530 h 434432"/>
              <a:gd name="connsiteX4" fmla="*/ 677228 w 1567815"/>
              <a:gd name="connsiteY4" fmla="*/ 17145 h 434432"/>
              <a:gd name="connsiteX5" fmla="*/ 677228 w 1567815"/>
              <a:gd name="connsiteY5" fmla="*/ 17145 h 434432"/>
              <a:gd name="connsiteX6" fmla="*/ 677228 w 1567815"/>
              <a:gd name="connsiteY6" fmla="*/ 17145 h 434432"/>
              <a:gd name="connsiteX7" fmla="*/ 677228 w 1567815"/>
              <a:gd name="connsiteY7" fmla="*/ 17145 h 434432"/>
              <a:gd name="connsiteX8" fmla="*/ 311468 w 1567815"/>
              <a:gd name="connsiteY8" fmla="*/ 48577 h 434432"/>
              <a:gd name="connsiteX9" fmla="*/ 311468 w 1567815"/>
              <a:gd name="connsiteY9" fmla="*/ 48577 h 434432"/>
              <a:gd name="connsiteX10" fmla="*/ 311468 w 1567815"/>
              <a:gd name="connsiteY10" fmla="*/ 48577 h 434432"/>
              <a:gd name="connsiteX11" fmla="*/ 311468 w 1567815"/>
              <a:gd name="connsiteY11" fmla="*/ 48577 h 434432"/>
              <a:gd name="connsiteX12" fmla="*/ 1168718 w 1567815"/>
              <a:gd name="connsiteY12" fmla="*/ 35242 h 434432"/>
              <a:gd name="connsiteX13" fmla="*/ 1168718 w 1567815"/>
              <a:gd name="connsiteY13" fmla="*/ 35242 h 434432"/>
              <a:gd name="connsiteX14" fmla="*/ 1168718 w 1567815"/>
              <a:gd name="connsiteY14" fmla="*/ 35242 h 434432"/>
              <a:gd name="connsiteX15" fmla="*/ 1168718 w 1567815"/>
              <a:gd name="connsiteY15" fmla="*/ 35242 h 434432"/>
              <a:gd name="connsiteX16" fmla="*/ 950595 w 1567815"/>
              <a:gd name="connsiteY16" fmla="*/ 14288 h 434432"/>
              <a:gd name="connsiteX17" fmla="*/ 950595 w 1567815"/>
              <a:gd name="connsiteY17" fmla="*/ 14288 h 434432"/>
              <a:gd name="connsiteX18" fmla="*/ 950595 w 1567815"/>
              <a:gd name="connsiteY18" fmla="*/ 14288 h 434432"/>
              <a:gd name="connsiteX19" fmla="*/ 950595 w 1567815"/>
              <a:gd name="connsiteY19" fmla="*/ 14288 h 434432"/>
              <a:gd name="connsiteX20" fmla="*/ 137160 w 1567815"/>
              <a:gd name="connsiteY20" fmla="*/ 94298 h 434432"/>
              <a:gd name="connsiteX21" fmla="*/ 137160 w 1567815"/>
              <a:gd name="connsiteY21" fmla="*/ 94298 h 434432"/>
              <a:gd name="connsiteX22" fmla="*/ 137160 w 1567815"/>
              <a:gd name="connsiteY22" fmla="*/ 94298 h 434432"/>
              <a:gd name="connsiteX23" fmla="*/ 137160 w 1567815"/>
              <a:gd name="connsiteY23" fmla="*/ 94298 h 434432"/>
              <a:gd name="connsiteX24" fmla="*/ 1562100 w 1567815"/>
              <a:gd name="connsiteY24" fmla="*/ 328613 h 434432"/>
              <a:gd name="connsiteX25" fmla="*/ 1562100 w 1567815"/>
              <a:gd name="connsiteY25" fmla="*/ 337185 h 434432"/>
              <a:gd name="connsiteX26" fmla="*/ 1553528 w 1567815"/>
              <a:gd name="connsiteY26" fmla="*/ 341948 h 434432"/>
              <a:gd name="connsiteX27" fmla="*/ 1547813 w 1567815"/>
              <a:gd name="connsiteY27" fmla="*/ 340042 h 434432"/>
              <a:gd name="connsiteX28" fmla="*/ 1524953 w 1567815"/>
              <a:gd name="connsiteY28" fmla="*/ 346710 h 434432"/>
              <a:gd name="connsiteX29" fmla="*/ 1524953 w 1567815"/>
              <a:gd name="connsiteY29" fmla="*/ 350520 h 434432"/>
              <a:gd name="connsiteX30" fmla="*/ 1522095 w 1567815"/>
              <a:gd name="connsiteY30" fmla="*/ 353378 h 434432"/>
              <a:gd name="connsiteX31" fmla="*/ 1513523 w 1567815"/>
              <a:gd name="connsiteY31" fmla="*/ 353378 h 434432"/>
              <a:gd name="connsiteX32" fmla="*/ 1505903 w 1567815"/>
              <a:gd name="connsiteY32" fmla="*/ 358140 h 434432"/>
              <a:gd name="connsiteX33" fmla="*/ 1506855 w 1567815"/>
              <a:gd name="connsiteY33" fmla="*/ 360045 h 434432"/>
              <a:gd name="connsiteX34" fmla="*/ 1511618 w 1567815"/>
              <a:gd name="connsiteY34" fmla="*/ 365760 h 434432"/>
              <a:gd name="connsiteX35" fmla="*/ 1511618 w 1567815"/>
              <a:gd name="connsiteY35" fmla="*/ 374333 h 434432"/>
              <a:gd name="connsiteX36" fmla="*/ 1506855 w 1567815"/>
              <a:gd name="connsiteY36" fmla="*/ 377190 h 434432"/>
              <a:gd name="connsiteX37" fmla="*/ 1500188 w 1567815"/>
              <a:gd name="connsiteY37" fmla="*/ 375285 h 434432"/>
              <a:gd name="connsiteX38" fmla="*/ 1489710 w 1567815"/>
              <a:gd name="connsiteY38" fmla="*/ 374333 h 434432"/>
              <a:gd name="connsiteX39" fmla="*/ 1487805 w 1567815"/>
              <a:gd name="connsiteY39" fmla="*/ 370523 h 434432"/>
              <a:gd name="connsiteX40" fmla="*/ 1491615 w 1567815"/>
              <a:gd name="connsiteY40" fmla="*/ 362903 h 434432"/>
              <a:gd name="connsiteX41" fmla="*/ 1495425 w 1567815"/>
              <a:gd name="connsiteY41" fmla="*/ 362903 h 434432"/>
              <a:gd name="connsiteX42" fmla="*/ 1498283 w 1567815"/>
              <a:gd name="connsiteY42" fmla="*/ 361950 h 434432"/>
              <a:gd name="connsiteX43" fmla="*/ 1498283 w 1567815"/>
              <a:gd name="connsiteY43" fmla="*/ 357188 h 434432"/>
              <a:gd name="connsiteX44" fmla="*/ 1505903 w 1567815"/>
              <a:gd name="connsiteY44" fmla="*/ 349567 h 434432"/>
              <a:gd name="connsiteX45" fmla="*/ 1506855 w 1567815"/>
              <a:gd name="connsiteY45" fmla="*/ 347663 h 434432"/>
              <a:gd name="connsiteX46" fmla="*/ 1505903 w 1567815"/>
              <a:gd name="connsiteY46" fmla="*/ 346710 h 434432"/>
              <a:gd name="connsiteX47" fmla="*/ 1489710 w 1567815"/>
              <a:gd name="connsiteY47" fmla="*/ 342900 h 434432"/>
              <a:gd name="connsiteX48" fmla="*/ 1484948 w 1567815"/>
              <a:gd name="connsiteY48" fmla="*/ 347663 h 434432"/>
              <a:gd name="connsiteX49" fmla="*/ 1487805 w 1567815"/>
              <a:gd name="connsiteY49" fmla="*/ 355283 h 434432"/>
              <a:gd name="connsiteX50" fmla="*/ 1472565 w 1567815"/>
              <a:gd name="connsiteY50" fmla="*/ 369570 h 434432"/>
              <a:gd name="connsiteX51" fmla="*/ 1465898 w 1567815"/>
              <a:gd name="connsiteY51" fmla="*/ 370523 h 434432"/>
              <a:gd name="connsiteX52" fmla="*/ 1465898 w 1567815"/>
              <a:gd name="connsiteY52" fmla="*/ 375285 h 434432"/>
              <a:gd name="connsiteX53" fmla="*/ 1457325 w 1567815"/>
              <a:gd name="connsiteY53" fmla="*/ 375285 h 434432"/>
              <a:gd name="connsiteX54" fmla="*/ 1453515 w 1567815"/>
              <a:gd name="connsiteY54" fmla="*/ 374333 h 434432"/>
              <a:gd name="connsiteX55" fmla="*/ 1441133 w 1567815"/>
              <a:gd name="connsiteY55" fmla="*/ 370523 h 434432"/>
              <a:gd name="connsiteX56" fmla="*/ 1433513 w 1567815"/>
              <a:gd name="connsiteY56" fmla="*/ 370523 h 434432"/>
              <a:gd name="connsiteX57" fmla="*/ 1423988 w 1567815"/>
              <a:gd name="connsiteY57" fmla="*/ 372428 h 434432"/>
              <a:gd name="connsiteX58" fmla="*/ 1403985 w 1567815"/>
              <a:gd name="connsiteY58" fmla="*/ 370523 h 434432"/>
              <a:gd name="connsiteX59" fmla="*/ 1399223 w 1567815"/>
              <a:gd name="connsiteY59" fmla="*/ 370523 h 434432"/>
              <a:gd name="connsiteX60" fmla="*/ 1368743 w 1567815"/>
              <a:gd name="connsiteY60" fmla="*/ 370523 h 434432"/>
              <a:gd name="connsiteX61" fmla="*/ 1350645 w 1567815"/>
              <a:gd name="connsiteY61" fmla="*/ 365760 h 434432"/>
              <a:gd name="connsiteX62" fmla="*/ 1340168 w 1567815"/>
              <a:gd name="connsiteY62" fmla="*/ 368617 h 434432"/>
              <a:gd name="connsiteX63" fmla="*/ 1329690 w 1567815"/>
              <a:gd name="connsiteY63" fmla="*/ 371475 h 434432"/>
              <a:gd name="connsiteX64" fmla="*/ 1319213 w 1567815"/>
              <a:gd name="connsiteY64" fmla="*/ 371475 h 434432"/>
              <a:gd name="connsiteX65" fmla="*/ 1311593 w 1567815"/>
              <a:gd name="connsiteY65" fmla="*/ 376238 h 434432"/>
              <a:gd name="connsiteX66" fmla="*/ 1303973 w 1567815"/>
              <a:gd name="connsiteY66" fmla="*/ 379095 h 434432"/>
              <a:gd name="connsiteX67" fmla="*/ 1268730 w 1567815"/>
              <a:gd name="connsiteY67" fmla="*/ 379095 h 434432"/>
              <a:gd name="connsiteX68" fmla="*/ 1248728 w 1567815"/>
              <a:gd name="connsiteY68" fmla="*/ 375285 h 434432"/>
              <a:gd name="connsiteX69" fmla="*/ 1235393 w 1567815"/>
              <a:gd name="connsiteY69" fmla="*/ 372428 h 434432"/>
              <a:gd name="connsiteX70" fmla="*/ 1226820 w 1567815"/>
              <a:gd name="connsiteY70" fmla="*/ 379095 h 434432"/>
              <a:gd name="connsiteX71" fmla="*/ 1198245 w 1567815"/>
              <a:gd name="connsiteY71" fmla="*/ 381953 h 434432"/>
              <a:gd name="connsiteX72" fmla="*/ 1172528 w 1567815"/>
              <a:gd name="connsiteY72" fmla="*/ 379095 h 434432"/>
              <a:gd name="connsiteX73" fmla="*/ 1157288 w 1567815"/>
              <a:gd name="connsiteY73" fmla="*/ 376238 h 434432"/>
              <a:gd name="connsiteX74" fmla="*/ 1152525 w 1567815"/>
              <a:gd name="connsiteY74" fmla="*/ 376238 h 434432"/>
              <a:gd name="connsiteX75" fmla="*/ 1136333 w 1567815"/>
              <a:gd name="connsiteY75" fmla="*/ 381000 h 434432"/>
              <a:gd name="connsiteX76" fmla="*/ 1121093 w 1567815"/>
              <a:gd name="connsiteY76" fmla="*/ 381000 h 434432"/>
              <a:gd name="connsiteX77" fmla="*/ 1114425 w 1567815"/>
              <a:gd name="connsiteY77" fmla="*/ 379095 h 434432"/>
              <a:gd name="connsiteX78" fmla="*/ 1097280 w 1567815"/>
              <a:gd name="connsiteY78" fmla="*/ 377190 h 434432"/>
              <a:gd name="connsiteX79" fmla="*/ 1083945 w 1567815"/>
              <a:gd name="connsiteY79" fmla="*/ 375285 h 434432"/>
              <a:gd name="connsiteX80" fmla="*/ 1064895 w 1567815"/>
              <a:gd name="connsiteY80" fmla="*/ 375285 h 434432"/>
              <a:gd name="connsiteX81" fmla="*/ 1045845 w 1567815"/>
              <a:gd name="connsiteY81" fmla="*/ 378142 h 434432"/>
              <a:gd name="connsiteX82" fmla="*/ 1027748 w 1567815"/>
              <a:gd name="connsiteY82" fmla="*/ 381953 h 434432"/>
              <a:gd name="connsiteX83" fmla="*/ 1025843 w 1567815"/>
              <a:gd name="connsiteY83" fmla="*/ 381953 h 434432"/>
              <a:gd name="connsiteX84" fmla="*/ 1002030 w 1567815"/>
              <a:gd name="connsiteY84" fmla="*/ 379095 h 434432"/>
              <a:gd name="connsiteX85" fmla="*/ 990600 w 1567815"/>
              <a:gd name="connsiteY85" fmla="*/ 381000 h 434432"/>
              <a:gd name="connsiteX86" fmla="*/ 971550 w 1567815"/>
              <a:gd name="connsiteY86" fmla="*/ 381000 h 434432"/>
              <a:gd name="connsiteX87" fmla="*/ 947738 w 1567815"/>
              <a:gd name="connsiteY87" fmla="*/ 380048 h 434432"/>
              <a:gd name="connsiteX88" fmla="*/ 940118 w 1567815"/>
              <a:gd name="connsiteY88" fmla="*/ 379095 h 434432"/>
              <a:gd name="connsiteX89" fmla="*/ 925830 w 1567815"/>
              <a:gd name="connsiteY89" fmla="*/ 379095 h 434432"/>
              <a:gd name="connsiteX90" fmla="*/ 901065 w 1567815"/>
              <a:gd name="connsiteY90" fmla="*/ 378142 h 434432"/>
              <a:gd name="connsiteX91" fmla="*/ 897255 w 1567815"/>
              <a:gd name="connsiteY91" fmla="*/ 378142 h 434432"/>
              <a:gd name="connsiteX92" fmla="*/ 885825 w 1567815"/>
              <a:gd name="connsiteY92" fmla="*/ 378142 h 434432"/>
              <a:gd name="connsiteX93" fmla="*/ 875348 w 1567815"/>
              <a:gd name="connsiteY93" fmla="*/ 377190 h 434432"/>
              <a:gd name="connsiteX94" fmla="*/ 866775 w 1567815"/>
              <a:gd name="connsiteY94" fmla="*/ 375285 h 434432"/>
              <a:gd name="connsiteX95" fmla="*/ 841058 w 1567815"/>
              <a:gd name="connsiteY95" fmla="*/ 375285 h 434432"/>
              <a:gd name="connsiteX96" fmla="*/ 813435 w 1567815"/>
              <a:gd name="connsiteY96" fmla="*/ 377190 h 434432"/>
              <a:gd name="connsiteX97" fmla="*/ 801053 w 1567815"/>
              <a:gd name="connsiteY97" fmla="*/ 377190 h 434432"/>
              <a:gd name="connsiteX98" fmla="*/ 786765 w 1567815"/>
              <a:gd name="connsiteY98" fmla="*/ 376238 h 434432"/>
              <a:gd name="connsiteX99" fmla="*/ 774383 w 1567815"/>
              <a:gd name="connsiteY99" fmla="*/ 376238 h 434432"/>
              <a:gd name="connsiteX100" fmla="*/ 760095 w 1567815"/>
              <a:gd name="connsiteY100" fmla="*/ 376238 h 434432"/>
              <a:gd name="connsiteX101" fmla="*/ 741998 w 1567815"/>
              <a:gd name="connsiteY101" fmla="*/ 379095 h 434432"/>
              <a:gd name="connsiteX102" fmla="*/ 724853 w 1567815"/>
              <a:gd name="connsiteY102" fmla="*/ 379095 h 434432"/>
              <a:gd name="connsiteX103" fmla="*/ 720090 w 1567815"/>
              <a:gd name="connsiteY103" fmla="*/ 380048 h 434432"/>
              <a:gd name="connsiteX104" fmla="*/ 704850 w 1567815"/>
              <a:gd name="connsiteY104" fmla="*/ 381953 h 434432"/>
              <a:gd name="connsiteX105" fmla="*/ 686753 w 1567815"/>
              <a:gd name="connsiteY105" fmla="*/ 379095 h 434432"/>
              <a:gd name="connsiteX106" fmla="*/ 669608 w 1567815"/>
              <a:gd name="connsiteY106" fmla="*/ 381953 h 434432"/>
              <a:gd name="connsiteX107" fmla="*/ 651510 w 1567815"/>
              <a:gd name="connsiteY107" fmla="*/ 382905 h 434432"/>
              <a:gd name="connsiteX108" fmla="*/ 644843 w 1567815"/>
              <a:gd name="connsiteY108" fmla="*/ 381000 h 434432"/>
              <a:gd name="connsiteX109" fmla="*/ 639128 w 1567815"/>
              <a:gd name="connsiteY109" fmla="*/ 378142 h 434432"/>
              <a:gd name="connsiteX110" fmla="*/ 637223 w 1567815"/>
              <a:gd name="connsiteY110" fmla="*/ 382905 h 434432"/>
              <a:gd name="connsiteX111" fmla="*/ 626745 w 1567815"/>
              <a:gd name="connsiteY111" fmla="*/ 389573 h 434432"/>
              <a:gd name="connsiteX112" fmla="*/ 623888 w 1567815"/>
              <a:gd name="connsiteY112" fmla="*/ 387667 h 434432"/>
              <a:gd name="connsiteX113" fmla="*/ 620078 w 1567815"/>
              <a:gd name="connsiteY113" fmla="*/ 388620 h 434432"/>
              <a:gd name="connsiteX114" fmla="*/ 614363 w 1567815"/>
              <a:gd name="connsiteY114" fmla="*/ 389573 h 434432"/>
              <a:gd name="connsiteX115" fmla="*/ 601980 w 1567815"/>
              <a:gd name="connsiteY115" fmla="*/ 381953 h 434432"/>
              <a:gd name="connsiteX116" fmla="*/ 599123 w 1567815"/>
              <a:gd name="connsiteY116" fmla="*/ 383858 h 434432"/>
              <a:gd name="connsiteX117" fmla="*/ 596265 w 1567815"/>
              <a:gd name="connsiteY117" fmla="*/ 382905 h 434432"/>
              <a:gd name="connsiteX118" fmla="*/ 590550 w 1567815"/>
              <a:gd name="connsiteY118" fmla="*/ 378142 h 434432"/>
              <a:gd name="connsiteX119" fmla="*/ 573405 w 1567815"/>
              <a:gd name="connsiteY119" fmla="*/ 384810 h 434432"/>
              <a:gd name="connsiteX120" fmla="*/ 573405 w 1567815"/>
              <a:gd name="connsiteY120" fmla="*/ 388620 h 434432"/>
              <a:gd name="connsiteX121" fmla="*/ 574358 w 1567815"/>
              <a:gd name="connsiteY121" fmla="*/ 390525 h 434432"/>
              <a:gd name="connsiteX122" fmla="*/ 565785 w 1567815"/>
              <a:gd name="connsiteY122" fmla="*/ 391478 h 434432"/>
              <a:gd name="connsiteX123" fmla="*/ 563880 w 1567815"/>
              <a:gd name="connsiteY123" fmla="*/ 386715 h 434432"/>
              <a:gd name="connsiteX124" fmla="*/ 565785 w 1567815"/>
              <a:gd name="connsiteY124" fmla="*/ 383858 h 434432"/>
              <a:gd name="connsiteX125" fmla="*/ 564833 w 1567815"/>
              <a:gd name="connsiteY125" fmla="*/ 381000 h 434432"/>
              <a:gd name="connsiteX126" fmla="*/ 561975 w 1567815"/>
              <a:gd name="connsiteY126" fmla="*/ 381953 h 434432"/>
              <a:gd name="connsiteX127" fmla="*/ 561023 w 1567815"/>
              <a:gd name="connsiteY127" fmla="*/ 384810 h 434432"/>
              <a:gd name="connsiteX128" fmla="*/ 561023 w 1567815"/>
              <a:gd name="connsiteY128" fmla="*/ 388620 h 434432"/>
              <a:gd name="connsiteX129" fmla="*/ 559118 w 1567815"/>
              <a:gd name="connsiteY129" fmla="*/ 394335 h 434432"/>
              <a:gd name="connsiteX130" fmla="*/ 558165 w 1567815"/>
              <a:gd name="connsiteY130" fmla="*/ 389573 h 434432"/>
              <a:gd name="connsiteX131" fmla="*/ 558165 w 1567815"/>
              <a:gd name="connsiteY131" fmla="*/ 385763 h 434432"/>
              <a:gd name="connsiteX132" fmla="*/ 554355 w 1567815"/>
              <a:gd name="connsiteY132" fmla="*/ 381000 h 434432"/>
              <a:gd name="connsiteX133" fmla="*/ 547688 w 1567815"/>
              <a:gd name="connsiteY133" fmla="*/ 379095 h 434432"/>
              <a:gd name="connsiteX134" fmla="*/ 540068 w 1567815"/>
              <a:gd name="connsiteY134" fmla="*/ 379095 h 434432"/>
              <a:gd name="connsiteX135" fmla="*/ 525780 w 1567815"/>
              <a:gd name="connsiteY135" fmla="*/ 381000 h 434432"/>
              <a:gd name="connsiteX136" fmla="*/ 517208 w 1567815"/>
              <a:gd name="connsiteY136" fmla="*/ 381000 h 434432"/>
              <a:gd name="connsiteX137" fmla="*/ 498158 w 1567815"/>
              <a:gd name="connsiteY137" fmla="*/ 381000 h 434432"/>
              <a:gd name="connsiteX138" fmla="*/ 493395 w 1567815"/>
              <a:gd name="connsiteY138" fmla="*/ 382905 h 434432"/>
              <a:gd name="connsiteX139" fmla="*/ 474345 w 1567815"/>
              <a:gd name="connsiteY139" fmla="*/ 385763 h 434432"/>
              <a:gd name="connsiteX140" fmla="*/ 452438 w 1567815"/>
              <a:gd name="connsiteY140" fmla="*/ 383858 h 434432"/>
              <a:gd name="connsiteX141" fmla="*/ 441960 w 1567815"/>
              <a:gd name="connsiteY141" fmla="*/ 392430 h 434432"/>
              <a:gd name="connsiteX142" fmla="*/ 438150 w 1567815"/>
              <a:gd name="connsiteY142" fmla="*/ 391478 h 434432"/>
              <a:gd name="connsiteX143" fmla="*/ 439103 w 1567815"/>
              <a:gd name="connsiteY143" fmla="*/ 386715 h 434432"/>
              <a:gd name="connsiteX144" fmla="*/ 440055 w 1567815"/>
              <a:gd name="connsiteY144" fmla="*/ 379095 h 434432"/>
              <a:gd name="connsiteX145" fmla="*/ 436245 w 1567815"/>
              <a:gd name="connsiteY145" fmla="*/ 378142 h 434432"/>
              <a:gd name="connsiteX146" fmla="*/ 428625 w 1567815"/>
              <a:gd name="connsiteY146" fmla="*/ 385763 h 434432"/>
              <a:gd name="connsiteX147" fmla="*/ 421958 w 1567815"/>
              <a:gd name="connsiteY147" fmla="*/ 385763 h 434432"/>
              <a:gd name="connsiteX148" fmla="*/ 409575 w 1567815"/>
              <a:gd name="connsiteY148" fmla="*/ 381000 h 434432"/>
              <a:gd name="connsiteX149" fmla="*/ 404813 w 1567815"/>
              <a:gd name="connsiteY149" fmla="*/ 381953 h 434432"/>
              <a:gd name="connsiteX150" fmla="*/ 382905 w 1567815"/>
              <a:gd name="connsiteY150" fmla="*/ 382905 h 434432"/>
              <a:gd name="connsiteX151" fmla="*/ 380048 w 1567815"/>
              <a:gd name="connsiteY151" fmla="*/ 381953 h 434432"/>
              <a:gd name="connsiteX152" fmla="*/ 376238 w 1567815"/>
              <a:gd name="connsiteY152" fmla="*/ 384810 h 434432"/>
              <a:gd name="connsiteX153" fmla="*/ 368618 w 1567815"/>
              <a:gd name="connsiteY153" fmla="*/ 386715 h 434432"/>
              <a:gd name="connsiteX154" fmla="*/ 363855 w 1567815"/>
              <a:gd name="connsiteY154" fmla="*/ 385763 h 434432"/>
              <a:gd name="connsiteX155" fmla="*/ 363855 w 1567815"/>
              <a:gd name="connsiteY155" fmla="*/ 388620 h 434432"/>
              <a:gd name="connsiteX156" fmla="*/ 364808 w 1567815"/>
              <a:gd name="connsiteY156" fmla="*/ 391478 h 434432"/>
              <a:gd name="connsiteX157" fmla="*/ 361950 w 1567815"/>
              <a:gd name="connsiteY157" fmla="*/ 392430 h 434432"/>
              <a:gd name="connsiteX158" fmla="*/ 346710 w 1567815"/>
              <a:gd name="connsiteY158" fmla="*/ 389573 h 434432"/>
              <a:gd name="connsiteX159" fmla="*/ 345758 w 1567815"/>
              <a:gd name="connsiteY159" fmla="*/ 392430 h 434432"/>
              <a:gd name="connsiteX160" fmla="*/ 349568 w 1567815"/>
              <a:gd name="connsiteY160" fmla="*/ 396240 h 434432"/>
              <a:gd name="connsiteX161" fmla="*/ 350520 w 1567815"/>
              <a:gd name="connsiteY161" fmla="*/ 399098 h 434432"/>
              <a:gd name="connsiteX162" fmla="*/ 348615 w 1567815"/>
              <a:gd name="connsiteY162" fmla="*/ 400050 h 434432"/>
              <a:gd name="connsiteX163" fmla="*/ 346710 w 1567815"/>
              <a:gd name="connsiteY163" fmla="*/ 400050 h 434432"/>
              <a:gd name="connsiteX164" fmla="*/ 335280 w 1567815"/>
              <a:gd name="connsiteY164" fmla="*/ 397192 h 434432"/>
              <a:gd name="connsiteX165" fmla="*/ 317183 w 1567815"/>
              <a:gd name="connsiteY165" fmla="*/ 394335 h 434432"/>
              <a:gd name="connsiteX166" fmla="*/ 316230 w 1567815"/>
              <a:gd name="connsiteY166" fmla="*/ 395288 h 434432"/>
              <a:gd name="connsiteX167" fmla="*/ 317183 w 1567815"/>
              <a:gd name="connsiteY167" fmla="*/ 396240 h 434432"/>
              <a:gd name="connsiteX168" fmla="*/ 327660 w 1567815"/>
              <a:gd name="connsiteY168" fmla="*/ 401003 h 434432"/>
              <a:gd name="connsiteX169" fmla="*/ 326708 w 1567815"/>
              <a:gd name="connsiteY169" fmla="*/ 402908 h 434432"/>
              <a:gd name="connsiteX170" fmla="*/ 316230 w 1567815"/>
              <a:gd name="connsiteY170" fmla="*/ 403860 h 434432"/>
              <a:gd name="connsiteX171" fmla="*/ 299085 w 1567815"/>
              <a:gd name="connsiteY171" fmla="*/ 403860 h 434432"/>
              <a:gd name="connsiteX172" fmla="*/ 297180 w 1567815"/>
              <a:gd name="connsiteY172" fmla="*/ 406717 h 434432"/>
              <a:gd name="connsiteX173" fmla="*/ 292418 w 1567815"/>
              <a:gd name="connsiteY173" fmla="*/ 410528 h 434432"/>
              <a:gd name="connsiteX174" fmla="*/ 282893 w 1567815"/>
              <a:gd name="connsiteY174" fmla="*/ 408623 h 434432"/>
              <a:gd name="connsiteX175" fmla="*/ 273368 w 1567815"/>
              <a:gd name="connsiteY175" fmla="*/ 407670 h 434432"/>
              <a:gd name="connsiteX176" fmla="*/ 268605 w 1567815"/>
              <a:gd name="connsiteY176" fmla="*/ 410528 h 434432"/>
              <a:gd name="connsiteX177" fmla="*/ 261938 w 1567815"/>
              <a:gd name="connsiteY177" fmla="*/ 410528 h 434432"/>
              <a:gd name="connsiteX178" fmla="*/ 253365 w 1567815"/>
              <a:gd name="connsiteY178" fmla="*/ 414338 h 434432"/>
              <a:gd name="connsiteX179" fmla="*/ 245745 w 1567815"/>
              <a:gd name="connsiteY179" fmla="*/ 416242 h 434432"/>
              <a:gd name="connsiteX180" fmla="*/ 240030 w 1567815"/>
              <a:gd name="connsiteY180" fmla="*/ 416242 h 434432"/>
              <a:gd name="connsiteX181" fmla="*/ 234315 w 1567815"/>
              <a:gd name="connsiteY181" fmla="*/ 415290 h 434432"/>
              <a:gd name="connsiteX182" fmla="*/ 206693 w 1567815"/>
              <a:gd name="connsiteY182" fmla="*/ 420053 h 434432"/>
              <a:gd name="connsiteX183" fmla="*/ 200978 w 1567815"/>
              <a:gd name="connsiteY183" fmla="*/ 422910 h 434432"/>
              <a:gd name="connsiteX184" fmla="*/ 194310 w 1567815"/>
              <a:gd name="connsiteY184" fmla="*/ 426720 h 434432"/>
              <a:gd name="connsiteX185" fmla="*/ 189548 w 1567815"/>
              <a:gd name="connsiteY185" fmla="*/ 427673 h 434432"/>
              <a:gd name="connsiteX186" fmla="*/ 172403 w 1567815"/>
              <a:gd name="connsiteY186" fmla="*/ 434340 h 434432"/>
              <a:gd name="connsiteX187" fmla="*/ 155258 w 1567815"/>
              <a:gd name="connsiteY187" fmla="*/ 425767 h 434432"/>
              <a:gd name="connsiteX188" fmla="*/ 149543 w 1567815"/>
              <a:gd name="connsiteY188" fmla="*/ 422910 h 434432"/>
              <a:gd name="connsiteX189" fmla="*/ 146685 w 1567815"/>
              <a:gd name="connsiteY189" fmla="*/ 422910 h 434432"/>
              <a:gd name="connsiteX190" fmla="*/ 138113 w 1567815"/>
              <a:gd name="connsiteY190" fmla="*/ 427673 h 434432"/>
              <a:gd name="connsiteX191" fmla="*/ 129540 w 1567815"/>
              <a:gd name="connsiteY191" fmla="*/ 429578 h 434432"/>
              <a:gd name="connsiteX192" fmla="*/ 123825 w 1567815"/>
              <a:gd name="connsiteY192" fmla="*/ 432435 h 434432"/>
              <a:gd name="connsiteX193" fmla="*/ 115253 w 1567815"/>
              <a:gd name="connsiteY193" fmla="*/ 432435 h 434432"/>
              <a:gd name="connsiteX194" fmla="*/ 97155 w 1567815"/>
              <a:gd name="connsiteY194" fmla="*/ 427673 h 434432"/>
              <a:gd name="connsiteX195" fmla="*/ 90488 w 1567815"/>
              <a:gd name="connsiteY195" fmla="*/ 425767 h 434432"/>
              <a:gd name="connsiteX196" fmla="*/ 86678 w 1567815"/>
              <a:gd name="connsiteY196" fmla="*/ 419100 h 434432"/>
              <a:gd name="connsiteX197" fmla="*/ 88583 w 1567815"/>
              <a:gd name="connsiteY197" fmla="*/ 416242 h 434432"/>
              <a:gd name="connsiteX198" fmla="*/ 100965 w 1567815"/>
              <a:gd name="connsiteY198" fmla="*/ 416242 h 434432"/>
              <a:gd name="connsiteX199" fmla="*/ 112395 w 1567815"/>
              <a:gd name="connsiteY199" fmla="*/ 416242 h 434432"/>
              <a:gd name="connsiteX200" fmla="*/ 119063 w 1567815"/>
              <a:gd name="connsiteY200" fmla="*/ 419100 h 434432"/>
              <a:gd name="connsiteX201" fmla="*/ 123825 w 1567815"/>
              <a:gd name="connsiteY201" fmla="*/ 418148 h 434432"/>
              <a:gd name="connsiteX202" fmla="*/ 131445 w 1567815"/>
              <a:gd name="connsiteY202" fmla="*/ 405765 h 434432"/>
              <a:gd name="connsiteX203" fmla="*/ 138113 w 1567815"/>
              <a:gd name="connsiteY203" fmla="*/ 403860 h 434432"/>
              <a:gd name="connsiteX204" fmla="*/ 141923 w 1567815"/>
              <a:gd name="connsiteY204" fmla="*/ 402908 h 434432"/>
              <a:gd name="connsiteX205" fmla="*/ 151448 w 1567815"/>
              <a:gd name="connsiteY205" fmla="*/ 403860 h 434432"/>
              <a:gd name="connsiteX206" fmla="*/ 169545 w 1567815"/>
              <a:gd name="connsiteY206" fmla="*/ 403860 h 434432"/>
              <a:gd name="connsiteX207" fmla="*/ 179070 w 1567815"/>
              <a:gd name="connsiteY207" fmla="*/ 401955 h 434432"/>
              <a:gd name="connsiteX208" fmla="*/ 185738 w 1567815"/>
              <a:gd name="connsiteY208" fmla="*/ 401003 h 434432"/>
              <a:gd name="connsiteX209" fmla="*/ 190500 w 1567815"/>
              <a:gd name="connsiteY209" fmla="*/ 400050 h 434432"/>
              <a:gd name="connsiteX210" fmla="*/ 205740 w 1567815"/>
              <a:gd name="connsiteY210" fmla="*/ 392430 h 434432"/>
              <a:gd name="connsiteX211" fmla="*/ 221933 w 1567815"/>
              <a:gd name="connsiteY211" fmla="*/ 393383 h 434432"/>
              <a:gd name="connsiteX212" fmla="*/ 237173 w 1567815"/>
              <a:gd name="connsiteY212" fmla="*/ 394335 h 434432"/>
              <a:gd name="connsiteX213" fmla="*/ 257175 w 1567815"/>
              <a:gd name="connsiteY213" fmla="*/ 389573 h 434432"/>
              <a:gd name="connsiteX214" fmla="*/ 269558 w 1567815"/>
              <a:gd name="connsiteY214" fmla="*/ 389573 h 434432"/>
              <a:gd name="connsiteX215" fmla="*/ 276225 w 1567815"/>
              <a:gd name="connsiteY215" fmla="*/ 390525 h 434432"/>
              <a:gd name="connsiteX216" fmla="*/ 281940 w 1567815"/>
              <a:gd name="connsiteY216" fmla="*/ 382905 h 434432"/>
              <a:gd name="connsiteX217" fmla="*/ 280035 w 1567815"/>
              <a:gd name="connsiteY217" fmla="*/ 381000 h 434432"/>
              <a:gd name="connsiteX218" fmla="*/ 275273 w 1567815"/>
              <a:gd name="connsiteY218" fmla="*/ 381000 h 434432"/>
              <a:gd name="connsiteX219" fmla="*/ 273368 w 1567815"/>
              <a:gd name="connsiteY219" fmla="*/ 377190 h 434432"/>
              <a:gd name="connsiteX220" fmla="*/ 275273 w 1567815"/>
              <a:gd name="connsiteY220" fmla="*/ 375285 h 434432"/>
              <a:gd name="connsiteX221" fmla="*/ 280035 w 1567815"/>
              <a:gd name="connsiteY221" fmla="*/ 375285 h 434432"/>
              <a:gd name="connsiteX222" fmla="*/ 282893 w 1567815"/>
              <a:gd name="connsiteY222" fmla="*/ 372428 h 434432"/>
              <a:gd name="connsiteX223" fmla="*/ 289560 w 1567815"/>
              <a:gd name="connsiteY223" fmla="*/ 379095 h 434432"/>
              <a:gd name="connsiteX224" fmla="*/ 293370 w 1567815"/>
              <a:gd name="connsiteY224" fmla="*/ 379095 h 434432"/>
              <a:gd name="connsiteX225" fmla="*/ 300038 w 1567815"/>
              <a:gd name="connsiteY225" fmla="*/ 379095 h 434432"/>
              <a:gd name="connsiteX226" fmla="*/ 301943 w 1567815"/>
              <a:gd name="connsiteY226" fmla="*/ 379095 h 434432"/>
              <a:gd name="connsiteX227" fmla="*/ 310515 w 1567815"/>
              <a:gd name="connsiteY227" fmla="*/ 379095 h 434432"/>
              <a:gd name="connsiteX228" fmla="*/ 315278 w 1567815"/>
              <a:gd name="connsiteY228" fmla="*/ 373380 h 434432"/>
              <a:gd name="connsiteX229" fmla="*/ 320040 w 1567815"/>
              <a:gd name="connsiteY229" fmla="*/ 373380 h 434432"/>
              <a:gd name="connsiteX230" fmla="*/ 325755 w 1567815"/>
              <a:gd name="connsiteY230" fmla="*/ 372428 h 434432"/>
              <a:gd name="connsiteX231" fmla="*/ 334328 w 1567815"/>
              <a:gd name="connsiteY231" fmla="*/ 371475 h 434432"/>
              <a:gd name="connsiteX232" fmla="*/ 339090 w 1567815"/>
              <a:gd name="connsiteY232" fmla="*/ 371475 h 434432"/>
              <a:gd name="connsiteX233" fmla="*/ 341948 w 1567815"/>
              <a:gd name="connsiteY233" fmla="*/ 369570 h 434432"/>
              <a:gd name="connsiteX234" fmla="*/ 335280 w 1567815"/>
              <a:gd name="connsiteY234" fmla="*/ 361950 h 434432"/>
              <a:gd name="connsiteX235" fmla="*/ 326708 w 1567815"/>
              <a:gd name="connsiteY235" fmla="*/ 361950 h 434432"/>
              <a:gd name="connsiteX236" fmla="*/ 321945 w 1567815"/>
              <a:gd name="connsiteY236" fmla="*/ 366713 h 434432"/>
              <a:gd name="connsiteX237" fmla="*/ 314325 w 1567815"/>
              <a:gd name="connsiteY237" fmla="*/ 365760 h 434432"/>
              <a:gd name="connsiteX238" fmla="*/ 311468 w 1567815"/>
              <a:gd name="connsiteY238" fmla="*/ 364808 h 434432"/>
              <a:gd name="connsiteX239" fmla="*/ 310515 w 1567815"/>
              <a:gd name="connsiteY239" fmla="*/ 362903 h 434432"/>
              <a:gd name="connsiteX240" fmla="*/ 307658 w 1567815"/>
              <a:gd name="connsiteY240" fmla="*/ 364808 h 434432"/>
              <a:gd name="connsiteX241" fmla="*/ 295275 w 1567815"/>
              <a:gd name="connsiteY241" fmla="*/ 360998 h 434432"/>
              <a:gd name="connsiteX242" fmla="*/ 282893 w 1567815"/>
              <a:gd name="connsiteY242" fmla="*/ 360998 h 434432"/>
              <a:gd name="connsiteX243" fmla="*/ 266700 w 1567815"/>
              <a:gd name="connsiteY243" fmla="*/ 361950 h 434432"/>
              <a:gd name="connsiteX244" fmla="*/ 249555 w 1567815"/>
              <a:gd name="connsiteY244" fmla="*/ 363855 h 434432"/>
              <a:gd name="connsiteX245" fmla="*/ 238125 w 1567815"/>
              <a:gd name="connsiteY245" fmla="*/ 364808 h 434432"/>
              <a:gd name="connsiteX246" fmla="*/ 224790 w 1567815"/>
              <a:gd name="connsiteY246" fmla="*/ 367665 h 434432"/>
              <a:gd name="connsiteX247" fmla="*/ 209550 w 1567815"/>
              <a:gd name="connsiteY247" fmla="*/ 362903 h 434432"/>
              <a:gd name="connsiteX248" fmla="*/ 203835 w 1567815"/>
              <a:gd name="connsiteY248" fmla="*/ 358140 h 434432"/>
              <a:gd name="connsiteX249" fmla="*/ 188595 w 1567815"/>
              <a:gd name="connsiteY249" fmla="*/ 358140 h 434432"/>
              <a:gd name="connsiteX250" fmla="*/ 176213 w 1567815"/>
              <a:gd name="connsiteY250" fmla="*/ 364808 h 434432"/>
              <a:gd name="connsiteX251" fmla="*/ 174308 w 1567815"/>
              <a:gd name="connsiteY251" fmla="*/ 361950 h 434432"/>
              <a:gd name="connsiteX252" fmla="*/ 171450 w 1567815"/>
              <a:gd name="connsiteY252" fmla="*/ 359092 h 434432"/>
              <a:gd name="connsiteX253" fmla="*/ 157163 w 1567815"/>
              <a:gd name="connsiteY253" fmla="*/ 359092 h 434432"/>
              <a:gd name="connsiteX254" fmla="*/ 154305 w 1567815"/>
              <a:gd name="connsiteY254" fmla="*/ 359092 h 434432"/>
              <a:gd name="connsiteX255" fmla="*/ 140018 w 1567815"/>
              <a:gd name="connsiteY255" fmla="*/ 358140 h 434432"/>
              <a:gd name="connsiteX256" fmla="*/ 128588 w 1567815"/>
              <a:gd name="connsiteY256" fmla="*/ 363855 h 434432"/>
              <a:gd name="connsiteX257" fmla="*/ 110490 w 1567815"/>
              <a:gd name="connsiteY257" fmla="*/ 367665 h 434432"/>
              <a:gd name="connsiteX258" fmla="*/ 91440 w 1567815"/>
              <a:gd name="connsiteY258" fmla="*/ 367665 h 434432"/>
              <a:gd name="connsiteX259" fmla="*/ 76200 w 1567815"/>
              <a:gd name="connsiteY259" fmla="*/ 361950 h 434432"/>
              <a:gd name="connsiteX260" fmla="*/ 67628 w 1567815"/>
              <a:gd name="connsiteY260" fmla="*/ 352425 h 434432"/>
              <a:gd name="connsiteX261" fmla="*/ 69533 w 1567815"/>
              <a:gd name="connsiteY261" fmla="*/ 346710 h 434432"/>
              <a:gd name="connsiteX262" fmla="*/ 79058 w 1567815"/>
              <a:gd name="connsiteY262" fmla="*/ 343853 h 434432"/>
              <a:gd name="connsiteX263" fmla="*/ 87630 w 1567815"/>
              <a:gd name="connsiteY263" fmla="*/ 343853 h 434432"/>
              <a:gd name="connsiteX264" fmla="*/ 100965 w 1567815"/>
              <a:gd name="connsiteY264" fmla="*/ 344805 h 434432"/>
              <a:gd name="connsiteX265" fmla="*/ 125730 w 1567815"/>
              <a:gd name="connsiteY265" fmla="*/ 344805 h 434432"/>
              <a:gd name="connsiteX266" fmla="*/ 135255 w 1567815"/>
              <a:gd name="connsiteY266" fmla="*/ 340042 h 434432"/>
              <a:gd name="connsiteX267" fmla="*/ 138113 w 1567815"/>
              <a:gd name="connsiteY267" fmla="*/ 340042 h 434432"/>
              <a:gd name="connsiteX268" fmla="*/ 140018 w 1567815"/>
              <a:gd name="connsiteY268" fmla="*/ 343853 h 434432"/>
              <a:gd name="connsiteX269" fmla="*/ 141923 w 1567815"/>
              <a:gd name="connsiteY269" fmla="*/ 340995 h 434432"/>
              <a:gd name="connsiteX270" fmla="*/ 148590 w 1567815"/>
              <a:gd name="connsiteY270" fmla="*/ 336233 h 434432"/>
              <a:gd name="connsiteX271" fmla="*/ 154305 w 1567815"/>
              <a:gd name="connsiteY271" fmla="*/ 337185 h 434432"/>
              <a:gd name="connsiteX272" fmla="*/ 159068 w 1567815"/>
              <a:gd name="connsiteY272" fmla="*/ 336233 h 434432"/>
              <a:gd name="connsiteX273" fmla="*/ 162878 w 1567815"/>
              <a:gd name="connsiteY273" fmla="*/ 332423 h 434432"/>
              <a:gd name="connsiteX274" fmla="*/ 166688 w 1567815"/>
              <a:gd name="connsiteY274" fmla="*/ 333375 h 434432"/>
              <a:gd name="connsiteX275" fmla="*/ 171450 w 1567815"/>
              <a:gd name="connsiteY275" fmla="*/ 337185 h 434432"/>
              <a:gd name="connsiteX276" fmla="*/ 178118 w 1567815"/>
              <a:gd name="connsiteY276" fmla="*/ 335280 h 434432"/>
              <a:gd name="connsiteX277" fmla="*/ 181928 w 1567815"/>
              <a:gd name="connsiteY277" fmla="*/ 329565 h 434432"/>
              <a:gd name="connsiteX278" fmla="*/ 187643 w 1567815"/>
              <a:gd name="connsiteY278" fmla="*/ 326708 h 434432"/>
              <a:gd name="connsiteX279" fmla="*/ 191453 w 1567815"/>
              <a:gd name="connsiteY279" fmla="*/ 324803 h 434432"/>
              <a:gd name="connsiteX280" fmla="*/ 189548 w 1567815"/>
              <a:gd name="connsiteY280" fmla="*/ 321945 h 434432"/>
              <a:gd name="connsiteX281" fmla="*/ 184785 w 1567815"/>
              <a:gd name="connsiteY281" fmla="*/ 320040 h 434432"/>
              <a:gd name="connsiteX282" fmla="*/ 179070 w 1567815"/>
              <a:gd name="connsiteY282" fmla="*/ 318135 h 434432"/>
              <a:gd name="connsiteX283" fmla="*/ 180023 w 1567815"/>
              <a:gd name="connsiteY283" fmla="*/ 306705 h 434432"/>
              <a:gd name="connsiteX284" fmla="*/ 184785 w 1567815"/>
              <a:gd name="connsiteY284" fmla="*/ 302895 h 434432"/>
              <a:gd name="connsiteX285" fmla="*/ 188595 w 1567815"/>
              <a:gd name="connsiteY285" fmla="*/ 295275 h 434432"/>
              <a:gd name="connsiteX286" fmla="*/ 187643 w 1567815"/>
              <a:gd name="connsiteY286" fmla="*/ 293370 h 434432"/>
              <a:gd name="connsiteX287" fmla="*/ 186690 w 1567815"/>
              <a:gd name="connsiteY287" fmla="*/ 292417 h 434432"/>
              <a:gd name="connsiteX288" fmla="*/ 186690 w 1567815"/>
              <a:gd name="connsiteY288" fmla="*/ 292417 h 434432"/>
              <a:gd name="connsiteX289" fmla="*/ 180975 w 1567815"/>
              <a:gd name="connsiteY289" fmla="*/ 297180 h 434432"/>
              <a:gd name="connsiteX290" fmla="*/ 174308 w 1567815"/>
              <a:gd name="connsiteY290" fmla="*/ 297180 h 434432"/>
              <a:gd name="connsiteX291" fmla="*/ 170498 w 1567815"/>
              <a:gd name="connsiteY291" fmla="*/ 297180 h 434432"/>
              <a:gd name="connsiteX292" fmla="*/ 158115 w 1567815"/>
              <a:gd name="connsiteY292" fmla="*/ 301942 h 434432"/>
              <a:gd name="connsiteX293" fmla="*/ 144780 w 1567815"/>
              <a:gd name="connsiteY293" fmla="*/ 303848 h 434432"/>
              <a:gd name="connsiteX294" fmla="*/ 128588 w 1567815"/>
              <a:gd name="connsiteY294" fmla="*/ 300038 h 434432"/>
              <a:gd name="connsiteX295" fmla="*/ 120968 w 1567815"/>
              <a:gd name="connsiteY295" fmla="*/ 296228 h 434432"/>
              <a:gd name="connsiteX296" fmla="*/ 107633 w 1567815"/>
              <a:gd name="connsiteY296" fmla="*/ 294323 h 434432"/>
              <a:gd name="connsiteX297" fmla="*/ 104775 w 1567815"/>
              <a:gd name="connsiteY297" fmla="*/ 293370 h 434432"/>
              <a:gd name="connsiteX298" fmla="*/ 95250 w 1567815"/>
              <a:gd name="connsiteY298" fmla="*/ 292417 h 434432"/>
              <a:gd name="connsiteX299" fmla="*/ 76200 w 1567815"/>
              <a:gd name="connsiteY299" fmla="*/ 294323 h 434432"/>
              <a:gd name="connsiteX300" fmla="*/ 71438 w 1567815"/>
              <a:gd name="connsiteY300" fmla="*/ 291465 h 434432"/>
              <a:gd name="connsiteX301" fmla="*/ 55245 w 1567815"/>
              <a:gd name="connsiteY301" fmla="*/ 288608 h 434432"/>
              <a:gd name="connsiteX302" fmla="*/ 43815 w 1567815"/>
              <a:gd name="connsiteY302" fmla="*/ 280988 h 434432"/>
              <a:gd name="connsiteX303" fmla="*/ 48578 w 1567815"/>
              <a:gd name="connsiteY303" fmla="*/ 274320 h 434432"/>
              <a:gd name="connsiteX304" fmla="*/ 60008 w 1567815"/>
              <a:gd name="connsiteY304" fmla="*/ 270510 h 434432"/>
              <a:gd name="connsiteX305" fmla="*/ 70485 w 1567815"/>
              <a:gd name="connsiteY305" fmla="*/ 270510 h 434432"/>
              <a:gd name="connsiteX306" fmla="*/ 83820 w 1567815"/>
              <a:gd name="connsiteY306" fmla="*/ 267653 h 434432"/>
              <a:gd name="connsiteX307" fmla="*/ 90488 w 1567815"/>
              <a:gd name="connsiteY307" fmla="*/ 266700 h 434432"/>
              <a:gd name="connsiteX308" fmla="*/ 100013 w 1567815"/>
              <a:gd name="connsiteY308" fmla="*/ 268605 h 434432"/>
              <a:gd name="connsiteX309" fmla="*/ 110490 w 1567815"/>
              <a:gd name="connsiteY309" fmla="*/ 266700 h 434432"/>
              <a:gd name="connsiteX310" fmla="*/ 130493 w 1567815"/>
              <a:gd name="connsiteY310" fmla="*/ 263842 h 434432"/>
              <a:gd name="connsiteX311" fmla="*/ 149543 w 1567815"/>
              <a:gd name="connsiteY311" fmla="*/ 256223 h 434432"/>
              <a:gd name="connsiteX312" fmla="*/ 146685 w 1567815"/>
              <a:gd name="connsiteY312" fmla="*/ 252413 h 434432"/>
              <a:gd name="connsiteX313" fmla="*/ 138113 w 1567815"/>
              <a:gd name="connsiteY313" fmla="*/ 252413 h 434432"/>
              <a:gd name="connsiteX314" fmla="*/ 137160 w 1567815"/>
              <a:gd name="connsiteY314" fmla="*/ 250508 h 434432"/>
              <a:gd name="connsiteX315" fmla="*/ 143828 w 1567815"/>
              <a:gd name="connsiteY315" fmla="*/ 240983 h 434432"/>
              <a:gd name="connsiteX316" fmla="*/ 160020 w 1567815"/>
              <a:gd name="connsiteY316" fmla="*/ 236220 h 434432"/>
              <a:gd name="connsiteX317" fmla="*/ 172403 w 1567815"/>
              <a:gd name="connsiteY317" fmla="*/ 236220 h 434432"/>
              <a:gd name="connsiteX318" fmla="*/ 181928 w 1567815"/>
              <a:gd name="connsiteY318" fmla="*/ 245745 h 434432"/>
              <a:gd name="connsiteX319" fmla="*/ 186690 w 1567815"/>
              <a:gd name="connsiteY319" fmla="*/ 249555 h 434432"/>
              <a:gd name="connsiteX320" fmla="*/ 193358 w 1567815"/>
              <a:gd name="connsiteY320" fmla="*/ 249555 h 434432"/>
              <a:gd name="connsiteX321" fmla="*/ 195263 w 1567815"/>
              <a:gd name="connsiteY321" fmla="*/ 247650 h 434432"/>
              <a:gd name="connsiteX322" fmla="*/ 194310 w 1567815"/>
              <a:gd name="connsiteY322" fmla="*/ 246698 h 434432"/>
              <a:gd name="connsiteX323" fmla="*/ 189548 w 1567815"/>
              <a:gd name="connsiteY323" fmla="*/ 246698 h 434432"/>
              <a:gd name="connsiteX324" fmla="*/ 187643 w 1567815"/>
              <a:gd name="connsiteY324" fmla="*/ 244792 h 434432"/>
              <a:gd name="connsiteX325" fmla="*/ 188595 w 1567815"/>
              <a:gd name="connsiteY325" fmla="*/ 243840 h 434432"/>
              <a:gd name="connsiteX326" fmla="*/ 197168 w 1567815"/>
              <a:gd name="connsiteY326" fmla="*/ 242888 h 434432"/>
              <a:gd name="connsiteX327" fmla="*/ 199073 w 1567815"/>
              <a:gd name="connsiteY327" fmla="*/ 240030 h 434432"/>
              <a:gd name="connsiteX328" fmla="*/ 200978 w 1567815"/>
              <a:gd name="connsiteY328" fmla="*/ 233363 h 434432"/>
              <a:gd name="connsiteX329" fmla="*/ 216218 w 1567815"/>
              <a:gd name="connsiteY329" fmla="*/ 229552 h 434432"/>
              <a:gd name="connsiteX330" fmla="*/ 229553 w 1567815"/>
              <a:gd name="connsiteY330" fmla="*/ 225742 h 434432"/>
              <a:gd name="connsiteX331" fmla="*/ 234315 w 1567815"/>
              <a:gd name="connsiteY331" fmla="*/ 223838 h 434432"/>
              <a:gd name="connsiteX332" fmla="*/ 227648 w 1567815"/>
              <a:gd name="connsiteY332" fmla="*/ 222885 h 434432"/>
              <a:gd name="connsiteX333" fmla="*/ 219075 w 1567815"/>
              <a:gd name="connsiteY333" fmla="*/ 222885 h 434432"/>
              <a:gd name="connsiteX334" fmla="*/ 199073 w 1567815"/>
              <a:gd name="connsiteY334" fmla="*/ 225742 h 434432"/>
              <a:gd name="connsiteX335" fmla="*/ 192405 w 1567815"/>
              <a:gd name="connsiteY335" fmla="*/ 227648 h 434432"/>
              <a:gd name="connsiteX336" fmla="*/ 186690 w 1567815"/>
              <a:gd name="connsiteY336" fmla="*/ 225742 h 434432"/>
              <a:gd name="connsiteX337" fmla="*/ 181928 w 1567815"/>
              <a:gd name="connsiteY337" fmla="*/ 227648 h 434432"/>
              <a:gd name="connsiteX338" fmla="*/ 177165 w 1567815"/>
              <a:gd name="connsiteY338" fmla="*/ 228600 h 434432"/>
              <a:gd name="connsiteX339" fmla="*/ 164783 w 1567815"/>
              <a:gd name="connsiteY339" fmla="*/ 227648 h 434432"/>
              <a:gd name="connsiteX340" fmla="*/ 151448 w 1567815"/>
              <a:gd name="connsiteY340" fmla="*/ 228600 h 434432"/>
              <a:gd name="connsiteX341" fmla="*/ 140970 w 1567815"/>
              <a:gd name="connsiteY341" fmla="*/ 235267 h 434432"/>
              <a:gd name="connsiteX342" fmla="*/ 130493 w 1567815"/>
              <a:gd name="connsiteY342" fmla="*/ 233363 h 434432"/>
              <a:gd name="connsiteX343" fmla="*/ 129540 w 1567815"/>
              <a:gd name="connsiteY343" fmla="*/ 232410 h 434432"/>
              <a:gd name="connsiteX344" fmla="*/ 127635 w 1567815"/>
              <a:gd name="connsiteY344" fmla="*/ 234315 h 434432"/>
              <a:gd name="connsiteX345" fmla="*/ 127635 w 1567815"/>
              <a:gd name="connsiteY345" fmla="*/ 239077 h 434432"/>
              <a:gd name="connsiteX346" fmla="*/ 122873 w 1567815"/>
              <a:gd name="connsiteY346" fmla="*/ 240983 h 434432"/>
              <a:gd name="connsiteX347" fmla="*/ 112395 w 1567815"/>
              <a:gd name="connsiteY347" fmla="*/ 235267 h 434432"/>
              <a:gd name="connsiteX348" fmla="*/ 107633 w 1567815"/>
              <a:gd name="connsiteY348" fmla="*/ 235267 h 434432"/>
              <a:gd name="connsiteX349" fmla="*/ 104775 w 1567815"/>
              <a:gd name="connsiteY349" fmla="*/ 233363 h 434432"/>
              <a:gd name="connsiteX350" fmla="*/ 107633 w 1567815"/>
              <a:gd name="connsiteY350" fmla="*/ 231458 h 434432"/>
              <a:gd name="connsiteX351" fmla="*/ 110490 w 1567815"/>
              <a:gd name="connsiteY351" fmla="*/ 228600 h 434432"/>
              <a:gd name="connsiteX352" fmla="*/ 109538 w 1567815"/>
              <a:gd name="connsiteY352" fmla="*/ 225742 h 434432"/>
              <a:gd name="connsiteX353" fmla="*/ 93345 w 1567815"/>
              <a:gd name="connsiteY353" fmla="*/ 230505 h 434432"/>
              <a:gd name="connsiteX354" fmla="*/ 89535 w 1567815"/>
              <a:gd name="connsiteY354" fmla="*/ 227648 h 434432"/>
              <a:gd name="connsiteX355" fmla="*/ 84773 w 1567815"/>
              <a:gd name="connsiteY355" fmla="*/ 221933 h 434432"/>
              <a:gd name="connsiteX356" fmla="*/ 74295 w 1567815"/>
              <a:gd name="connsiteY356" fmla="*/ 221933 h 434432"/>
              <a:gd name="connsiteX357" fmla="*/ 66675 w 1567815"/>
              <a:gd name="connsiteY357" fmla="*/ 219075 h 434432"/>
              <a:gd name="connsiteX358" fmla="*/ 54293 w 1567815"/>
              <a:gd name="connsiteY358" fmla="*/ 217170 h 434432"/>
              <a:gd name="connsiteX359" fmla="*/ 31433 w 1567815"/>
              <a:gd name="connsiteY359" fmla="*/ 224790 h 434432"/>
              <a:gd name="connsiteX360" fmla="*/ 25718 w 1567815"/>
              <a:gd name="connsiteY360" fmla="*/ 217170 h 434432"/>
              <a:gd name="connsiteX361" fmla="*/ 20955 w 1567815"/>
              <a:gd name="connsiteY361" fmla="*/ 214313 h 434432"/>
              <a:gd name="connsiteX362" fmla="*/ 20003 w 1567815"/>
              <a:gd name="connsiteY362" fmla="*/ 211455 h 434432"/>
              <a:gd name="connsiteX363" fmla="*/ 20003 w 1567815"/>
              <a:gd name="connsiteY363" fmla="*/ 207645 h 434432"/>
              <a:gd name="connsiteX364" fmla="*/ 24765 w 1567815"/>
              <a:gd name="connsiteY364" fmla="*/ 207645 h 434432"/>
              <a:gd name="connsiteX365" fmla="*/ 32385 w 1567815"/>
              <a:gd name="connsiteY365" fmla="*/ 202883 h 434432"/>
              <a:gd name="connsiteX366" fmla="*/ 38100 w 1567815"/>
              <a:gd name="connsiteY366" fmla="*/ 196215 h 434432"/>
              <a:gd name="connsiteX367" fmla="*/ 37148 w 1567815"/>
              <a:gd name="connsiteY367" fmla="*/ 194310 h 434432"/>
              <a:gd name="connsiteX368" fmla="*/ 14288 w 1567815"/>
              <a:gd name="connsiteY368" fmla="*/ 194310 h 434432"/>
              <a:gd name="connsiteX369" fmla="*/ 12383 w 1567815"/>
              <a:gd name="connsiteY369" fmla="*/ 192405 h 434432"/>
              <a:gd name="connsiteX370" fmla="*/ 13335 w 1567815"/>
              <a:gd name="connsiteY370" fmla="*/ 191452 h 434432"/>
              <a:gd name="connsiteX371" fmla="*/ 25718 w 1567815"/>
              <a:gd name="connsiteY371" fmla="*/ 186690 h 434432"/>
              <a:gd name="connsiteX372" fmla="*/ 31433 w 1567815"/>
              <a:gd name="connsiteY372" fmla="*/ 183833 h 434432"/>
              <a:gd name="connsiteX373" fmla="*/ 35243 w 1567815"/>
              <a:gd name="connsiteY373" fmla="*/ 178117 h 434432"/>
              <a:gd name="connsiteX374" fmla="*/ 40958 w 1567815"/>
              <a:gd name="connsiteY374" fmla="*/ 172402 h 434432"/>
              <a:gd name="connsiteX375" fmla="*/ 41910 w 1567815"/>
              <a:gd name="connsiteY375" fmla="*/ 163830 h 434432"/>
              <a:gd name="connsiteX376" fmla="*/ 40958 w 1567815"/>
              <a:gd name="connsiteY376" fmla="*/ 156210 h 434432"/>
              <a:gd name="connsiteX377" fmla="*/ 38100 w 1567815"/>
              <a:gd name="connsiteY377" fmla="*/ 154305 h 434432"/>
              <a:gd name="connsiteX378" fmla="*/ 33338 w 1567815"/>
              <a:gd name="connsiteY378" fmla="*/ 147638 h 434432"/>
              <a:gd name="connsiteX379" fmla="*/ 24765 w 1567815"/>
              <a:gd name="connsiteY379" fmla="*/ 147638 h 434432"/>
              <a:gd name="connsiteX380" fmla="*/ 21908 w 1567815"/>
              <a:gd name="connsiteY380" fmla="*/ 146685 h 434432"/>
              <a:gd name="connsiteX381" fmla="*/ 23813 w 1567815"/>
              <a:gd name="connsiteY381" fmla="*/ 143827 h 434432"/>
              <a:gd name="connsiteX382" fmla="*/ 34290 w 1567815"/>
              <a:gd name="connsiteY382" fmla="*/ 138113 h 434432"/>
              <a:gd name="connsiteX383" fmla="*/ 41910 w 1567815"/>
              <a:gd name="connsiteY383" fmla="*/ 122873 h 434432"/>
              <a:gd name="connsiteX384" fmla="*/ 40005 w 1567815"/>
              <a:gd name="connsiteY384" fmla="*/ 120967 h 434432"/>
              <a:gd name="connsiteX385" fmla="*/ 39053 w 1567815"/>
              <a:gd name="connsiteY385" fmla="*/ 121920 h 434432"/>
              <a:gd name="connsiteX386" fmla="*/ 36195 w 1567815"/>
              <a:gd name="connsiteY386" fmla="*/ 127635 h 434432"/>
              <a:gd name="connsiteX387" fmla="*/ 32385 w 1567815"/>
              <a:gd name="connsiteY387" fmla="*/ 127635 h 434432"/>
              <a:gd name="connsiteX388" fmla="*/ 30480 w 1567815"/>
              <a:gd name="connsiteY388" fmla="*/ 123825 h 434432"/>
              <a:gd name="connsiteX389" fmla="*/ 31433 w 1567815"/>
              <a:gd name="connsiteY389" fmla="*/ 112395 h 434432"/>
              <a:gd name="connsiteX390" fmla="*/ 39053 w 1567815"/>
              <a:gd name="connsiteY390" fmla="*/ 101917 h 434432"/>
              <a:gd name="connsiteX391" fmla="*/ 45720 w 1567815"/>
              <a:gd name="connsiteY391" fmla="*/ 98108 h 434432"/>
              <a:gd name="connsiteX392" fmla="*/ 59055 w 1567815"/>
              <a:gd name="connsiteY392" fmla="*/ 100013 h 434432"/>
              <a:gd name="connsiteX393" fmla="*/ 66675 w 1567815"/>
              <a:gd name="connsiteY393" fmla="*/ 100013 h 434432"/>
              <a:gd name="connsiteX394" fmla="*/ 70485 w 1567815"/>
              <a:gd name="connsiteY394" fmla="*/ 97155 h 434432"/>
              <a:gd name="connsiteX395" fmla="*/ 77153 w 1567815"/>
              <a:gd name="connsiteY395" fmla="*/ 96202 h 434432"/>
              <a:gd name="connsiteX396" fmla="*/ 109538 w 1567815"/>
              <a:gd name="connsiteY396" fmla="*/ 93345 h 434432"/>
              <a:gd name="connsiteX397" fmla="*/ 112395 w 1567815"/>
              <a:gd name="connsiteY397" fmla="*/ 92392 h 434432"/>
              <a:gd name="connsiteX398" fmla="*/ 119063 w 1567815"/>
              <a:gd name="connsiteY398" fmla="*/ 84773 h 434432"/>
              <a:gd name="connsiteX399" fmla="*/ 122873 w 1567815"/>
              <a:gd name="connsiteY399" fmla="*/ 82867 h 434432"/>
              <a:gd name="connsiteX400" fmla="*/ 125730 w 1567815"/>
              <a:gd name="connsiteY400" fmla="*/ 84773 h 434432"/>
              <a:gd name="connsiteX401" fmla="*/ 125730 w 1567815"/>
              <a:gd name="connsiteY401" fmla="*/ 88583 h 434432"/>
              <a:gd name="connsiteX402" fmla="*/ 128588 w 1567815"/>
              <a:gd name="connsiteY402" fmla="*/ 92392 h 434432"/>
              <a:gd name="connsiteX403" fmla="*/ 134303 w 1567815"/>
              <a:gd name="connsiteY403" fmla="*/ 89535 h 434432"/>
              <a:gd name="connsiteX404" fmla="*/ 138113 w 1567815"/>
              <a:gd name="connsiteY404" fmla="*/ 81915 h 434432"/>
              <a:gd name="connsiteX405" fmla="*/ 145733 w 1567815"/>
              <a:gd name="connsiteY405" fmla="*/ 78105 h 434432"/>
              <a:gd name="connsiteX406" fmla="*/ 150495 w 1567815"/>
              <a:gd name="connsiteY406" fmla="*/ 81915 h 434432"/>
              <a:gd name="connsiteX407" fmla="*/ 147638 w 1567815"/>
              <a:gd name="connsiteY407" fmla="*/ 88583 h 434432"/>
              <a:gd name="connsiteX408" fmla="*/ 140970 w 1567815"/>
              <a:gd name="connsiteY408" fmla="*/ 92392 h 434432"/>
              <a:gd name="connsiteX409" fmla="*/ 136208 w 1567815"/>
              <a:gd name="connsiteY409" fmla="*/ 96202 h 434432"/>
              <a:gd name="connsiteX410" fmla="*/ 133350 w 1567815"/>
              <a:gd name="connsiteY410" fmla="*/ 99060 h 434432"/>
              <a:gd name="connsiteX411" fmla="*/ 130493 w 1567815"/>
              <a:gd name="connsiteY411" fmla="*/ 116205 h 434432"/>
              <a:gd name="connsiteX412" fmla="*/ 137160 w 1567815"/>
              <a:gd name="connsiteY412" fmla="*/ 123825 h 434432"/>
              <a:gd name="connsiteX413" fmla="*/ 148590 w 1567815"/>
              <a:gd name="connsiteY413" fmla="*/ 123825 h 434432"/>
              <a:gd name="connsiteX414" fmla="*/ 166688 w 1567815"/>
              <a:gd name="connsiteY414" fmla="*/ 120967 h 434432"/>
              <a:gd name="connsiteX415" fmla="*/ 183833 w 1567815"/>
              <a:gd name="connsiteY415" fmla="*/ 112395 h 434432"/>
              <a:gd name="connsiteX416" fmla="*/ 191453 w 1567815"/>
              <a:gd name="connsiteY416" fmla="*/ 108585 h 434432"/>
              <a:gd name="connsiteX417" fmla="*/ 208598 w 1567815"/>
              <a:gd name="connsiteY417" fmla="*/ 105727 h 434432"/>
              <a:gd name="connsiteX418" fmla="*/ 210503 w 1567815"/>
              <a:gd name="connsiteY418" fmla="*/ 104775 h 434432"/>
              <a:gd name="connsiteX419" fmla="*/ 248603 w 1567815"/>
              <a:gd name="connsiteY419" fmla="*/ 97155 h 434432"/>
              <a:gd name="connsiteX420" fmla="*/ 266700 w 1567815"/>
              <a:gd name="connsiteY420" fmla="*/ 92392 h 434432"/>
              <a:gd name="connsiteX421" fmla="*/ 267653 w 1567815"/>
              <a:gd name="connsiteY421" fmla="*/ 89535 h 434432"/>
              <a:gd name="connsiteX422" fmla="*/ 265748 w 1567815"/>
              <a:gd name="connsiteY422" fmla="*/ 88583 h 434432"/>
              <a:gd name="connsiteX423" fmla="*/ 262890 w 1567815"/>
              <a:gd name="connsiteY423" fmla="*/ 90488 h 434432"/>
              <a:gd name="connsiteX424" fmla="*/ 250508 w 1567815"/>
              <a:gd name="connsiteY424" fmla="*/ 88583 h 434432"/>
              <a:gd name="connsiteX425" fmla="*/ 237173 w 1567815"/>
              <a:gd name="connsiteY425" fmla="*/ 90488 h 434432"/>
              <a:gd name="connsiteX426" fmla="*/ 235268 w 1567815"/>
              <a:gd name="connsiteY426" fmla="*/ 90488 h 434432"/>
              <a:gd name="connsiteX427" fmla="*/ 235268 w 1567815"/>
              <a:gd name="connsiteY427" fmla="*/ 86677 h 434432"/>
              <a:gd name="connsiteX428" fmla="*/ 234315 w 1567815"/>
              <a:gd name="connsiteY428" fmla="*/ 84773 h 434432"/>
              <a:gd name="connsiteX429" fmla="*/ 220028 w 1567815"/>
              <a:gd name="connsiteY429" fmla="*/ 75248 h 434432"/>
              <a:gd name="connsiteX430" fmla="*/ 220980 w 1567815"/>
              <a:gd name="connsiteY430" fmla="*/ 70485 h 434432"/>
              <a:gd name="connsiteX431" fmla="*/ 231458 w 1567815"/>
              <a:gd name="connsiteY431" fmla="*/ 63817 h 434432"/>
              <a:gd name="connsiteX432" fmla="*/ 239078 w 1567815"/>
              <a:gd name="connsiteY432" fmla="*/ 63817 h 434432"/>
              <a:gd name="connsiteX433" fmla="*/ 254318 w 1567815"/>
              <a:gd name="connsiteY433" fmla="*/ 75248 h 434432"/>
              <a:gd name="connsiteX434" fmla="*/ 257175 w 1567815"/>
              <a:gd name="connsiteY434" fmla="*/ 76200 h 434432"/>
              <a:gd name="connsiteX435" fmla="*/ 262890 w 1567815"/>
              <a:gd name="connsiteY435" fmla="*/ 73342 h 434432"/>
              <a:gd name="connsiteX436" fmla="*/ 280035 w 1567815"/>
              <a:gd name="connsiteY436" fmla="*/ 64770 h 434432"/>
              <a:gd name="connsiteX437" fmla="*/ 296228 w 1567815"/>
              <a:gd name="connsiteY437" fmla="*/ 60008 h 434432"/>
              <a:gd name="connsiteX438" fmla="*/ 314325 w 1567815"/>
              <a:gd name="connsiteY438" fmla="*/ 53340 h 434432"/>
              <a:gd name="connsiteX439" fmla="*/ 319088 w 1567815"/>
              <a:gd name="connsiteY439" fmla="*/ 56198 h 434432"/>
              <a:gd name="connsiteX440" fmla="*/ 324803 w 1567815"/>
              <a:gd name="connsiteY440" fmla="*/ 53340 h 434432"/>
              <a:gd name="connsiteX441" fmla="*/ 329565 w 1567815"/>
              <a:gd name="connsiteY441" fmla="*/ 59055 h 434432"/>
              <a:gd name="connsiteX442" fmla="*/ 338138 w 1567815"/>
              <a:gd name="connsiteY442" fmla="*/ 54292 h 434432"/>
              <a:gd name="connsiteX443" fmla="*/ 335280 w 1567815"/>
              <a:gd name="connsiteY443" fmla="*/ 52388 h 434432"/>
              <a:gd name="connsiteX444" fmla="*/ 332423 w 1567815"/>
              <a:gd name="connsiteY444" fmla="*/ 50483 h 434432"/>
              <a:gd name="connsiteX445" fmla="*/ 333375 w 1567815"/>
              <a:gd name="connsiteY445" fmla="*/ 49530 h 434432"/>
              <a:gd name="connsiteX446" fmla="*/ 344805 w 1567815"/>
              <a:gd name="connsiteY446" fmla="*/ 45720 h 434432"/>
              <a:gd name="connsiteX447" fmla="*/ 350520 w 1567815"/>
              <a:gd name="connsiteY447" fmla="*/ 47625 h 434432"/>
              <a:gd name="connsiteX448" fmla="*/ 355283 w 1567815"/>
              <a:gd name="connsiteY448" fmla="*/ 45720 h 434432"/>
              <a:gd name="connsiteX449" fmla="*/ 359093 w 1567815"/>
              <a:gd name="connsiteY449" fmla="*/ 34290 h 434432"/>
              <a:gd name="connsiteX450" fmla="*/ 363855 w 1567815"/>
              <a:gd name="connsiteY450" fmla="*/ 33338 h 434432"/>
              <a:gd name="connsiteX451" fmla="*/ 365760 w 1567815"/>
              <a:gd name="connsiteY451" fmla="*/ 32385 h 434432"/>
              <a:gd name="connsiteX452" fmla="*/ 371475 w 1567815"/>
              <a:gd name="connsiteY452" fmla="*/ 27623 h 434432"/>
              <a:gd name="connsiteX453" fmla="*/ 385763 w 1567815"/>
              <a:gd name="connsiteY453" fmla="*/ 27623 h 434432"/>
              <a:gd name="connsiteX454" fmla="*/ 395288 w 1567815"/>
              <a:gd name="connsiteY454" fmla="*/ 24765 h 434432"/>
              <a:gd name="connsiteX455" fmla="*/ 398145 w 1567815"/>
              <a:gd name="connsiteY455" fmla="*/ 23813 h 434432"/>
              <a:gd name="connsiteX456" fmla="*/ 410528 w 1567815"/>
              <a:gd name="connsiteY456" fmla="*/ 24765 h 434432"/>
              <a:gd name="connsiteX457" fmla="*/ 426720 w 1567815"/>
              <a:gd name="connsiteY457" fmla="*/ 24765 h 434432"/>
              <a:gd name="connsiteX458" fmla="*/ 436245 w 1567815"/>
              <a:gd name="connsiteY458" fmla="*/ 25717 h 434432"/>
              <a:gd name="connsiteX459" fmla="*/ 442913 w 1567815"/>
              <a:gd name="connsiteY459" fmla="*/ 31433 h 434432"/>
              <a:gd name="connsiteX460" fmla="*/ 442913 w 1567815"/>
              <a:gd name="connsiteY460" fmla="*/ 35242 h 434432"/>
              <a:gd name="connsiteX461" fmla="*/ 444818 w 1567815"/>
              <a:gd name="connsiteY461" fmla="*/ 37148 h 434432"/>
              <a:gd name="connsiteX462" fmla="*/ 448628 w 1567815"/>
              <a:gd name="connsiteY462" fmla="*/ 35242 h 434432"/>
              <a:gd name="connsiteX463" fmla="*/ 451485 w 1567815"/>
              <a:gd name="connsiteY463" fmla="*/ 27623 h 434432"/>
              <a:gd name="connsiteX464" fmla="*/ 457200 w 1567815"/>
              <a:gd name="connsiteY464" fmla="*/ 26670 h 434432"/>
              <a:gd name="connsiteX465" fmla="*/ 463868 w 1567815"/>
              <a:gd name="connsiteY465" fmla="*/ 26670 h 434432"/>
              <a:gd name="connsiteX466" fmla="*/ 471488 w 1567815"/>
              <a:gd name="connsiteY466" fmla="*/ 25717 h 434432"/>
              <a:gd name="connsiteX467" fmla="*/ 473393 w 1567815"/>
              <a:gd name="connsiteY467" fmla="*/ 27623 h 434432"/>
              <a:gd name="connsiteX468" fmla="*/ 473393 w 1567815"/>
              <a:gd name="connsiteY468" fmla="*/ 29527 h 434432"/>
              <a:gd name="connsiteX469" fmla="*/ 474345 w 1567815"/>
              <a:gd name="connsiteY469" fmla="*/ 34290 h 434432"/>
              <a:gd name="connsiteX470" fmla="*/ 479108 w 1567815"/>
              <a:gd name="connsiteY470" fmla="*/ 31433 h 434432"/>
              <a:gd name="connsiteX471" fmla="*/ 484823 w 1567815"/>
              <a:gd name="connsiteY471" fmla="*/ 31433 h 434432"/>
              <a:gd name="connsiteX472" fmla="*/ 489585 w 1567815"/>
              <a:gd name="connsiteY472" fmla="*/ 27623 h 434432"/>
              <a:gd name="connsiteX473" fmla="*/ 485775 w 1567815"/>
              <a:gd name="connsiteY473" fmla="*/ 25717 h 434432"/>
              <a:gd name="connsiteX474" fmla="*/ 484823 w 1567815"/>
              <a:gd name="connsiteY474" fmla="*/ 24765 h 434432"/>
              <a:gd name="connsiteX475" fmla="*/ 485775 w 1567815"/>
              <a:gd name="connsiteY475" fmla="*/ 23813 h 434432"/>
              <a:gd name="connsiteX476" fmla="*/ 487680 w 1567815"/>
              <a:gd name="connsiteY476" fmla="*/ 22860 h 434432"/>
              <a:gd name="connsiteX477" fmla="*/ 511493 w 1567815"/>
              <a:gd name="connsiteY477" fmla="*/ 19050 h 434432"/>
              <a:gd name="connsiteX478" fmla="*/ 527685 w 1567815"/>
              <a:gd name="connsiteY478" fmla="*/ 19050 h 434432"/>
              <a:gd name="connsiteX479" fmla="*/ 534353 w 1567815"/>
              <a:gd name="connsiteY479" fmla="*/ 20955 h 434432"/>
              <a:gd name="connsiteX480" fmla="*/ 549593 w 1567815"/>
              <a:gd name="connsiteY480" fmla="*/ 22860 h 434432"/>
              <a:gd name="connsiteX481" fmla="*/ 564833 w 1567815"/>
              <a:gd name="connsiteY481" fmla="*/ 19050 h 434432"/>
              <a:gd name="connsiteX482" fmla="*/ 569595 w 1567815"/>
              <a:gd name="connsiteY482" fmla="*/ 19050 h 434432"/>
              <a:gd name="connsiteX483" fmla="*/ 567690 w 1567815"/>
              <a:gd name="connsiteY483" fmla="*/ 23813 h 434432"/>
              <a:gd name="connsiteX484" fmla="*/ 567690 w 1567815"/>
              <a:gd name="connsiteY484" fmla="*/ 26670 h 434432"/>
              <a:gd name="connsiteX485" fmla="*/ 580073 w 1567815"/>
              <a:gd name="connsiteY485" fmla="*/ 26670 h 434432"/>
              <a:gd name="connsiteX486" fmla="*/ 590550 w 1567815"/>
              <a:gd name="connsiteY486" fmla="*/ 26670 h 434432"/>
              <a:gd name="connsiteX487" fmla="*/ 599123 w 1567815"/>
              <a:gd name="connsiteY487" fmla="*/ 25717 h 434432"/>
              <a:gd name="connsiteX488" fmla="*/ 608648 w 1567815"/>
              <a:gd name="connsiteY488" fmla="*/ 23813 h 434432"/>
              <a:gd name="connsiteX489" fmla="*/ 613410 w 1567815"/>
              <a:gd name="connsiteY489" fmla="*/ 23813 h 434432"/>
              <a:gd name="connsiteX490" fmla="*/ 622935 w 1567815"/>
              <a:gd name="connsiteY490" fmla="*/ 25717 h 434432"/>
              <a:gd name="connsiteX491" fmla="*/ 636270 w 1567815"/>
              <a:gd name="connsiteY491" fmla="*/ 17145 h 434432"/>
              <a:gd name="connsiteX492" fmla="*/ 637223 w 1567815"/>
              <a:gd name="connsiteY492" fmla="*/ 16192 h 434432"/>
              <a:gd name="connsiteX493" fmla="*/ 639128 w 1567815"/>
              <a:gd name="connsiteY493" fmla="*/ 19050 h 434432"/>
              <a:gd name="connsiteX494" fmla="*/ 638175 w 1567815"/>
              <a:gd name="connsiteY494" fmla="*/ 25717 h 434432"/>
              <a:gd name="connsiteX495" fmla="*/ 637223 w 1567815"/>
              <a:gd name="connsiteY495" fmla="*/ 28575 h 434432"/>
              <a:gd name="connsiteX496" fmla="*/ 641985 w 1567815"/>
              <a:gd name="connsiteY496" fmla="*/ 28575 h 434432"/>
              <a:gd name="connsiteX497" fmla="*/ 648653 w 1567815"/>
              <a:gd name="connsiteY497" fmla="*/ 25717 h 434432"/>
              <a:gd name="connsiteX498" fmla="*/ 668655 w 1567815"/>
              <a:gd name="connsiteY498" fmla="*/ 21908 h 434432"/>
              <a:gd name="connsiteX499" fmla="*/ 679133 w 1567815"/>
              <a:gd name="connsiteY499" fmla="*/ 21908 h 434432"/>
              <a:gd name="connsiteX500" fmla="*/ 681990 w 1567815"/>
              <a:gd name="connsiteY500" fmla="*/ 24765 h 434432"/>
              <a:gd name="connsiteX501" fmla="*/ 696278 w 1567815"/>
              <a:gd name="connsiteY501" fmla="*/ 24765 h 434432"/>
              <a:gd name="connsiteX502" fmla="*/ 713423 w 1567815"/>
              <a:gd name="connsiteY502" fmla="*/ 27623 h 434432"/>
              <a:gd name="connsiteX503" fmla="*/ 731520 w 1567815"/>
              <a:gd name="connsiteY503" fmla="*/ 24765 h 434432"/>
              <a:gd name="connsiteX504" fmla="*/ 741998 w 1567815"/>
              <a:gd name="connsiteY504" fmla="*/ 24765 h 434432"/>
              <a:gd name="connsiteX505" fmla="*/ 748665 w 1567815"/>
              <a:gd name="connsiteY505" fmla="*/ 23813 h 434432"/>
              <a:gd name="connsiteX506" fmla="*/ 760095 w 1567815"/>
              <a:gd name="connsiteY506" fmla="*/ 25717 h 434432"/>
              <a:gd name="connsiteX507" fmla="*/ 763905 w 1567815"/>
              <a:gd name="connsiteY507" fmla="*/ 23813 h 434432"/>
              <a:gd name="connsiteX508" fmla="*/ 765810 w 1567815"/>
              <a:gd name="connsiteY508" fmla="*/ 20955 h 434432"/>
              <a:gd name="connsiteX509" fmla="*/ 776288 w 1567815"/>
              <a:gd name="connsiteY509" fmla="*/ 14288 h 434432"/>
              <a:gd name="connsiteX510" fmla="*/ 782003 w 1567815"/>
              <a:gd name="connsiteY510" fmla="*/ 11430 h 434432"/>
              <a:gd name="connsiteX511" fmla="*/ 792480 w 1567815"/>
              <a:gd name="connsiteY511" fmla="*/ 13335 h 434432"/>
              <a:gd name="connsiteX512" fmla="*/ 801053 w 1567815"/>
              <a:gd name="connsiteY512" fmla="*/ 12383 h 434432"/>
              <a:gd name="connsiteX513" fmla="*/ 801053 w 1567815"/>
              <a:gd name="connsiteY513" fmla="*/ 10477 h 434432"/>
              <a:gd name="connsiteX514" fmla="*/ 809625 w 1567815"/>
              <a:gd name="connsiteY514" fmla="*/ 6667 h 434432"/>
              <a:gd name="connsiteX515" fmla="*/ 818198 w 1567815"/>
              <a:gd name="connsiteY515" fmla="*/ 11430 h 434432"/>
              <a:gd name="connsiteX516" fmla="*/ 818198 w 1567815"/>
              <a:gd name="connsiteY516" fmla="*/ 15240 h 434432"/>
              <a:gd name="connsiteX517" fmla="*/ 819150 w 1567815"/>
              <a:gd name="connsiteY517" fmla="*/ 16192 h 434432"/>
              <a:gd name="connsiteX518" fmla="*/ 822008 w 1567815"/>
              <a:gd name="connsiteY518" fmla="*/ 15240 h 434432"/>
              <a:gd name="connsiteX519" fmla="*/ 824865 w 1567815"/>
              <a:gd name="connsiteY519" fmla="*/ 9525 h 434432"/>
              <a:gd name="connsiteX520" fmla="*/ 826770 w 1567815"/>
              <a:gd name="connsiteY520" fmla="*/ 1905 h 434432"/>
              <a:gd name="connsiteX521" fmla="*/ 835343 w 1567815"/>
              <a:gd name="connsiteY521" fmla="*/ 952 h 434432"/>
              <a:gd name="connsiteX522" fmla="*/ 852488 w 1567815"/>
              <a:gd name="connsiteY522" fmla="*/ 3810 h 434432"/>
              <a:gd name="connsiteX523" fmla="*/ 864870 w 1567815"/>
              <a:gd name="connsiteY523" fmla="*/ 4763 h 434432"/>
              <a:gd name="connsiteX524" fmla="*/ 868680 w 1567815"/>
              <a:gd name="connsiteY524" fmla="*/ 11430 h 434432"/>
              <a:gd name="connsiteX525" fmla="*/ 871538 w 1567815"/>
              <a:gd name="connsiteY525" fmla="*/ 15240 h 434432"/>
              <a:gd name="connsiteX526" fmla="*/ 873443 w 1567815"/>
              <a:gd name="connsiteY526" fmla="*/ 15240 h 434432"/>
              <a:gd name="connsiteX527" fmla="*/ 882968 w 1567815"/>
              <a:gd name="connsiteY527" fmla="*/ 13335 h 434432"/>
              <a:gd name="connsiteX528" fmla="*/ 893445 w 1567815"/>
              <a:gd name="connsiteY528" fmla="*/ 15240 h 434432"/>
              <a:gd name="connsiteX529" fmla="*/ 902018 w 1567815"/>
              <a:gd name="connsiteY529" fmla="*/ 15240 h 434432"/>
              <a:gd name="connsiteX530" fmla="*/ 912495 w 1567815"/>
              <a:gd name="connsiteY530" fmla="*/ 15240 h 434432"/>
              <a:gd name="connsiteX531" fmla="*/ 913448 w 1567815"/>
              <a:gd name="connsiteY531" fmla="*/ 19050 h 434432"/>
              <a:gd name="connsiteX532" fmla="*/ 912495 w 1567815"/>
              <a:gd name="connsiteY532" fmla="*/ 20955 h 434432"/>
              <a:gd name="connsiteX533" fmla="*/ 922020 w 1567815"/>
              <a:gd name="connsiteY533" fmla="*/ 20955 h 434432"/>
              <a:gd name="connsiteX534" fmla="*/ 920115 w 1567815"/>
              <a:gd name="connsiteY534" fmla="*/ 17145 h 434432"/>
              <a:gd name="connsiteX535" fmla="*/ 932498 w 1567815"/>
              <a:gd name="connsiteY535" fmla="*/ 12383 h 434432"/>
              <a:gd name="connsiteX536" fmla="*/ 934403 w 1567815"/>
              <a:gd name="connsiteY536" fmla="*/ 16192 h 434432"/>
              <a:gd name="connsiteX537" fmla="*/ 935355 w 1567815"/>
              <a:gd name="connsiteY537" fmla="*/ 19050 h 434432"/>
              <a:gd name="connsiteX538" fmla="*/ 940118 w 1567815"/>
              <a:gd name="connsiteY538" fmla="*/ 19050 h 434432"/>
              <a:gd name="connsiteX539" fmla="*/ 950595 w 1567815"/>
              <a:gd name="connsiteY539" fmla="*/ 19050 h 434432"/>
              <a:gd name="connsiteX540" fmla="*/ 953453 w 1567815"/>
              <a:gd name="connsiteY540" fmla="*/ 19050 h 434432"/>
              <a:gd name="connsiteX541" fmla="*/ 959168 w 1567815"/>
              <a:gd name="connsiteY541" fmla="*/ 25717 h 434432"/>
              <a:gd name="connsiteX542" fmla="*/ 982028 w 1567815"/>
              <a:gd name="connsiteY542" fmla="*/ 20955 h 434432"/>
              <a:gd name="connsiteX543" fmla="*/ 996315 w 1567815"/>
              <a:gd name="connsiteY543" fmla="*/ 20955 h 434432"/>
              <a:gd name="connsiteX544" fmla="*/ 999173 w 1567815"/>
              <a:gd name="connsiteY544" fmla="*/ 21908 h 434432"/>
              <a:gd name="connsiteX545" fmla="*/ 1012508 w 1567815"/>
              <a:gd name="connsiteY545" fmla="*/ 23813 h 434432"/>
              <a:gd name="connsiteX546" fmla="*/ 1026795 w 1567815"/>
              <a:gd name="connsiteY546" fmla="*/ 23813 h 434432"/>
              <a:gd name="connsiteX547" fmla="*/ 1032510 w 1567815"/>
              <a:gd name="connsiteY547" fmla="*/ 22860 h 434432"/>
              <a:gd name="connsiteX548" fmla="*/ 1038225 w 1567815"/>
              <a:gd name="connsiteY548" fmla="*/ 22860 h 434432"/>
              <a:gd name="connsiteX549" fmla="*/ 1046798 w 1567815"/>
              <a:gd name="connsiteY549" fmla="*/ 21908 h 434432"/>
              <a:gd name="connsiteX550" fmla="*/ 1050608 w 1567815"/>
              <a:gd name="connsiteY550" fmla="*/ 21908 h 434432"/>
              <a:gd name="connsiteX551" fmla="*/ 1055370 w 1567815"/>
              <a:gd name="connsiteY551" fmla="*/ 28575 h 434432"/>
              <a:gd name="connsiteX552" fmla="*/ 1065848 w 1567815"/>
              <a:gd name="connsiteY552" fmla="*/ 25717 h 434432"/>
              <a:gd name="connsiteX553" fmla="*/ 1068705 w 1567815"/>
              <a:gd name="connsiteY553" fmla="*/ 27623 h 434432"/>
              <a:gd name="connsiteX554" fmla="*/ 1067753 w 1567815"/>
              <a:gd name="connsiteY554" fmla="*/ 28575 h 434432"/>
              <a:gd name="connsiteX555" fmla="*/ 1063943 w 1567815"/>
              <a:gd name="connsiteY555" fmla="*/ 31433 h 434432"/>
              <a:gd name="connsiteX556" fmla="*/ 1057275 w 1567815"/>
              <a:gd name="connsiteY556" fmla="*/ 39052 h 434432"/>
              <a:gd name="connsiteX557" fmla="*/ 1056323 w 1567815"/>
              <a:gd name="connsiteY557" fmla="*/ 41910 h 434432"/>
              <a:gd name="connsiteX558" fmla="*/ 1059180 w 1567815"/>
              <a:gd name="connsiteY558" fmla="*/ 42863 h 434432"/>
              <a:gd name="connsiteX559" fmla="*/ 1075373 w 1567815"/>
              <a:gd name="connsiteY559" fmla="*/ 40005 h 434432"/>
              <a:gd name="connsiteX560" fmla="*/ 1090613 w 1567815"/>
              <a:gd name="connsiteY560" fmla="*/ 33338 h 434432"/>
              <a:gd name="connsiteX561" fmla="*/ 1092518 w 1567815"/>
              <a:gd name="connsiteY561" fmla="*/ 28575 h 434432"/>
              <a:gd name="connsiteX562" fmla="*/ 1088708 w 1567815"/>
              <a:gd name="connsiteY562" fmla="*/ 25717 h 434432"/>
              <a:gd name="connsiteX563" fmla="*/ 1080135 w 1567815"/>
              <a:gd name="connsiteY563" fmla="*/ 24765 h 434432"/>
              <a:gd name="connsiteX564" fmla="*/ 1079183 w 1567815"/>
              <a:gd name="connsiteY564" fmla="*/ 21908 h 434432"/>
              <a:gd name="connsiteX565" fmla="*/ 1081088 w 1567815"/>
              <a:gd name="connsiteY565" fmla="*/ 19050 h 434432"/>
              <a:gd name="connsiteX566" fmla="*/ 1102995 w 1567815"/>
              <a:gd name="connsiteY566" fmla="*/ 22860 h 434432"/>
              <a:gd name="connsiteX567" fmla="*/ 1103948 w 1567815"/>
              <a:gd name="connsiteY567" fmla="*/ 27623 h 434432"/>
              <a:gd name="connsiteX568" fmla="*/ 1101090 w 1567815"/>
              <a:gd name="connsiteY568" fmla="*/ 29527 h 434432"/>
              <a:gd name="connsiteX569" fmla="*/ 1098233 w 1567815"/>
              <a:gd name="connsiteY569" fmla="*/ 34290 h 434432"/>
              <a:gd name="connsiteX570" fmla="*/ 1102995 w 1567815"/>
              <a:gd name="connsiteY570" fmla="*/ 36195 h 434432"/>
              <a:gd name="connsiteX571" fmla="*/ 1119188 w 1567815"/>
              <a:gd name="connsiteY571" fmla="*/ 25717 h 434432"/>
              <a:gd name="connsiteX572" fmla="*/ 1125855 w 1567815"/>
              <a:gd name="connsiteY572" fmla="*/ 26670 h 434432"/>
              <a:gd name="connsiteX573" fmla="*/ 1129665 w 1567815"/>
              <a:gd name="connsiteY573" fmla="*/ 29527 h 434432"/>
              <a:gd name="connsiteX574" fmla="*/ 1136333 w 1567815"/>
              <a:gd name="connsiteY574" fmla="*/ 31433 h 434432"/>
              <a:gd name="connsiteX575" fmla="*/ 1130618 w 1567815"/>
              <a:gd name="connsiteY575" fmla="*/ 34290 h 434432"/>
              <a:gd name="connsiteX576" fmla="*/ 1124903 w 1567815"/>
              <a:gd name="connsiteY576" fmla="*/ 37148 h 434432"/>
              <a:gd name="connsiteX577" fmla="*/ 1125855 w 1567815"/>
              <a:gd name="connsiteY577" fmla="*/ 40005 h 434432"/>
              <a:gd name="connsiteX578" fmla="*/ 1133475 w 1567815"/>
              <a:gd name="connsiteY578" fmla="*/ 43815 h 434432"/>
              <a:gd name="connsiteX579" fmla="*/ 1137285 w 1567815"/>
              <a:gd name="connsiteY579" fmla="*/ 40958 h 434432"/>
              <a:gd name="connsiteX580" fmla="*/ 1143000 w 1567815"/>
              <a:gd name="connsiteY580" fmla="*/ 38100 h 434432"/>
              <a:gd name="connsiteX581" fmla="*/ 1169670 w 1567815"/>
              <a:gd name="connsiteY581" fmla="*/ 43815 h 434432"/>
              <a:gd name="connsiteX582" fmla="*/ 1172528 w 1567815"/>
              <a:gd name="connsiteY582" fmla="*/ 40958 h 434432"/>
              <a:gd name="connsiteX583" fmla="*/ 1179195 w 1567815"/>
              <a:gd name="connsiteY583" fmla="*/ 39052 h 434432"/>
              <a:gd name="connsiteX584" fmla="*/ 1183958 w 1567815"/>
              <a:gd name="connsiteY584" fmla="*/ 37148 h 434432"/>
              <a:gd name="connsiteX585" fmla="*/ 1199198 w 1567815"/>
              <a:gd name="connsiteY585" fmla="*/ 40958 h 434432"/>
              <a:gd name="connsiteX586" fmla="*/ 1204913 w 1567815"/>
              <a:gd name="connsiteY586" fmla="*/ 46673 h 434432"/>
              <a:gd name="connsiteX587" fmla="*/ 1212533 w 1567815"/>
              <a:gd name="connsiteY587" fmla="*/ 50483 h 434432"/>
              <a:gd name="connsiteX588" fmla="*/ 1223010 w 1567815"/>
              <a:gd name="connsiteY588" fmla="*/ 49530 h 434432"/>
              <a:gd name="connsiteX589" fmla="*/ 1248728 w 1567815"/>
              <a:gd name="connsiteY589" fmla="*/ 47625 h 434432"/>
              <a:gd name="connsiteX590" fmla="*/ 1251585 w 1567815"/>
              <a:gd name="connsiteY590" fmla="*/ 47625 h 434432"/>
              <a:gd name="connsiteX591" fmla="*/ 1260158 w 1567815"/>
              <a:gd name="connsiteY591" fmla="*/ 45720 h 434432"/>
              <a:gd name="connsiteX592" fmla="*/ 1263968 w 1567815"/>
              <a:gd name="connsiteY592" fmla="*/ 45720 h 434432"/>
              <a:gd name="connsiteX593" fmla="*/ 1273493 w 1567815"/>
              <a:gd name="connsiteY593" fmla="*/ 49530 h 434432"/>
              <a:gd name="connsiteX594" fmla="*/ 1279208 w 1567815"/>
              <a:gd name="connsiteY594" fmla="*/ 51435 h 434432"/>
              <a:gd name="connsiteX595" fmla="*/ 1284923 w 1567815"/>
              <a:gd name="connsiteY595" fmla="*/ 52388 h 434432"/>
              <a:gd name="connsiteX596" fmla="*/ 1292543 w 1567815"/>
              <a:gd name="connsiteY596" fmla="*/ 52388 h 434432"/>
              <a:gd name="connsiteX597" fmla="*/ 1295400 w 1567815"/>
              <a:gd name="connsiteY597" fmla="*/ 53340 h 434432"/>
              <a:gd name="connsiteX598" fmla="*/ 1315403 w 1567815"/>
              <a:gd name="connsiteY598" fmla="*/ 51435 h 434432"/>
              <a:gd name="connsiteX599" fmla="*/ 1316355 w 1567815"/>
              <a:gd name="connsiteY599" fmla="*/ 52388 h 434432"/>
              <a:gd name="connsiteX600" fmla="*/ 1315403 w 1567815"/>
              <a:gd name="connsiteY600" fmla="*/ 53340 h 434432"/>
              <a:gd name="connsiteX601" fmla="*/ 1302068 w 1567815"/>
              <a:gd name="connsiteY601" fmla="*/ 54292 h 434432"/>
              <a:gd name="connsiteX602" fmla="*/ 1301115 w 1567815"/>
              <a:gd name="connsiteY602" fmla="*/ 55245 h 434432"/>
              <a:gd name="connsiteX603" fmla="*/ 1303020 w 1567815"/>
              <a:gd name="connsiteY603" fmla="*/ 57150 h 434432"/>
              <a:gd name="connsiteX604" fmla="*/ 1321118 w 1567815"/>
              <a:gd name="connsiteY604" fmla="*/ 60960 h 434432"/>
              <a:gd name="connsiteX605" fmla="*/ 1328738 w 1567815"/>
              <a:gd name="connsiteY605" fmla="*/ 59055 h 434432"/>
              <a:gd name="connsiteX606" fmla="*/ 1336358 w 1567815"/>
              <a:gd name="connsiteY606" fmla="*/ 60960 h 434432"/>
              <a:gd name="connsiteX607" fmla="*/ 1337310 w 1567815"/>
              <a:gd name="connsiteY607" fmla="*/ 65723 h 434432"/>
              <a:gd name="connsiteX608" fmla="*/ 1322070 w 1567815"/>
              <a:gd name="connsiteY608" fmla="*/ 70485 h 434432"/>
              <a:gd name="connsiteX609" fmla="*/ 1308735 w 1567815"/>
              <a:gd name="connsiteY609" fmla="*/ 68580 h 434432"/>
              <a:gd name="connsiteX610" fmla="*/ 1300163 w 1567815"/>
              <a:gd name="connsiteY610" fmla="*/ 76200 h 434432"/>
              <a:gd name="connsiteX611" fmla="*/ 1319213 w 1567815"/>
              <a:gd name="connsiteY611" fmla="*/ 81915 h 434432"/>
              <a:gd name="connsiteX612" fmla="*/ 1323023 w 1567815"/>
              <a:gd name="connsiteY612" fmla="*/ 80010 h 434432"/>
              <a:gd name="connsiteX613" fmla="*/ 1337310 w 1567815"/>
              <a:gd name="connsiteY613" fmla="*/ 79058 h 434432"/>
              <a:gd name="connsiteX614" fmla="*/ 1342073 w 1567815"/>
              <a:gd name="connsiteY614" fmla="*/ 77152 h 434432"/>
              <a:gd name="connsiteX615" fmla="*/ 1344930 w 1567815"/>
              <a:gd name="connsiteY615" fmla="*/ 78105 h 434432"/>
              <a:gd name="connsiteX616" fmla="*/ 1343025 w 1567815"/>
              <a:gd name="connsiteY616" fmla="*/ 80963 h 434432"/>
              <a:gd name="connsiteX617" fmla="*/ 1345883 w 1567815"/>
              <a:gd name="connsiteY617" fmla="*/ 87630 h 434432"/>
              <a:gd name="connsiteX618" fmla="*/ 1347788 w 1567815"/>
              <a:gd name="connsiteY618" fmla="*/ 90488 h 434432"/>
              <a:gd name="connsiteX619" fmla="*/ 1352550 w 1567815"/>
              <a:gd name="connsiteY619" fmla="*/ 98108 h 434432"/>
              <a:gd name="connsiteX620" fmla="*/ 1346835 w 1567815"/>
              <a:gd name="connsiteY620" fmla="*/ 110490 h 434432"/>
              <a:gd name="connsiteX621" fmla="*/ 1347788 w 1567815"/>
              <a:gd name="connsiteY621" fmla="*/ 115252 h 434432"/>
              <a:gd name="connsiteX622" fmla="*/ 1352550 w 1567815"/>
              <a:gd name="connsiteY622" fmla="*/ 115252 h 434432"/>
              <a:gd name="connsiteX623" fmla="*/ 1357313 w 1567815"/>
              <a:gd name="connsiteY623" fmla="*/ 113348 h 434432"/>
              <a:gd name="connsiteX624" fmla="*/ 1381125 w 1567815"/>
              <a:gd name="connsiteY624" fmla="*/ 116205 h 434432"/>
              <a:gd name="connsiteX625" fmla="*/ 1391603 w 1567815"/>
              <a:gd name="connsiteY625" fmla="*/ 116205 h 434432"/>
              <a:gd name="connsiteX626" fmla="*/ 1403033 w 1567815"/>
              <a:gd name="connsiteY626" fmla="*/ 124777 h 434432"/>
              <a:gd name="connsiteX627" fmla="*/ 1404938 w 1567815"/>
              <a:gd name="connsiteY627" fmla="*/ 129540 h 434432"/>
              <a:gd name="connsiteX628" fmla="*/ 1406843 w 1567815"/>
              <a:gd name="connsiteY628" fmla="*/ 134302 h 434432"/>
              <a:gd name="connsiteX629" fmla="*/ 1421130 w 1567815"/>
              <a:gd name="connsiteY629" fmla="*/ 134302 h 434432"/>
              <a:gd name="connsiteX630" fmla="*/ 1471613 w 1567815"/>
              <a:gd name="connsiteY630" fmla="*/ 134302 h 434432"/>
              <a:gd name="connsiteX631" fmla="*/ 1474470 w 1567815"/>
              <a:gd name="connsiteY631" fmla="*/ 136208 h 434432"/>
              <a:gd name="connsiteX632" fmla="*/ 1477328 w 1567815"/>
              <a:gd name="connsiteY632" fmla="*/ 140970 h 434432"/>
              <a:gd name="connsiteX633" fmla="*/ 1480185 w 1567815"/>
              <a:gd name="connsiteY633" fmla="*/ 141923 h 434432"/>
              <a:gd name="connsiteX634" fmla="*/ 1481138 w 1567815"/>
              <a:gd name="connsiteY634" fmla="*/ 142875 h 434432"/>
              <a:gd name="connsiteX635" fmla="*/ 1480185 w 1567815"/>
              <a:gd name="connsiteY635" fmla="*/ 143827 h 434432"/>
              <a:gd name="connsiteX636" fmla="*/ 1468755 w 1567815"/>
              <a:gd name="connsiteY636" fmla="*/ 146685 h 434432"/>
              <a:gd name="connsiteX637" fmla="*/ 1460183 w 1567815"/>
              <a:gd name="connsiteY637" fmla="*/ 145733 h 434432"/>
              <a:gd name="connsiteX638" fmla="*/ 1447800 w 1567815"/>
              <a:gd name="connsiteY638" fmla="*/ 148590 h 434432"/>
              <a:gd name="connsiteX639" fmla="*/ 1446848 w 1567815"/>
              <a:gd name="connsiteY639" fmla="*/ 153352 h 434432"/>
              <a:gd name="connsiteX640" fmla="*/ 1448753 w 1567815"/>
              <a:gd name="connsiteY640" fmla="*/ 158115 h 434432"/>
              <a:gd name="connsiteX641" fmla="*/ 1479233 w 1567815"/>
              <a:gd name="connsiteY641" fmla="*/ 156210 h 434432"/>
              <a:gd name="connsiteX642" fmla="*/ 1497330 w 1567815"/>
              <a:gd name="connsiteY642" fmla="*/ 152400 h 434432"/>
              <a:gd name="connsiteX643" fmla="*/ 1507808 w 1567815"/>
              <a:gd name="connsiteY643" fmla="*/ 152400 h 434432"/>
              <a:gd name="connsiteX644" fmla="*/ 1517333 w 1567815"/>
              <a:gd name="connsiteY644" fmla="*/ 155258 h 434432"/>
              <a:gd name="connsiteX645" fmla="*/ 1519238 w 1567815"/>
              <a:gd name="connsiteY645" fmla="*/ 157163 h 434432"/>
              <a:gd name="connsiteX646" fmla="*/ 1517333 w 1567815"/>
              <a:gd name="connsiteY646" fmla="*/ 161925 h 434432"/>
              <a:gd name="connsiteX647" fmla="*/ 1493520 w 1567815"/>
              <a:gd name="connsiteY647" fmla="*/ 165735 h 434432"/>
              <a:gd name="connsiteX648" fmla="*/ 1475423 w 1567815"/>
              <a:gd name="connsiteY648" fmla="*/ 162877 h 434432"/>
              <a:gd name="connsiteX649" fmla="*/ 1470660 w 1567815"/>
              <a:gd name="connsiteY649" fmla="*/ 166688 h 434432"/>
              <a:gd name="connsiteX650" fmla="*/ 1473518 w 1567815"/>
              <a:gd name="connsiteY650" fmla="*/ 170498 h 434432"/>
              <a:gd name="connsiteX651" fmla="*/ 1477328 w 1567815"/>
              <a:gd name="connsiteY651" fmla="*/ 175260 h 434432"/>
              <a:gd name="connsiteX652" fmla="*/ 1474470 w 1567815"/>
              <a:gd name="connsiteY652" fmla="*/ 180023 h 434432"/>
              <a:gd name="connsiteX653" fmla="*/ 1455420 w 1567815"/>
              <a:gd name="connsiteY653" fmla="*/ 180023 h 434432"/>
              <a:gd name="connsiteX654" fmla="*/ 1449705 w 1567815"/>
              <a:gd name="connsiteY654" fmla="*/ 183833 h 434432"/>
              <a:gd name="connsiteX655" fmla="*/ 1446848 w 1567815"/>
              <a:gd name="connsiteY655" fmla="*/ 186690 h 434432"/>
              <a:gd name="connsiteX656" fmla="*/ 1445895 w 1567815"/>
              <a:gd name="connsiteY656" fmla="*/ 183833 h 434432"/>
              <a:gd name="connsiteX657" fmla="*/ 1443990 w 1567815"/>
              <a:gd name="connsiteY657" fmla="*/ 182880 h 434432"/>
              <a:gd name="connsiteX658" fmla="*/ 1443038 w 1567815"/>
              <a:gd name="connsiteY658" fmla="*/ 183833 h 434432"/>
              <a:gd name="connsiteX659" fmla="*/ 1443038 w 1567815"/>
              <a:gd name="connsiteY659" fmla="*/ 188595 h 434432"/>
              <a:gd name="connsiteX660" fmla="*/ 1445895 w 1567815"/>
              <a:gd name="connsiteY660" fmla="*/ 200025 h 434432"/>
              <a:gd name="connsiteX661" fmla="*/ 1449705 w 1567815"/>
              <a:gd name="connsiteY661" fmla="*/ 204788 h 434432"/>
              <a:gd name="connsiteX662" fmla="*/ 1456373 w 1567815"/>
              <a:gd name="connsiteY662" fmla="*/ 203835 h 434432"/>
              <a:gd name="connsiteX663" fmla="*/ 1461135 w 1567815"/>
              <a:gd name="connsiteY663" fmla="*/ 199073 h 434432"/>
              <a:gd name="connsiteX664" fmla="*/ 1475423 w 1567815"/>
              <a:gd name="connsiteY664" fmla="*/ 202883 h 434432"/>
              <a:gd name="connsiteX665" fmla="*/ 1475423 w 1567815"/>
              <a:gd name="connsiteY665" fmla="*/ 205740 h 434432"/>
              <a:gd name="connsiteX666" fmla="*/ 1475423 w 1567815"/>
              <a:gd name="connsiteY666" fmla="*/ 208598 h 434432"/>
              <a:gd name="connsiteX667" fmla="*/ 1485900 w 1567815"/>
              <a:gd name="connsiteY667" fmla="*/ 209550 h 434432"/>
              <a:gd name="connsiteX668" fmla="*/ 1487805 w 1567815"/>
              <a:gd name="connsiteY668" fmla="*/ 212408 h 434432"/>
              <a:gd name="connsiteX669" fmla="*/ 1486853 w 1567815"/>
              <a:gd name="connsiteY669" fmla="*/ 215265 h 434432"/>
              <a:gd name="connsiteX670" fmla="*/ 1470660 w 1567815"/>
              <a:gd name="connsiteY670" fmla="*/ 219075 h 434432"/>
              <a:gd name="connsiteX671" fmla="*/ 1463993 w 1567815"/>
              <a:gd name="connsiteY671" fmla="*/ 218123 h 434432"/>
              <a:gd name="connsiteX672" fmla="*/ 1454468 w 1567815"/>
              <a:gd name="connsiteY672" fmla="*/ 217170 h 434432"/>
              <a:gd name="connsiteX673" fmla="*/ 1444943 w 1567815"/>
              <a:gd name="connsiteY673" fmla="*/ 222885 h 434432"/>
              <a:gd name="connsiteX674" fmla="*/ 1439228 w 1567815"/>
              <a:gd name="connsiteY674" fmla="*/ 226695 h 434432"/>
              <a:gd name="connsiteX675" fmla="*/ 1439228 w 1567815"/>
              <a:gd name="connsiteY675" fmla="*/ 230505 h 434432"/>
              <a:gd name="connsiteX676" fmla="*/ 1444943 w 1567815"/>
              <a:gd name="connsiteY676" fmla="*/ 234315 h 434432"/>
              <a:gd name="connsiteX677" fmla="*/ 1452563 w 1567815"/>
              <a:gd name="connsiteY677" fmla="*/ 234315 h 434432"/>
              <a:gd name="connsiteX678" fmla="*/ 1461135 w 1567815"/>
              <a:gd name="connsiteY678" fmla="*/ 237173 h 434432"/>
              <a:gd name="connsiteX679" fmla="*/ 1463040 w 1567815"/>
              <a:gd name="connsiteY679" fmla="*/ 237173 h 434432"/>
              <a:gd name="connsiteX680" fmla="*/ 1464945 w 1567815"/>
              <a:gd name="connsiteY680" fmla="*/ 241935 h 434432"/>
              <a:gd name="connsiteX681" fmla="*/ 1462088 w 1567815"/>
              <a:gd name="connsiteY681" fmla="*/ 243840 h 434432"/>
              <a:gd name="connsiteX682" fmla="*/ 1447800 w 1567815"/>
              <a:gd name="connsiteY682" fmla="*/ 243840 h 434432"/>
              <a:gd name="connsiteX683" fmla="*/ 1443990 w 1567815"/>
              <a:gd name="connsiteY683" fmla="*/ 247650 h 434432"/>
              <a:gd name="connsiteX684" fmla="*/ 1442085 w 1567815"/>
              <a:gd name="connsiteY684" fmla="*/ 254317 h 434432"/>
              <a:gd name="connsiteX685" fmla="*/ 1443990 w 1567815"/>
              <a:gd name="connsiteY685" fmla="*/ 257175 h 434432"/>
              <a:gd name="connsiteX686" fmla="*/ 1504950 w 1567815"/>
              <a:gd name="connsiteY686" fmla="*/ 257175 h 434432"/>
              <a:gd name="connsiteX687" fmla="*/ 1523048 w 1567815"/>
              <a:gd name="connsiteY687" fmla="*/ 260033 h 434432"/>
              <a:gd name="connsiteX688" fmla="*/ 1526858 w 1567815"/>
              <a:gd name="connsiteY688" fmla="*/ 260033 h 434432"/>
              <a:gd name="connsiteX689" fmla="*/ 1542098 w 1567815"/>
              <a:gd name="connsiteY689" fmla="*/ 261938 h 434432"/>
              <a:gd name="connsiteX690" fmla="*/ 1557338 w 1567815"/>
              <a:gd name="connsiteY690" fmla="*/ 263842 h 434432"/>
              <a:gd name="connsiteX691" fmla="*/ 1558290 w 1567815"/>
              <a:gd name="connsiteY691" fmla="*/ 264795 h 434432"/>
              <a:gd name="connsiteX692" fmla="*/ 1556385 w 1567815"/>
              <a:gd name="connsiteY692" fmla="*/ 266700 h 434432"/>
              <a:gd name="connsiteX693" fmla="*/ 1547813 w 1567815"/>
              <a:gd name="connsiteY693" fmla="*/ 267653 h 434432"/>
              <a:gd name="connsiteX694" fmla="*/ 1540193 w 1567815"/>
              <a:gd name="connsiteY694" fmla="*/ 267653 h 434432"/>
              <a:gd name="connsiteX695" fmla="*/ 1529715 w 1567815"/>
              <a:gd name="connsiteY695" fmla="*/ 273367 h 434432"/>
              <a:gd name="connsiteX696" fmla="*/ 1526858 w 1567815"/>
              <a:gd name="connsiteY696" fmla="*/ 271463 h 434432"/>
              <a:gd name="connsiteX697" fmla="*/ 1513523 w 1567815"/>
              <a:gd name="connsiteY697" fmla="*/ 268605 h 434432"/>
              <a:gd name="connsiteX698" fmla="*/ 1507808 w 1567815"/>
              <a:gd name="connsiteY698" fmla="*/ 270510 h 434432"/>
              <a:gd name="connsiteX699" fmla="*/ 1494473 w 1567815"/>
              <a:gd name="connsiteY699" fmla="*/ 271463 h 434432"/>
              <a:gd name="connsiteX700" fmla="*/ 1493520 w 1567815"/>
              <a:gd name="connsiteY700" fmla="*/ 272415 h 434432"/>
              <a:gd name="connsiteX701" fmla="*/ 1494473 w 1567815"/>
              <a:gd name="connsiteY701" fmla="*/ 273367 h 434432"/>
              <a:gd name="connsiteX702" fmla="*/ 1496378 w 1567815"/>
              <a:gd name="connsiteY702" fmla="*/ 274320 h 434432"/>
              <a:gd name="connsiteX703" fmla="*/ 1499235 w 1567815"/>
              <a:gd name="connsiteY703" fmla="*/ 279083 h 434432"/>
              <a:gd name="connsiteX704" fmla="*/ 1492568 w 1567815"/>
              <a:gd name="connsiteY704" fmla="*/ 282892 h 434432"/>
              <a:gd name="connsiteX705" fmla="*/ 1485900 w 1567815"/>
              <a:gd name="connsiteY705" fmla="*/ 281940 h 434432"/>
              <a:gd name="connsiteX706" fmla="*/ 1472565 w 1567815"/>
              <a:gd name="connsiteY706" fmla="*/ 280988 h 434432"/>
              <a:gd name="connsiteX707" fmla="*/ 1467803 w 1567815"/>
              <a:gd name="connsiteY707" fmla="*/ 281940 h 434432"/>
              <a:gd name="connsiteX708" fmla="*/ 1463993 w 1567815"/>
              <a:gd name="connsiteY708" fmla="*/ 281940 h 434432"/>
              <a:gd name="connsiteX709" fmla="*/ 1463993 w 1567815"/>
              <a:gd name="connsiteY709" fmla="*/ 279083 h 434432"/>
              <a:gd name="connsiteX710" fmla="*/ 1464945 w 1567815"/>
              <a:gd name="connsiteY710" fmla="*/ 273367 h 434432"/>
              <a:gd name="connsiteX711" fmla="*/ 1459230 w 1567815"/>
              <a:gd name="connsiteY711" fmla="*/ 272415 h 434432"/>
              <a:gd name="connsiteX712" fmla="*/ 1454468 w 1567815"/>
              <a:gd name="connsiteY712" fmla="*/ 272415 h 434432"/>
              <a:gd name="connsiteX713" fmla="*/ 1448753 w 1567815"/>
              <a:gd name="connsiteY713" fmla="*/ 272415 h 434432"/>
              <a:gd name="connsiteX714" fmla="*/ 1446848 w 1567815"/>
              <a:gd name="connsiteY714" fmla="*/ 275273 h 434432"/>
              <a:gd name="connsiteX715" fmla="*/ 1433513 w 1567815"/>
              <a:gd name="connsiteY715" fmla="*/ 283845 h 434432"/>
              <a:gd name="connsiteX716" fmla="*/ 1423988 w 1567815"/>
              <a:gd name="connsiteY716" fmla="*/ 285750 h 434432"/>
              <a:gd name="connsiteX717" fmla="*/ 1419225 w 1567815"/>
              <a:gd name="connsiteY717" fmla="*/ 286703 h 434432"/>
              <a:gd name="connsiteX718" fmla="*/ 1383983 w 1567815"/>
              <a:gd name="connsiteY718" fmla="*/ 286703 h 434432"/>
              <a:gd name="connsiteX719" fmla="*/ 1355408 w 1567815"/>
              <a:gd name="connsiteY719" fmla="*/ 283845 h 434432"/>
              <a:gd name="connsiteX720" fmla="*/ 1350645 w 1567815"/>
              <a:gd name="connsiteY720" fmla="*/ 282892 h 434432"/>
              <a:gd name="connsiteX721" fmla="*/ 1343978 w 1567815"/>
              <a:gd name="connsiteY721" fmla="*/ 283845 h 434432"/>
              <a:gd name="connsiteX722" fmla="*/ 1338263 w 1567815"/>
              <a:gd name="connsiteY722" fmla="*/ 284798 h 434432"/>
              <a:gd name="connsiteX723" fmla="*/ 1333500 w 1567815"/>
              <a:gd name="connsiteY723" fmla="*/ 282892 h 434432"/>
              <a:gd name="connsiteX724" fmla="*/ 1254443 w 1567815"/>
              <a:gd name="connsiteY724" fmla="*/ 282892 h 434432"/>
              <a:gd name="connsiteX725" fmla="*/ 1251585 w 1567815"/>
              <a:gd name="connsiteY725" fmla="*/ 285750 h 434432"/>
              <a:gd name="connsiteX726" fmla="*/ 1258253 w 1567815"/>
              <a:gd name="connsiteY726" fmla="*/ 285750 h 434432"/>
              <a:gd name="connsiteX727" fmla="*/ 1265873 w 1567815"/>
              <a:gd name="connsiteY727" fmla="*/ 288608 h 434432"/>
              <a:gd name="connsiteX728" fmla="*/ 1278255 w 1567815"/>
              <a:gd name="connsiteY728" fmla="*/ 293370 h 434432"/>
              <a:gd name="connsiteX729" fmla="*/ 1303973 w 1567815"/>
              <a:gd name="connsiteY729" fmla="*/ 290513 h 434432"/>
              <a:gd name="connsiteX730" fmla="*/ 1324928 w 1567815"/>
              <a:gd name="connsiteY730" fmla="*/ 290513 h 434432"/>
              <a:gd name="connsiteX731" fmla="*/ 1343025 w 1567815"/>
              <a:gd name="connsiteY731" fmla="*/ 294323 h 434432"/>
              <a:gd name="connsiteX732" fmla="*/ 1356360 w 1567815"/>
              <a:gd name="connsiteY732" fmla="*/ 297180 h 434432"/>
              <a:gd name="connsiteX733" fmla="*/ 1373505 w 1567815"/>
              <a:gd name="connsiteY733" fmla="*/ 297180 h 434432"/>
              <a:gd name="connsiteX734" fmla="*/ 1378268 w 1567815"/>
              <a:gd name="connsiteY734" fmla="*/ 297180 h 434432"/>
              <a:gd name="connsiteX735" fmla="*/ 1399223 w 1567815"/>
              <a:gd name="connsiteY735" fmla="*/ 298133 h 434432"/>
              <a:gd name="connsiteX736" fmla="*/ 1414463 w 1567815"/>
              <a:gd name="connsiteY736" fmla="*/ 300990 h 434432"/>
              <a:gd name="connsiteX737" fmla="*/ 1417320 w 1567815"/>
              <a:gd name="connsiteY737" fmla="*/ 302895 h 434432"/>
              <a:gd name="connsiteX738" fmla="*/ 1414463 w 1567815"/>
              <a:gd name="connsiteY738" fmla="*/ 303848 h 434432"/>
              <a:gd name="connsiteX739" fmla="*/ 1413510 w 1567815"/>
              <a:gd name="connsiteY739" fmla="*/ 307658 h 434432"/>
              <a:gd name="connsiteX740" fmla="*/ 1413510 w 1567815"/>
              <a:gd name="connsiteY740" fmla="*/ 310515 h 434432"/>
              <a:gd name="connsiteX741" fmla="*/ 1403033 w 1567815"/>
              <a:gd name="connsiteY741" fmla="*/ 311467 h 434432"/>
              <a:gd name="connsiteX742" fmla="*/ 1397318 w 1567815"/>
              <a:gd name="connsiteY742" fmla="*/ 314325 h 434432"/>
              <a:gd name="connsiteX743" fmla="*/ 1396365 w 1567815"/>
              <a:gd name="connsiteY743" fmla="*/ 318135 h 434432"/>
              <a:gd name="connsiteX744" fmla="*/ 1400175 w 1567815"/>
              <a:gd name="connsiteY744" fmla="*/ 320992 h 434432"/>
              <a:gd name="connsiteX745" fmla="*/ 1424940 w 1567815"/>
              <a:gd name="connsiteY745" fmla="*/ 315278 h 434432"/>
              <a:gd name="connsiteX746" fmla="*/ 1430655 w 1567815"/>
              <a:gd name="connsiteY746" fmla="*/ 318135 h 434432"/>
              <a:gd name="connsiteX747" fmla="*/ 1435418 w 1567815"/>
              <a:gd name="connsiteY747" fmla="*/ 324803 h 434432"/>
              <a:gd name="connsiteX748" fmla="*/ 1448753 w 1567815"/>
              <a:gd name="connsiteY748" fmla="*/ 328613 h 434432"/>
              <a:gd name="connsiteX749" fmla="*/ 1485900 w 1567815"/>
              <a:gd name="connsiteY749" fmla="*/ 328613 h 434432"/>
              <a:gd name="connsiteX750" fmla="*/ 1490663 w 1567815"/>
              <a:gd name="connsiteY750" fmla="*/ 326708 h 434432"/>
              <a:gd name="connsiteX751" fmla="*/ 1500188 w 1567815"/>
              <a:gd name="connsiteY751" fmla="*/ 330517 h 434432"/>
              <a:gd name="connsiteX752" fmla="*/ 1512570 w 1567815"/>
              <a:gd name="connsiteY752" fmla="*/ 338138 h 434432"/>
              <a:gd name="connsiteX753" fmla="*/ 1525905 w 1567815"/>
              <a:gd name="connsiteY753" fmla="*/ 334328 h 434432"/>
              <a:gd name="connsiteX754" fmla="*/ 1544003 w 1567815"/>
              <a:gd name="connsiteY754" fmla="*/ 329565 h 434432"/>
              <a:gd name="connsiteX755" fmla="*/ 1554480 w 1567815"/>
              <a:gd name="connsiteY755" fmla="*/ 329565 h 434432"/>
              <a:gd name="connsiteX756" fmla="*/ 1562100 w 1567815"/>
              <a:gd name="connsiteY756" fmla="*/ 328613 h 434432"/>
              <a:gd name="connsiteX757" fmla="*/ 1453515 w 1567815"/>
              <a:gd name="connsiteY757" fmla="*/ 230505 h 434432"/>
              <a:gd name="connsiteX758" fmla="*/ 1454468 w 1567815"/>
              <a:gd name="connsiteY758" fmla="*/ 230505 h 434432"/>
              <a:gd name="connsiteX759" fmla="*/ 1455420 w 1567815"/>
              <a:gd name="connsiteY759" fmla="*/ 228600 h 434432"/>
              <a:gd name="connsiteX760" fmla="*/ 1455420 w 1567815"/>
              <a:gd name="connsiteY760" fmla="*/ 228600 h 434432"/>
              <a:gd name="connsiteX761" fmla="*/ 1455420 w 1567815"/>
              <a:gd name="connsiteY761" fmla="*/ 228600 h 434432"/>
              <a:gd name="connsiteX762" fmla="*/ 1455420 w 1567815"/>
              <a:gd name="connsiteY762" fmla="*/ 228600 h 434432"/>
              <a:gd name="connsiteX763" fmla="*/ 1453515 w 1567815"/>
              <a:gd name="connsiteY763" fmla="*/ 230505 h 434432"/>
              <a:gd name="connsiteX764" fmla="*/ 1443038 w 1567815"/>
              <a:gd name="connsiteY764" fmla="*/ 135255 h 434432"/>
              <a:gd name="connsiteX765" fmla="*/ 1444943 w 1567815"/>
              <a:gd name="connsiteY765" fmla="*/ 136208 h 434432"/>
              <a:gd name="connsiteX766" fmla="*/ 1444943 w 1567815"/>
              <a:gd name="connsiteY766" fmla="*/ 135255 h 434432"/>
              <a:gd name="connsiteX767" fmla="*/ 1443990 w 1567815"/>
              <a:gd name="connsiteY767" fmla="*/ 134302 h 434432"/>
              <a:gd name="connsiteX768" fmla="*/ 1443038 w 1567815"/>
              <a:gd name="connsiteY768" fmla="*/ 135255 h 434432"/>
              <a:gd name="connsiteX769" fmla="*/ 1386840 w 1567815"/>
              <a:gd name="connsiteY769" fmla="*/ 124777 h 434432"/>
              <a:gd name="connsiteX770" fmla="*/ 1387793 w 1567815"/>
              <a:gd name="connsiteY770" fmla="*/ 125730 h 434432"/>
              <a:gd name="connsiteX771" fmla="*/ 1388745 w 1567815"/>
              <a:gd name="connsiteY771" fmla="*/ 124777 h 434432"/>
              <a:gd name="connsiteX772" fmla="*/ 1387793 w 1567815"/>
              <a:gd name="connsiteY772" fmla="*/ 123825 h 434432"/>
              <a:gd name="connsiteX773" fmla="*/ 1386840 w 1567815"/>
              <a:gd name="connsiteY773" fmla="*/ 124777 h 434432"/>
              <a:gd name="connsiteX774" fmla="*/ 1382078 w 1567815"/>
              <a:gd name="connsiteY774" fmla="*/ 133350 h 434432"/>
              <a:gd name="connsiteX775" fmla="*/ 1380173 w 1567815"/>
              <a:gd name="connsiteY775" fmla="*/ 135255 h 434432"/>
              <a:gd name="connsiteX776" fmla="*/ 1381125 w 1567815"/>
              <a:gd name="connsiteY776" fmla="*/ 136208 h 434432"/>
              <a:gd name="connsiteX777" fmla="*/ 1385888 w 1567815"/>
              <a:gd name="connsiteY777" fmla="*/ 136208 h 434432"/>
              <a:gd name="connsiteX778" fmla="*/ 1385888 w 1567815"/>
              <a:gd name="connsiteY778" fmla="*/ 136208 h 434432"/>
              <a:gd name="connsiteX779" fmla="*/ 1385888 w 1567815"/>
              <a:gd name="connsiteY779" fmla="*/ 136208 h 434432"/>
              <a:gd name="connsiteX780" fmla="*/ 1387793 w 1567815"/>
              <a:gd name="connsiteY780" fmla="*/ 139065 h 434432"/>
              <a:gd name="connsiteX781" fmla="*/ 1411605 w 1567815"/>
              <a:gd name="connsiteY781" fmla="*/ 140017 h 434432"/>
              <a:gd name="connsiteX782" fmla="*/ 1419225 w 1567815"/>
              <a:gd name="connsiteY782" fmla="*/ 137160 h 434432"/>
              <a:gd name="connsiteX783" fmla="*/ 1425893 w 1567815"/>
              <a:gd name="connsiteY783" fmla="*/ 137160 h 434432"/>
              <a:gd name="connsiteX784" fmla="*/ 1431608 w 1567815"/>
              <a:gd name="connsiteY784" fmla="*/ 141923 h 434432"/>
              <a:gd name="connsiteX785" fmla="*/ 1432560 w 1567815"/>
              <a:gd name="connsiteY785" fmla="*/ 142875 h 434432"/>
              <a:gd name="connsiteX786" fmla="*/ 1433513 w 1567815"/>
              <a:gd name="connsiteY786" fmla="*/ 141923 h 434432"/>
              <a:gd name="connsiteX787" fmla="*/ 1429703 w 1567815"/>
              <a:gd name="connsiteY787" fmla="*/ 133350 h 434432"/>
              <a:gd name="connsiteX788" fmla="*/ 1415415 w 1567815"/>
              <a:gd name="connsiteY788" fmla="*/ 133350 h 434432"/>
              <a:gd name="connsiteX789" fmla="*/ 1403033 w 1567815"/>
              <a:gd name="connsiteY789" fmla="*/ 133350 h 434432"/>
              <a:gd name="connsiteX790" fmla="*/ 1389698 w 1567815"/>
              <a:gd name="connsiteY790" fmla="*/ 137160 h 434432"/>
              <a:gd name="connsiteX791" fmla="*/ 1384935 w 1567815"/>
              <a:gd name="connsiteY791" fmla="*/ 137160 h 434432"/>
              <a:gd name="connsiteX792" fmla="*/ 1384935 w 1567815"/>
              <a:gd name="connsiteY792" fmla="*/ 137160 h 434432"/>
              <a:gd name="connsiteX793" fmla="*/ 1384935 w 1567815"/>
              <a:gd name="connsiteY793" fmla="*/ 137160 h 434432"/>
              <a:gd name="connsiteX794" fmla="*/ 1382078 w 1567815"/>
              <a:gd name="connsiteY794" fmla="*/ 133350 h 434432"/>
              <a:gd name="connsiteX795" fmla="*/ 1375410 w 1567815"/>
              <a:gd name="connsiteY795" fmla="*/ 121920 h 434432"/>
              <a:gd name="connsiteX796" fmla="*/ 1375410 w 1567815"/>
              <a:gd name="connsiteY796" fmla="*/ 123825 h 434432"/>
              <a:gd name="connsiteX797" fmla="*/ 1376363 w 1567815"/>
              <a:gd name="connsiteY797" fmla="*/ 124777 h 434432"/>
              <a:gd name="connsiteX798" fmla="*/ 1381125 w 1567815"/>
              <a:gd name="connsiteY798" fmla="*/ 120967 h 434432"/>
              <a:gd name="connsiteX799" fmla="*/ 1378268 w 1567815"/>
              <a:gd name="connsiteY799" fmla="*/ 119063 h 434432"/>
              <a:gd name="connsiteX800" fmla="*/ 1375410 w 1567815"/>
              <a:gd name="connsiteY800" fmla="*/ 121920 h 434432"/>
              <a:gd name="connsiteX801" fmla="*/ 1312545 w 1567815"/>
              <a:gd name="connsiteY801" fmla="*/ 103823 h 434432"/>
              <a:gd name="connsiteX802" fmla="*/ 1317308 w 1567815"/>
              <a:gd name="connsiteY802" fmla="*/ 105727 h 434432"/>
              <a:gd name="connsiteX803" fmla="*/ 1319213 w 1567815"/>
              <a:gd name="connsiteY803" fmla="*/ 105727 h 434432"/>
              <a:gd name="connsiteX804" fmla="*/ 1322070 w 1567815"/>
              <a:gd name="connsiteY804" fmla="*/ 103823 h 434432"/>
              <a:gd name="connsiteX805" fmla="*/ 1319213 w 1567815"/>
              <a:gd name="connsiteY805" fmla="*/ 101917 h 434432"/>
              <a:gd name="connsiteX806" fmla="*/ 1316355 w 1567815"/>
              <a:gd name="connsiteY806" fmla="*/ 101917 h 434432"/>
              <a:gd name="connsiteX807" fmla="*/ 1312545 w 1567815"/>
              <a:gd name="connsiteY807" fmla="*/ 103823 h 434432"/>
              <a:gd name="connsiteX808" fmla="*/ 1295400 w 1567815"/>
              <a:gd name="connsiteY808" fmla="*/ 103823 h 434432"/>
              <a:gd name="connsiteX809" fmla="*/ 1296353 w 1567815"/>
              <a:gd name="connsiteY809" fmla="*/ 104775 h 434432"/>
              <a:gd name="connsiteX810" fmla="*/ 1297305 w 1567815"/>
              <a:gd name="connsiteY810" fmla="*/ 102870 h 434432"/>
              <a:gd name="connsiteX811" fmla="*/ 1295400 w 1567815"/>
              <a:gd name="connsiteY811" fmla="*/ 103823 h 434432"/>
              <a:gd name="connsiteX812" fmla="*/ 1295400 w 1567815"/>
              <a:gd name="connsiteY812" fmla="*/ 103823 h 434432"/>
              <a:gd name="connsiteX813" fmla="*/ 1293495 w 1567815"/>
              <a:gd name="connsiteY813" fmla="*/ 72390 h 434432"/>
              <a:gd name="connsiteX814" fmla="*/ 1294448 w 1567815"/>
              <a:gd name="connsiteY814" fmla="*/ 70485 h 434432"/>
              <a:gd name="connsiteX815" fmla="*/ 1294448 w 1567815"/>
              <a:gd name="connsiteY815" fmla="*/ 70485 h 434432"/>
              <a:gd name="connsiteX816" fmla="*/ 1294448 w 1567815"/>
              <a:gd name="connsiteY816" fmla="*/ 70485 h 434432"/>
              <a:gd name="connsiteX817" fmla="*/ 1294448 w 1567815"/>
              <a:gd name="connsiteY817" fmla="*/ 70485 h 434432"/>
              <a:gd name="connsiteX818" fmla="*/ 1292543 w 1567815"/>
              <a:gd name="connsiteY818" fmla="*/ 71438 h 434432"/>
              <a:gd name="connsiteX819" fmla="*/ 1293495 w 1567815"/>
              <a:gd name="connsiteY819" fmla="*/ 72390 h 434432"/>
              <a:gd name="connsiteX820" fmla="*/ 1277303 w 1567815"/>
              <a:gd name="connsiteY820" fmla="*/ 101917 h 434432"/>
              <a:gd name="connsiteX821" fmla="*/ 1283970 w 1567815"/>
              <a:gd name="connsiteY821" fmla="*/ 108585 h 434432"/>
              <a:gd name="connsiteX822" fmla="*/ 1290638 w 1567815"/>
              <a:gd name="connsiteY822" fmla="*/ 103823 h 434432"/>
              <a:gd name="connsiteX823" fmla="*/ 1290638 w 1567815"/>
              <a:gd name="connsiteY823" fmla="*/ 102870 h 434432"/>
              <a:gd name="connsiteX824" fmla="*/ 1278255 w 1567815"/>
              <a:gd name="connsiteY824" fmla="*/ 100013 h 434432"/>
              <a:gd name="connsiteX825" fmla="*/ 1277303 w 1567815"/>
              <a:gd name="connsiteY825" fmla="*/ 101917 h 434432"/>
              <a:gd name="connsiteX826" fmla="*/ 1271588 w 1567815"/>
              <a:gd name="connsiteY826" fmla="*/ 103823 h 434432"/>
              <a:gd name="connsiteX827" fmla="*/ 1272540 w 1567815"/>
              <a:gd name="connsiteY827" fmla="*/ 104775 h 434432"/>
              <a:gd name="connsiteX828" fmla="*/ 1273493 w 1567815"/>
              <a:gd name="connsiteY828" fmla="*/ 103823 h 434432"/>
              <a:gd name="connsiteX829" fmla="*/ 1272540 w 1567815"/>
              <a:gd name="connsiteY829" fmla="*/ 102870 h 434432"/>
              <a:gd name="connsiteX830" fmla="*/ 1271588 w 1567815"/>
              <a:gd name="connsiteY830" fmla="*/ 103823 h 434432"/>
              <a:gd name="connsiteX831" fmla="*/ 240983 w 1567815"/>
              <a:gd name="connsiteY831" fmla="*/ 75248 h 434432"/>
              <a:gd name="connsiteX832" fmla="*/ 238125 w 1567815"/>
              <a:gd name="connsiteY832" fmla="*/ 74295 h 434432"/>
              <a:gd name="connsiteX833" fmla="*/ 238125 w 1567815"/>
              <a:gd name="connsiteY833" fmla="*/ 74295 h 434432"/>
              <a:gd name="connsiteX834" fmla="*/ 238125 w 1567815"/>
              <a:gd name="connsiteY834" fmla="*/ 74295 h 434432"/>
              <a:gd name="connsiteX835" fmla="*/ 234315 w 1567815"/>
              <a:gd name="connsiteY835" fmla="*/ 71438 h 434432"/>
              <a:gd name="connsiteX836" fmla="*/ 232410 w 1567815"/>
              <a:gd name="connsiteY836" fmla="*/ 73342 h 434432"/>
              <a:gd name="connsiteX837" fmla="*/ 233363 w 1567815"/>
              <a:gd name="connsiteY837" fmla="*/ 74295 h 434432"/>
              <a:gd name="connsiteX838" fmla="*/ 238125 w 1567815"/>
              <a:gd name="connsiteY838" fmla="*/ 74295 h 434432"/>
              <a:gd name="connsiteX839" fmla="*/ 238125 w 1567815"/>
              <a:gd name="connsiteY839" fmla="*/ 74295 h 434432"/>
              <a:gd name="connsiteX840" fmla="*/ 238125 w 1567815"/>
              <a:gd name="connsiteY840" fmla="*/ 74295 h 434432"/>
              <a:gd name="connsiteX841" fmla="*/ 239078 w 1567815"/>
              <a:gd name="connsiteY841" fmla="*/ 77152 h 434432"/>
              <a:gd name="connsiteX842" fmla="*/ 240983 w 1567815"/>
              <a:gd name="connsiteY842" fmla="*/ 75248 h 434432"/>
              <a:gd name="connsiteX843" fmla="*/ 144780 w 1567815"/>
              <a:gd name="connsiteY843" fmla="*/ 86677 h 434432"/>
              <a:gd name="connsiteX844" fmla="*/ 146685 w 1567815"/>
              <a:gd name="connsiteY844" fmla="*/ 87630 h 434432"/>
              <a:gd name="connsiteX845" fmla="*/ 146685 w 1567815"/>
              <a:gd name="connsiteY845" fmla="*/ 87630 h 434432"/>
              <a:gd name="connsiteX846" fmla="*/ 146685 w 1567815"/>
              <a:gd name="connsiteY846" fmla="*/ 87630 h 434432"/>
              <a:gd name="connsiteX847" fmla="*/ 146685 w 1567815"/>
              <a:gd name="connsiteY847" fmla="*/ 87630 h 434432"/>
              <a:gd name="connsiteX848" fmla="*/ 145733 w 1567815"/>
              <a:gd name="connsiteY848" fmla="*/ 85725 h 434432"/>
              <a:gd name="connsiteX849" fmla="*/ 144780 w 1567815"/>
              <a:gd name="connsiteY849" fmla="*/ 86677 h 434432"/>
              <a:gd name="connsiteX850" fmla="*/ 154305 w 1567815"/>
              <a:gd name="connsiteY850" fmla="*/ 177165 h 434432"/>
              <a:gd name="connsiteX851" fmla="*/ 154305 w 1567815"/>
              <a:gd name="connsiteY851" fmla="*/ 177165 h 434432"/>
              <a:gd name="connsiteX852" fmla="*/ 157163 w 1567815"/>
              <a:gd name="connsiteY852" fmla="*/ 179070 h 434432"/>
              <a:gd name="connsiteX853" fmla="*/ 160020 w 1567815"/>
              <a:gd name="connsiteY853" fmla="*/ 178117 h 434432"/>
              <a:gd name="connsiteX854" fmla="*/ 157163 w 1567815"/>
              <a:gd name="connsiteY854" fmla="*/ 176213 h 434432"/>
              <a:gd name="connsiteX855" fmla="*/ 154305 w 1567815"/>
              <a:gd name="connsiteY855" fmla="*/ 177165 h 434432"/>
              <a:gd name="connsiteX856" fmla="*/ 154305 w 1567815"/>
              <a:gd name="connsiteY856" fmla="*/ 177165 h 434432"/>
              <a:gd name="connsiteX857" fmla="*/ 112395 w 1567815"/>
              <a:gd name="connsiteY857" fmla="*/ 117158 h 434432"/>
              <a:gd name="connsiteX858" fmla="*/ 114300 w 1567815"/>
              <a:gd name="connsiteY858" fmla="*/ 118110 h 434432"/>
              <a:gd name="connsiteX859" fmla="*/ 115253 w 1567815"/>
              <a:gd name="connsiteY859" fmla="*/ 115252 h 434432"/>
              <a:gd name="connsiteX860" fmla="*/ 113348 w 1567815"/>
              <a:gd name="connsiteY860" fmla="*/ 112395 h 434432"/>
              <a:gd name="connsiteX861" fmla="*/ 112395 w 1567815"/>
              <a:gd name="connsiteY861" fmla="*/ 117158 h 434432"/>
              <a:gd name="connsiteX862" fmla="*/ 98108 w 1567815"/>
              <a:gd name="connsiteY862" fmla="*/ 115252 h 434432"/>
              <a:gd name="connsiteX863" fmla="*/ 100965 w 1567815"/>
              <a:gd name="connsiteY863" fmla="*/ 119063 h 434432"/>
              <a:gd name="connsiteX864" fmla="*/ 100965 w 1567815"/>
              <a:gd name="connsiteY864" fmla="*/ 119063 h 434432"/>
              <a:gd name="connsiteX865" fmla="*/ 101918 w 1567815"/>
              <a:gd name="connsiteY865" fmla="*/ 119063 h 434432"/>
              <a:gd name="connsiteX866" fmla="*/ 102870 w 1567815"/>
              <a:gd name="connsiteY866" fmla="*/ 120967 h 434432"/>
              <a:gd name="connsiteX867" fmla="*/ 103823 w 1567815"/>
              <a:gd name="connsiteY867" fmla="*/ 120967 h 434432"/>
              <a:gd name="connsiteX868" fmla="*/ 101918 w 1567815"/>
              <a:gd name="connsiteY868" fmla="*/ 119063 h 434432"/>
              <a:gd name="connsiteX869" fmla="*/ 101918 w 1567815"/>
              <a:gd name="connsiteY869" fmla="*/ 119063 h 434432"/>
              <a:gd name="connsiteX870" fmla="*/ 101918 w 1567815"/>
              <a:gd name="connsiteY870" fmla="*/ 119063 h 434432"/>
              <a:gd name="connsiteX871" fmla="*/ 101918 w 1567815"/>
              <a:gd name="connsiteY871" fmla="*/ 114300 h 434432"/>
              <a:gd name="connsiteX872" fmla="*/ 100013 w 1567815"/>
              <a:gd name="connsiteY872" fmla="*/ 113348 h 434432"/>
              <a:gd name="connsiteX873" fmla="*/ 98108 w 1567815"/>
              <a:gd name="connsiteY873" fmla="*/ 115252 h 434432"/>
              <a:gd name="connsiteX874" fmla="*/ 80963 w 1567815"/>
              <a:gd name="connsiteY874" fmla="*/ 117158 h 434432"/>
              <a:gd name="connsiteX875" fmla="*/ 81915 w 1567815"/>
              <a:gd name="connsiteY875" fmla="*/ 118110 h 434432"/>
              <a:gd name="connsiteX876" fmla="*/ 82868 w 1567815"/>
              <a:gd name="connsiteY876" fmla="*/ 117158 h 434432"/>
              <a:gd name="connsiteX877" fmla="*/ 81915 w 1567815"/>
              <a:gd name="connsiteY877" fmla="*/ 116205 h 434432"/>
              <a:gd name="connsiteX878" fmla="*/ 80963 w 1567815"/>
              <a:gd name="connsiteY878" fmla="*/ 117158 h 434432"/>
              <a:gd name="connsiteX879" fmla="*/ 51435 w 1567815"/>
              <a:gd name="connsiteY879" fmla="*/ 208598 h 434432"/>
              <a:gd name="connsiteX880" fmla="*/ 50483 w 1567815"/>
              <a:gd name="connsiteY880" fmla="*/ 207645 h 434432"/>
              <a:gd name="connsiteX881" fmla="*/ 49530 w 1567815"/>
              <a:gd name="connsiteY881" fmla="*/ 208598 h 434432"/>
              <a:gd name="connsiteX882" fmla="*/ 51435 w 1567815"/>
              <a:gd name="connsiteY882" fmla="*/ 208598 h 434432"/>
              <a:gd name="connsiteX883" fmla="*/ 51435 w 1567815"/>
              <a:gd name="connsiteY883" fmla="*/ 208598 h 434432"/>
              <a:gd name="connsiteX884" fmla="*/ 55245 w 1567815"/>
              <a:gd name="connsiteY884" fmla="*/ 190500 h 434432"/>
              <a:gd name="connsiteX885" fmla="*/ 54293 w 1567815"/>
              <a:gd name="connsiteY885" fmla="*/ 189548 h 434432"/>
              <a:gd name="connsiteX886" fmla="*/ 46673 w 1567815"/>
              <a:gd name="connsiteY886" fmla="*/ 190500 h 434432"/>
              <a:gd name="connsiteX887" fmla="*/ 45720 w 1567815"/>
              <a:gd name="connsiteY887" fmla="*/ 193358 h 434432"/>
              <a:gd name="connsiteX888" fmla="*/ 47625 w 1567815"/>
              <a:gd name="connsiteY888" fmla="*/ 195263 h 434432"/>
              <a:gd name="connsiteX889" fmla="*/ 54293 w 1567815"/>
              <a:gd name="connsiteY889" fmla="*/ 191452 h 434432"/>
              <a:gd name="connsiteX890" fmla="*/ 55245 w 1567815"/>
              <a:gd name="connsiteY890" fmla="*/ 190500 h 434432"/>
              <a:gd name="connsiteX891" fmla="*/ 55245 w 1567815"/>
              <a:gd name="connsiteY891" fmla="*/ 180975 h 434432"/>
              <a:gd name="connsiteX892" fmla="*/ 53340 w 1567815"/>
              <a:gd name="connsiteY892" fmla="*/ 179070 h 434432"/>
              <a:gd name="connsiteX893" fmla="*/ 48578 w 1567815"/>
              <a:gd name="connsiteY893" fmla="*/ 179070 h 434432"/>
              <a:gd name="connsiteX894" fmla="*/ 48578 w 1567815"/>
              <a:gd name="connsiteY894" fmla="*/ 179070 h 434432"/>
              <a:gd name="connsiteX895" fmla="*/ 45720 w 1567815"/>
              <a:gd name="connsiteY895" fmla="*/ 179070 h 434432"/>
              <a:gd name="connsiteX896" fmla="*/ 42863 w 1567815"/>
              <a:gd name="connsiteY896" fmla="*/ 180975 h 434432"/>
              <a:gd name="connsiteX897" fmla="*/ 45720 w 1567815"/>
              <a:gd name="connsiteY897" fmla="*/ 182880 h 434432"/>
              <a:gd name="connsiteX898" fmla="*/ 53340 w 1567815"/>
              <a:gd name="connsiteY898" fmla="*/ 184785 h 434432"/>
              <a:gd name="connsiteX899" fmla="*/ 56198 w 1567815"/>
              <a:gd name="connsiteY899" fmla="*/ 184785 h 434432"/>
              <a:gd name="connsiteX900" fmla="*/ 55245 w 1567815"/>
              <a:gd name="connsiteY900" fmla="*/ 180975 h 434432"/>
              <a:gd name="connsiteX901" fmla="*/ 59055 w 1567815"/>
              <a:gd name="connsiteY901" fmla="*/ 126683 h 434432"/>
              <a:gd name="connsiteX902" fmla="*/ 58103 w 1567815"/>
              <a:gd name="connsiteY902" fmla="*/ 123825 h 434432"/>
              <a:gd name="connsiteX903" fmla="*/ 56198 w 1567815"/>
              <a:gd name="connsiteY903" fmla="*/ 124777 h 434432"/>
              <a:gd name="connsiteX904" fmla="*/ 57150 w 1567815"/>
              <a:gd name="connsiteY904" fmla="*/ 128588 h 434432"/>
              <a:gd name="connsiteX905" fmla="*/ 59055 w 1567815"/>
              <a:gd name="connsiteY905" fmla="*/ 126683 h 434432"/>
              <a:gd name="connsiteX906" fmla="*/ 93345 w 1567815"/>
              <a:gd name="connsiteY906" fmla="*/ 200977 h 434432"/>
              <a:gd name="connsiteX907" fmla="*/ 90488 w 1567815"/>
              <a:gd name="connsiteY907" fmla="*/ 200025 h 434432"/>
              <a:gd name="connsiteX908" fmla="*/ 87630 w 1567815"/>
              <a:gd name="connsiteY908" fmla="*/ 202883 h 434432"/>
              <a:gd name="connsiteX909" fmla="*/ 87630 w 1567815"/>
              <a:gd name="connsiteY909" fmla="*/ 203835 h 434432"/>
              <a:gd name="connsiteX910" fmla="*/ 90488 w 1567815"/>
              <a:gd name="connsiteY910" fmla="*/ 204788 h 434432"/>
              <a:gd name="connsiteX911" fmla="*/ 93345 w 1567815"/>
              <a:gd name="connsiteY911" fmla="*/ 202883 h 434432"/>
              <a:gd name="connsiteX912" fmla="*/ 93345 w 1567815"/>
              <a:gd name="connsiteY912" fmla="*/ 200977 h 434432"/>
              <a:gd name="connsiteX913" fmla="*/ 212408 w 1567815"/>
              <a:gd name="connsiteY913" fmla="*/ 184785 h 434432"/>
              <a:gd name="connsiteX914" fmla="*/ 210503 w 1567815"/>
              <a:gd name="connsiteY914" fmla="*/ 182880 h 434432"/>
              <a:gd name="connsiteX915" fmla="*/ 193358 w 1567815"/>
              <a:gd name="connsiteY915" fmla="*/ 183833 h 434432"/>
              <a:gd name="connsiteX916" fmla="*/ 187643 w 1567815"/>
              <a:gd name="connsiteY916" fmla="*/ 183833 h 434432"/>
              <a:gd name="connsiteX917" fmla="*/ 163830 w 1567815"/>
              <a:gd name="connsiteY917" fmla="*/ 182880 h 434432"/>
              <a:gd name="connsiteX918" fmla="*/ 149543 w 1567815"/>
              <a:gd name="connsiteY918" fmla="*/ 186690 h 434432"/>
              <a:gd name="connsiteX919" fmla="*/ 134303 w 1567815"/>
              <a:gd name="connsiteY919" fmla="*/ 189548 h 434432"/>
              <a:gd name="connsiteX920" fmla="*/ 129540 w 1567815"/>
              <a:gd name="connsiteY920" fmla="*/ 189548 h 434432"/>
              <a:gd name="connsiteX921" fmla="*/ 123825 w 1567815"/>
              <a:gd name="connsiteY921" fmla="*/ 187642 h 434432"/>
              <a:gd name="connsiteX922" fmla="*/ 123825 w 1567815"/>
              <a:gd name="connsiteY922" fmla="*/ 182880 h 434432"/>
              <a:gd name="connsiteX923" fmla="*/ 123825 w 1567815"/>
              <a:gd name="connsiteY923" fmla="*/ 182880 h 434432"/>
              <a:gd name="connsiteX924" fmla="*/ 123825 w 1567815"/>
              <a:gd name="connsiteY924" fmla="*/ 182880 h 434432"/>
              <a:gd name="connsiteX925" fmla="*/ 142875 w 1567815"/>
              <a:gd name="connsiteY925" fmla="*/ 182880 h 434432"/>
              <a:gd name="connsiteX926" fmla="*/ 148590 w 1567815"/>
              <a:gd name="connsiteY926" fmla="*/ 180023 h 434432"/>
              <a:gd name="connsiteX927" fmla="*/ 150495 w 1567815"/>
              <a:gd name="connsiteY927" fmla="*/ 177165 h 434432"/>
              <a:gd name="connsiteX928" fmla="*/ 145733 w 1567815"/>
              <a:gd name="connsiteY928" fmla="*/ 176213 h 434432"/>
              <a:gd name="connsiteX929" fmla="*/ 136208 w 1567815"/>
              <a:gd name="connsiteY929" fmla="*/ 179070 h 434432"/>
              <a:gd name="connsiteX930" fmla="*/ 123825 w 1567815"/>
              <a:gd name="connsiteY930" fmla="*/ 180023 h 434432"/>
              <a:gd name="connsiteX931" fmla="*/ 122873 w 1567815"/>
              <a:gd name="connsiteY931" fmla="*/ 182880 h 434432"/>
              <a:gd name="connsiteX932" fmla="*/ 122873 w 1567815"/>
              <a:gd name="connsiteY932" fmla="*/ 182880 h 434432"/>
              <a:gd name="connsiteX933" fmla="*/ 122873 w 1567815"/>
              <a:gd name="connsiteY933" fmla="*/ 182880 h 434432"/>
              <a:gd name="connsiteX934" fmla="*/ 118110 w 1567815"/>
              <a:gd name="connsiteY934" fmla="*/ 182880 h 434432"/>
              <a:gd name="connsiteX935" fmla="*/ 119063 w 1567815"/>
              <a:gd name="connsiteY935" fmla="*/ 188595 h 434432"/>
              <a:gd name="connsiteX936" fmla="*/ 117158 w 1567815"/>
              <a:gd name="connsiteY936" fmla="*/ 192405 h 434432"/>
              <a:gd name="connsiteX937" fmla="*/ 106680 w 1567815"/>
              <a:gd name="connsiteY937" fmla="*/ 192405 h 434432"/>
              <a:gd name="connsiteX938" fmla="*/ 105728 w 1567815"/>
              <a:gd name="connsiteY938" fmla="*/ 187642 h 434432"/>
              <a:gd name="connsiteX939" fmla="*/ 110490 w 1567815"/>
              <a:gd name="connsiteY939" fmla="*/ 185738 h 434432"/>
              <a:gd name="connsiteX940" fmla="*/ 111443 w 1567815"/>
              <a:gd name="connsiteY940" fmla="*/ 180975 h 434432"/>
              <a:gd name="connsiteX941" fmla="*/ 108585 w 1567815"/>
              <a:gd name="connsiteY941" fmla="*/ 179070 h 434432"/>
              <a:gd name="connsiteX942" fmla="*/ 106680 w 1567815"/>
              <a:gd name="connsiteY942" fmla="*/ 179070 h 434432"/>
              <a:gd name="connsiteX943" fmla="*/ 100013 w 1567815"/>
              <a:gd name="connsiteY943" fmla="*/ 180975 h 434432"/>
              <a:gd name="connsiteX944" fmla="*/ 92393 w 1567815"/>
              <a:gd name="connsiteY944" fmla="*/ 179070 h 434432"/>
              <a:gd name="connsiteX945" fmla="*/ 85725 w 1567815"/>
              <a:gd name="connsiteY945" fmla="*/ 179070 h 434432"/>
              <a:gd name="connsiteX946" fmla="*/ 67628 w 1567815"/>
              <a:gd name="connsiteY946" fmla="*/ 179070 h 434432"/>
              <a:gd name="connsiteX947" fmla="*/ 60960 w 1567815"/>
              <a:gd name="connsiteY947" fmla="*/ 179070 h 434432"/>
              <a:gd name="connsiteX948" fmla="*/ 60008 w 1567815"/>
              <a:gd name="connsiteY948" fmla="*/ 180023 h 434432"/>
              <a:gd name="connsiteX949" fmla="*/ 60960 w 1567815"/>
              <a:gd name="connsiteY949" fmla="*/ 180975 h 434432"/>
              <a:gd name="connsiteX950" fmla="*/ 66675 w 1567815"/>
              <a:gd name="connsiteY950" fmla="*/ 187642 h 434432"/>
              <a:gd name="connsiteX951" fmla="*/ 71438 w 1567815"/>
              <a:gd name="connsiteY951" fmla="*/ 191452 h 434432"/>
              <a:gd name="connsiteX952" fmla="*/ 95250 w 1567815"/>
              <a:gd name="connsiteY952" fmla="*/ 188595 h 434432"/>
              <a:gd name="connsiteX953" fmla="*/ 98108 w 1567815"/>
              <a:gd name="connsiteY953" fmla="*/ 194310 h 434432"/>
              <a:gd name="connsiteX954" fmla="*/ 103823 w 1567815"/>
              <a:gd name="connsiteY954" fmla="*/ 199073 h 434432"/>
              <a:gd name="connsiteX955" fmla="*/ 119063 w 1567815"/>
              <a:gd name="connsiteY955" fmla="*/ 195263 h 434432"/>
              <a:gd name="connsiteX956" fmla="*/ 124778 w 1567815"/>
              <a:gd name="connsiteY956" fmla="*/ 191452 h 434432"/>
              <a:gd name="connsiteX957" fmla="*/ 129540 w 1567815"/>
              <a:gd name="connsiteY957" fmla="*/ 193358 h 434432"/>
              <a:gd name="connsiteX958" fmla="*/ 140018 w 1567815"/>
              <a:gd name="connsiteY958" fmla="*/ 198120 h 434432"/>
              <a:gd name="connsiteX959" fmla="*/ 160020 w 1567815"/>
              <a:gd name="connsiteY959" fmla="*/ 195263 h 434432"/>
              <a:gd name="connsiteX960" fmla="*/ 168593 w 1567815"/>
              <a:gd name="connsiteY960" fmla="*/ 195263 h 434432"/>
              <a:gd name="connsiteX961" fmla="*/ 171450 w 1567815"/>
              <a:gd name="connsiteY961" fmla="*/ 193358 h 434432"/>
              <a:gd name="connsiteX962" fmla="*/ 176213 w 1567815"/>
              <a:gd name="connsiteY962" fmla="*/ 191452 h 434432"/>
              <a:gd name="connsiteX963" fmla="*/ 183833 w 1567815"/>
              <a:gd name="connsiteY963" fmla="*/ 191452 h 434432"/>
              <a:gd name="connsiteX964" fmla="*/ 189548 w 1567815"/>
              <a:gd name="connsiteY964" fmla="*/ 190500 h 434432"/>
              <a:gd name="connsiteX965" fmla="*/ 197168 w 1567815"/>
              <a:gd name="connsiteY965" fmla="*/ 190500 h 434432"/>
              <a:gd name="connsiteX966" fmla="*/ 204788 w 1567815"/>
              <a:gd name="connsiteY966" fmla="*/ 190500 h 434432"/>
              <a:gd name="connsiteX967" fmla="*/ 209550 w 1567815"/>
              <a:gd name="connsiteY967" fmla="*/ 188595 h 434432"/>
              <a:gd name="connsiteX968" fmla="*/ 212408 w 1567815"/>
              <a:gd name="connsiteY968" fmla="*/ 184785 h 434432"/>
              <a:gd name="connsiteX969" fmla="*/ 222885 w 1567815"/>
              <a:gd name="connsiteY969" fmla="*/ 183833 h 434432"/>
              <a:gd name="connsiteX970" fmla="*/ 220980 w 1567815"/>
              <a:gd name="connsiteY970" fmla="*/ 182880 h 434432"/>
              <a:gd name="connsiteX971" fmla="*/ 220980 w 1567815"/>
              <a:gd name="connsiteY971" fmla="*/ 182880 h 434432"/>
              <a:gd name="connsiteX972" fmla="*/ 220980 w 1567815"/>
              <a:gd name="connsiteY972" fmla="*/ 182880 h 434432"/>
              <a:gd name="connsiteX973" fmla="*/ 220028 w 1567815"/>
              <a:gd name="connsiteY973" fmla="*/ 180975 h 434432"/>
              <a:gd name="connsiteX974" fmla="*/ 219075 w 1567815"/>
              <a:gd name="connsiteY974" fmla="*/ 181927 h 434432"/>
              <a:gd name="connsiteX975" fmla="*/ 220980 w 1567815"/>
              <a:gd name="connsiteY975" fmla="*/ 182880 h 434432"/>
              <a:gd name="connsiteX976" fmla="*/ 220980 w 1567815"/>
              <a:gd name="connsiteY976" fmla="*/ 182880 h 434432"/>
              <a:gd name="connsiteX977" fmla="*/ 220980 w 1567815"/>
              <a:gd name="connsiteY977" fmla="*/ 182880 h 434432"/>
              <a:gd name="connsiteX978" fmla="*/ 222885 w 1567815"/>
              <a:gd name="connsiteY978" fmla="*/ 184785 h 434432"/>
              <a:gd name="connsiteX979" fmla="*/ 222885 w 1567815"/>
              <a:gd name="connsiteY979" fmla="*/ 183833 h 434432"/>
              <a:gd name="connsiteX980" fmla="*/ 145733 w 1567815"/>
              <a:gd name="connsiteY980" fmla="*/ 260985 h 434432"/>
              <a:gd name="connsiteX981" fmla="*/ 143828 w 1567815"/>
              <a:gd name="connsiteY981" fmla="*/ 260033 h 434432"/>
              <a:gd name="connsiteX982" fmla="*/ 143828 w 1567815"/>
              <a:gd name="connsiteY982" fmla="*/ 260033 h 434432"/>
              <a:gd name="connsiteX983" fmla="*/ 143828 w 1567815"/>
              <a:gd name="connsiteY983" fmla="*/ 260033 h 434432"/>
              <a:gd name="connsiteX984" fmla="*/ 143828 w 1567815"/>
              <a:gd name="connsiteY984" fmla="*/ 260033 h 434432"/>
              <a:gd name="connsiteX985" fmla="*/ 144780 w 1567815"/>
              <a:gd name="connsiteY985" fmla="*/ 261938 h 434432"/>
              <a:gd name="connsiteX986" fmla="*/ 145733 w 1567815"/>
              <a:gd name="connsiteY986" fmla="*/ 260985 h 434432"/>
              <a:gd name="connsiteX987" fmla="*/ 167640 w 1567815"/>
              <a:gd name="connsiteY987" fmla="*/ 259080 h 434432"/>
              <a:gd name="connsiteX988" fmla="*/ 166688 w 1567815"/>
              <a:gd name="connsiteY988" fmla="*/ 257175 h 434432"/>
              <a:gd name="connsiteX989" fmla="*/ 166688 w 1567815"/>
              <a:gd name="connsiteY989" fmla="*/ 257175 h 434432"/>
              <a:gd name="connsiteX990" fmla="*/ 166688 w 1567815"/>
              <a:gd name="connsiteY990" fmla="*/ 257175 h 434432"/>
              <a:gd name="connsiteX991" fmla="*/ 164783 w 1567815"/>
              <a:gd name="connsiteY991" fmla="*/ 260033 h 434432"/>
              <a:gd name="connsiteX992" fmla="*/ 165735 w 1567815"/>
              <a:gd name="connsiteY992" fmla="*/ 262890 h 434432"/>
              <a:gd name="connsiteX993" fmla="*/ 167640 w 1567815"/>
              <a:gd name="connsiteY993" fmla="*/ 259080 h 434432"/>
              <a:gd name="connsiteX994" fmla="*/ 180975 w 1567815"/>
              <a:gd name="connsiteY994" fmla="*/ 306705 h 434432"/>
              <a:gd name="connsiteX995" fmla="*/ 179070 w 1567815"/>
              <a:gd name="connsiteY995" fmla="*/ 305753 h 434432"/>
              <a:gd name="connsiteX996" fmla="*/ 179070 w 1567815"/>
              <a:gd name="connsiteY996" fmla="*/ 305753 h 434432"/>
              <a:gd name="connsiteX997" fmla="*/ 179070 w 1567815"/>
              <a:gd name="connsiteY997" fmla="*/ 305753 h 434432"/>
              <a:gd name="connsiteX998" fmla="*/ 179070 w 1567815"/>
              <a:gd name="connsiteY998" fmla="*/ 305753 h 434432"/>
              <a:gd name="connsiteX999" fmla="*/ 180023 w 1567815"/>
              <a:gd name="connsiteY999" fmla="*/ 307658 h 434432"/>
              <a:gd name="connsiteX1000" fmla="*/ 180975 w 1567815"/>
              <a:gd name="connsiteY1000" fmla="*/ 306705 h 434432"/>
              <a:gd name="connsiteX1001" fmla="*/ 185738 w 1567815"/>
              <a:gd name="connsiteY1001" fmla="*/ 358140 h 434432"/>
              <a:gd name="connsiteX1002" fmla="*/ 185738 w 1567815"/>
              <a:gd name="connsiteY1002" fmla="*/ 358140 h 434432"/>
              <a:gd name="connsiteX1003" fmla="*/ 183833 w 1567815"/>
              <a:gd name="connsiteY1003" fmla="*/ 356235 h 434432"/>
              <a:gd name="connsiteX1004" fmla="*/ 182880 w 1567815"/>
              <a:gd name="connsiteY1004" fmla="*/ 356235 h 434432"/>
              <a:gd name="connsiteX1005" fmla="*/ 185738 w 1567815"/>
              <a:gd name="connsiteY1005" fmla="*/ 358140 h 434432"/>
              <a:gd name="connsiteX1006" fmla="*/ 185738 w 1567815"/>
              <a:gd name="connsiteY1006" fmla="*/ 358140 h 434432"/>
              <a:gd name="connsiteX1007" fmla="*/ 185738 w 1567815"/>
              <a:gd name="connsiteY1007" fmla="*/ 358140 h 434432"/>
              <a:gd name="connsiteX1008" fmla="*/ 192405 w 1567815"/>
              <a:gd name="connsiteY1008" fmla="*/ 302895 h 434432"/>
              <a:gd name="connsiteX1009" fmla="*/ 191453 w 1567815"/>
              <a:gd name="connsiteY1009" fmla="*/ 298133 h 434432"/>
              <a:gd name="connsiteX1010" fmla="*/ 189548 w 1567815"/>
              <a:gd name="connsiteY1010" fmla="*/ 300990 h 434432"/>
              <a:gd name="connsiteX1011" fmla="*/ 190500 w 1567815"/>
              <a:gd name="connsiteY1011" fmla="*/ 303848 h 434432"/>
              <a:gd name="connsiteX1012" fmla="*/ 192405 w 1567815"/>
              <a:gd name="connsiteY1012" fmla="*/ 302895 h 434432"/>
              <a:gd name="connsiteX1013" fmla="*/ 213360 w 1567815"/>
              <a:gd name="connsiteY1013" fmla="*/ 324803 h 434432"/>
              <a:gd name="connsiteX1014" fmla="*/ 212408 w 1567815"/>
              <a:gd name="connsiteY1014" fmla="*/ 323850 h 434432"/>
              <a:gd name="connsiteX1015" fmla="*/ 211455 w 1567815"/>
              <a:gd name="connsiteY1015" fmla="*/ 324803 h 434432"/>
              <a:gd name="connsiteX1016" fmla="*/ 212408 w 1567815"/>
              <a:gd name="connsiteY1016" fmla="*/ 325755 h 434432"/>
              <a:gd name="connsiteX1017" fmla="*/ 213360 w 1567815"/>
              <a:gd name="connsiteY1017" fmla="*/ 324803 h 434432"/>
              <a:gd name="connsiteX1018" fmla="*/ 234315 w 1567815"/>
              <a:gd name="connsiteY1018" fmla="*/ 222885 h 434432"/>
              <a:gd name="connsiteX1019" fmla="*/ 233363 w 1567815"/>
              <a:gd name="connsiteY1019" fmla="*/ 221933 h 434432"/>
              <a:gd name="connsiteX1020" fmla="*/ 232410 w 1567815"/>
              <a:gd name="connsiteY1020" fmla="*/ 222885 h 434432"/>
              <a:gd name="connsiteX1021" fmla="*/ 233363 w 1567815"/>
              <a:gd name="connsiteY1021" fmla="*/ 223838 h 434432"/>
              <a:gd name="connsiteX1022" fmla="*/ 234315 w 1567815"/>
              <a:gd name="connsiteY1022" fmla="*/ 222885 h 434432"/>
              <a:gd name="connsiteX1023" fmla="*/ 286703 w 1567815"/>
              <a:gd name="connsiteY1023" fmla="*/ 198120 h 434432"/>
              <a:gd name="connsiteX1024" fmla="*/ 285750 w 1567815"/>
              <a:gd name="connsiteY1024" fmla="*/ 197167 h 434432"/>
              <a:gd name="connsiteX1025" fmla="*/ 284798 w 1567815"/>
              <a:gd name="connsiteY1025" fmla="*/ 198120 h 434432"/>
              <a:gd name="connsiteX1026" fmla="*/ 285750 w 1567815"/>
              <a:gd name="connsiteY1026" fmla="*/ 199073 h 434432"/>
              <a:gd name="connsiteX1027" fmla="*/ 286703 w 1567815"/>
              <a:gd name="connsiteY1027" fmla="*/ 198120 h 434432"/>
              <a:gd name="connsiteX1028" fmla="*/ 299085 w 1567815"/>
              <a:gd name="connsiteY1028" fmla="*/ 194310 h 434432"/>
              <a:gd name="connsiteX1029" fmla="*/ 298133 w 1567815"/>
              <a:gd name="connsiteY1029" fmla="*/ 196215 h 434432"/>
              <a:gd name="connsiteX1030" fmla="*/ 297180 w 1567815"/>
              <a:gd name="connsiteY1030" fmla="*/ 196215 h 434432"/>
              <a:gd name="connsiteX1031" fmla="*/ 297180 w 1567815"/>
              <a:gd name="connsiteY1031" fmla="*/ 196215 h 434432"/>
              <a:gd name="connsiteX1032" fmla="*/ 295275 w 1567815"/>
              <a:gd name="connsiteY1032" fmla="*/ 198120 h 434432"/>
              <a:gd name="connsiteX1033" fmla="*/ 296228 w 1567815"/>
              <a:gd name="connsiteY1033" fmla="*/ 198120 h 434432"/>
              <a:gd name="connsiteX1034" fmla="*/ 297180 w 1567815"/>
              <a:gd name="connsiteY1034" fmla="*/ 196215 h 434432"/>
              <a:gd name="connsiteX1035" fmla="*/ 298133 w 1567815"/>
              <a:gd name="connsiteY1035" fmla="*/ 196215 h 434432"/>
              <a:gd name="connsiteX1036" fmla="*/ 298133 w 1567815"/>
              <a:gd name="connsiteY1036" fmla="*/ 195263 h 434432"/>
              <a:gd name="connsiteX1037" fmla="*/ 300038 w 1567815"/>
              <a:gd name="connsiteY1037" fmla="*/ 194310 h 434432"/>
              <a:gd name="connsiteX1038" fmla="*/ 299085 w 1567815"/>
              <a:gd name="connsiteY1038" fmla="*/ 194310 h 434432"/>
              <a:gd name="connsiteX1039" fmla="*/ 324803 w 1567815"/>
              <a:gd name="connsiteY1039" fmla="*/ 190500 h 434432"/>
              <a:gd name="connsiteX1040" fmla="*/ 322898 w 1567815"/>
              <a:gd name="connsiteY1040" fmla="*/ 189548 h 434432"/>
              <a:gd name="connsiteX1041" fmla="*/ 319088 w 1567815"/>
              <a:gd name="connsiteY1041" fmla="*/ 194310 h 434432"/>
              <a:gd name="connsiteX1042" fmla="*/ 321945 w 1567815"/>
              <a:gd name="connsiteY1042" fmla="*/ 195263 h 434432"/>
              <a:gd name="connsiteX1043" fmla="*/ 324803 w 1567815"/>
              <a:gd name="connsiteY1043" fmla="*/ 193358 h 434432"/>
              <a:gd name="connsiteX1044" fmla="*/ 324803 w 1567815"/>
              <a:gd name="connsiteY1044" fmla="*/ 190500 h 434432"/>
              <a:gd name="connsiteX1045" fmla="*/ 274320 w 1567815"/>
              <a:gd name="connsiteY1045" fmla="*/ 403860 h 434432"/>
              <a:gd name="connsiteX1046" fmla="*/ 260985 w 1567815"/>
              <a:gd name="connsiteY1046" fmla="*/ 403860 h 434432"/>
              <a:gd name="connsiteX1047" fmla="*/ 260033 w 1567815"/>
              <a:gd name="connsiteY1047" fmla="*/ 404813 h 434432"/>
              <a:gd name="connsiteX1048" fmla="*/ 260985 w 1567815"/>
              <a:gd name="connsiteY1048" fmla="*/ 405765 h 434432"/>
              <a:gd name="connsiteX1049" fmla="*/ 273368 w 1567815"/>
              <a:gd name="connsiteY1049" fmla="*/ 409575 h 434432"/>
              <a:gd name="connsiteX1050" fmla="*/ 273368 w 1567815"/>
              <a:gd name="connsiteY1050" fmla="*/ 409575 h 434432"/>
              <a:gd name="connsiteX1051" fmla="*/ 273368 w 1567815"/>
              <a:gd name="connsiteY1051" fmla="*/ 409575 h 434432"/>
              <a:gd name="connsiteX1052" fmla="*/ 273368 w 1567815"/>
              <a:gd name="connsiteY1052" fmla="*/ 409575 h 434432"/>
              <a:gd name="connsiteX1053" fmla="*/ 274320 w 1567815"/>
              <a:gd name="connsiteY1053" fmla="*/ 406717 h 434432"/>
              <a:gd name="connsiteX1054" fmla="*/ 274320 w 1567815"/>
              <a:gd name="connsiteY1054" fmla="*/ 403860 h 434432"/>
              <a:gd name="connsiteX1055" fmla="*/ 285750 w 1567815"/>
              <a:gd name="connsiteY1055" fmla="*/ 381953 h 434432"/>
              <a:gd name="connsiteX1056" fmla="*/ 286703 w 1567815"/>
              <a:gd name="connsiteY1056" fmla="*/ 380048 h 434432"/>
              <a:gd name="connsiteX1057" fmla="*/ 286703 w 1567815"/>
              <a:gd name="connsiteY1057" fmla="*/ 380048 h 434432"/>
              <a:gd name="connsiteX1058" fmla="*/ 286703 w 1567815"/>
              <a:gd name="connsiteY1058" fmla="*/ 380048 h 434432"/>
              <a:gd name="connsiteX1059" fmla="*/ 286703 w 1567815"/>
              <a:gd name="connsiteY1059" fmla="*/ 380048 h 434432"/>
              <a:gd name="connsiteX1060" fmla="*/ 284798 w 1567815"/>
              <a:gd name="connsiteY1060" fmla="*/ 381000 h 434432"/>
              <a:gd name="connsiteX1061" fmla="*/ 285750 w 1567815"/>
              <a:gd name="connsiteY1061" fmla="*/ 381953 h 434432"/>
              <a:gd name="connsiteX1062" fmla="*/ 294323 w 1567815"/>
              <a:gd name="connsiteY1062" fmla="*/ 399098 h 434432"/>
              <a:gd name="connsiteX1063" fmla="*/ 283845 w 1567815"/>
              <a:gd name="connsiteY1063" fmla="*/ 393383 h 434432"/>
              <a:gd name="connsiteX1064" fmla="*/ 280988 w 1567815"/>
              <a:gd name="connsiteY1064" fmla="*/ 394335 h 434432"/>
              <a:gd name="connsiteX1065" fmla="*/ 283845 w 1567815"/>
              <a:gd name="connsiteY1065" fmla="*/ 403860 h 434432"/>
              <a:gd name="connsiteX1066" fmla="*/ 285750 w 1567815"/>
              <a:gd name="connsiteY1066" fmla="*/ 405765 h 434432"/>
              <a:gd name="connsiteX1067" fmla="*/ 293370 w 1567815"/>
              <a:gd name="connsiteY1067" fmla="*/ 401955 h 434432"/>
              <a:gd name="connsiteX1068" fmla="*/ 294323 w 1567815"/>
              <a:gd name="connsiteY1068" fmla="*/ 399098 h 434432"/>
              <a:gd name="connsiteX1069" fmla="*/ 362903 w 1567815"/>
              <a:gd name="connsiteY1069" fmla="*/ 361950 h 434432"/>
              <a:gd name="connsiteX1070" fmla="*/ 355283 w 1567815"/>
              <a:gd name="connsiteY1070" fmla="*/ 358140 h 434432"/>
              <a:gd name="connsiteX1071" fmla="*/ 344805 w 1567815"/>
              <a:gd name="connsiteY1071" fmla="*/ 362903 h 434432"/>
              <a:gd name="connsiteX1072" fmla="*/ 345758 w 1567815"/>
              <a:gd name="connsiteY1072" fmla="*/ 364808 h 434432"/>
              <a:gd name="connsiteX1073" fmla="*/ 350520 w 1567815"/>
              <a:gd name="connsiteY1073" fmla="*/ 368617 h 434432"/>
              <a:gd name="connsiteX1074" fmla="*/ 350520 w 1567815"/>
              <a:gd name="connsiteY1074" fmla="*/ 368617 h 434432"/>
              <a:gd name="connsiteX1075" fmla="*/ 350520 w 1567815"/>
              <a:gd name="connsiteY1075" fmla="*/ 368617 h 434432"/>
              <a:gd name="connsiteX1076" fmla="*/ 348615 w 1567815"/>
              <a:gd name="connsiteY1076" fmla="*/ 369570 h 434432"/>
              <a:gd name="connsiteX1077" fmla="*/ 349568 w 1567815"/>
              <a:gd name="connsiteY1077" fmla="*/ 370523 h 434432"/>
              <a:gd name="connsiteX1078" fmla="*/ 350520 w 1567815"/>
              <a:gd name="connsiteY1078" fmla="*/ 368617 h 434432"/>
              <a:gd name="connsiteX1079" fmla="*/ 350520 w 1567815"/>
              <a:gd name="connsiteY1079" fmla="*/ 368617 h 434432"/>
              <a:gd name="connsiteX1080" fmla="*/ 350520 w 1567815"/>
              <a:gd name="connsiteY1080" fmla="*/ 368617 h 434432"/>
              <a:gd name="connsiteX1081" fmla="*/ 362903 w 1567815"/>
              <a:gd name="connsiteY1081" fmla="*/ 364808 h 434432"/>
              <a:gd name="connsiteX1082" fmla="*/ 362903 w 1567815"/>
              <a:gd name="connsiteY1082" fmla="*/ 361950 h 434432"/>
              <a:gd name="connsiteX1083" fmla="*/ 364808 w 1567815"/>
              <a:gd name="connsiteY1083" fmla="*/ 39052 h 434432"/>
              <a:gd name="connsiteX1084" fmla="*/ 364808 w 1567815"/>
              <a:gd name="connsiteY1084" fmla="*/ 39052 h 434432"/>
              <a:gd name="connsiteX1085" fmla="*/ 364808 w 1567815"/>
              <a:gd name="connsiteY1085" fmla="*/ 39052 h 434432"/>
              <a:gd name="connsiteX1086" fmla="*/ 369570 w 1567815"/>
              <a:gd name="connsiteY1086" fmla="*/ 38100 h 434432"/>
              <a:gd name="connsiteX1087" fmla="*/ 370523 w 1567815"/>
              <a:gd name="connsiteY1087" fmla="*/ 36195 h 434432"/>
              <a:gd name="connsiteX1088" fmla="*/ 369570 w 1567815"/>
              <a:gd name="connsiteY1088" fmla="*/ 35242 h 434432"/>
              <a:gd name="connsiteX1089" fmla="*/ 364808 w 1567815"/>
              <a:gd name="connsiteY1089" fmla="*/ 39052 h 434432"/>
              <a:gd name="connsiteX1090" fmla="*/ 364808 w 1567815"/>
              <a:gd name="connsiteY1090" fmla="*/ 39052 h 434432"/>
              <a:gd name="connsiteX1091" fmla="*/ 364808 w 1567815"/>
              <a:gd name="connsiteY1091" fmla="*/ 39052 h 434432"/>
              <a:gd name="connsiteX1092" fmla="*/ 362903 w 1567815"/>
              <a:gd name="connsiteY1092" fmla="*/ 40005 h 434432"/>
              <a:gd name="connsiteX1093" fmla="*/ 363855 w 1567815"/>
              <a:gd name="connsiteY1093" fmla="*/ 40958 h 434432"/>
              <a:gd name="connsiteX1094" fmla="*/ 364808 w 1567815"/>
              <a:gd name="connsiteY1094" fmla="*/ 39052 h 434432"/>
              <a:gd name="connsiteX1095" fmla="*/ 374333 w 1567815"/>
              <a:gd name="connsiteY1095" fmla="*/ 187642 h 434432"/>
              <a:gd name="connsiteX1096" fmla="*/ 373380 w 1567815"/>
              <a:gd name="connsiteY1096" fmla="*/ 186690 h 434432"/>
              <a:gd name="connsiteX1097" fmla="*/ 370523 w 1567815"/>
              <a:gd name="connsiteY1097" fmla="*/ 186690 h 434432"/>
              <a:gd name="connsiteX1098" fmla="*/ 365760 w 1567815"/>
              <a:gd name="connsiteY1098" fmla="*/ 188595 h 434432"/>
              <a:gd name="connsiteX1099" fmla="*/ 369570 w 1567815"/>
              <a:gd name="connsiteY1099" fmla="*/ 190500 h 434432"/>
              <a:gd name="connsiteX1100" fmla="*/ 373380 w 1567815"/>
              <a:gd name="connsiteY1100" fmla="*/ 189548 h 434432"/>
              <a:gd name="connsiteX1101" fmla="*/ 374333 w 1567815"/>
              <a:gd name="connsiteY1101" fmla="*/ 187642 h 434432"/>
              <a:gd name="connsiteX1102" fmla="*/ 391478 w 1567815"/>
              <a:gd name="connsiteY1102" fmla="*/ 32385 h 434432"/>
              <a:gd name="connsiteX1103" fmla="*/ 388620 w 1567815"/>
              <a:gd name="connsiteY1103" fmla="*/ 31433 h 434432"/>
              <a:gd name="connsiteX1104" fmla="*/ 380048 w 1567815"/>
              <a:gd name="connsiteY1104" fmla="*/ 34290 h 434432"/>
              <a:gd name="connsiteX1105" fmla="*/ 380048 w 1567815"/>
              <a:gd name="connsiteY1105" fmla="*/ 34290 h 434432"/>
              <a:gd name="connsiteX1106" fmla="*/ 379095 w 1567815"/>
              <a:gd name="connsiteY1106" fmla="*/ 34290 h 434432"/>
              <a:gd name="connsiteX1107" fmla="*/ 378143 w 1567815"/>
              <a:gd name="connsiteY1107" fmla="*/ 32385 h 434432"/>
              <a:gd name="connsiteX1108" fmla="*/ 377190 w 1567815"/>
              <a:gd name="connsiteY1108" fmla="*/ 32385 h 434432"/>
              <a:gd name="connsiteX1109" fmla="*/ 379095 w 1567815"/>
              <a:gd name="connsiteY1109" fmla="*/ 34290 h 434432"/>
              <a:gd name="connsiteX1110" fmla="*/ 379095 w 1567815"/>
              <a:gd name="connsiteY1110" fmla="*/ 34290 h 434432"/>
              <a:gd name="connsiteX1111" fmla="*/ 380048 w 1567815"/>
              <a:gd name="connsiteY1111" fmla="*/ 34290 h 434432"/>
              <a:gd name="connsiteX1112" fmla="*/ 381000 w 1567815"/>
              <a:gd name="connsiteY1112" fmla="*/ 36195 h 434432"/>
              <a:gd name="connsiteX1113" fmla="*/ 390525 w 1567815"/>
              <a:gd name="connsiteY1113" fmla="*/ 35242 h 434432"/>
              <a:gd name="connsiteX1114" fmla="*/ 391478 w 1567815"/>
              <a:gd name="connsiteY1114" fmla="*/ 32385 h 434432"/>
              <a:gd name="connsiteX1115" fmla="*/ 399098 w 1567815"/>
              <a:gd name="connsiteY1115" fmla="*/ 37148 h 434432"/>
              <a:gd name="connsiteX1116" fmla="*/ 398145 w 1567815"/>
              <a:gd name="connsiteY1116" fmla="*/ 36195 h 434432"/>
              <a:gd name="connsiteX1117" fmla="*/ 397193 w 1567815"/>
              <a:gd name="connsiteY1117" fmla="*/ 38100 h 434432"/>
              <a:gd name="connsiteX1118" fmla="*/ 398145 w 1567815"/>
              <a:gd name="connsiteY1118" fmla="*/ 39052 h 434432"/>
              <a:gd name="connsiteX1119" fmla="*/ 399098 w 1567815"/>
              <a:gd name="connsiteY1119" fmla="*/ 37148 h 434432"/>
              <a:gd name="connsiteX1120" fmla="*/ 413385 w 1567815"/>
              <a:gd name="connsiteY1120" fmla="*/ 37148 h 434432"/>
              <a:gd name="connsiteX1121" fmla="*/ 412433 w 1567815"/>
              <a:gd name="connsiteY1121" fmla="*/ 36195 h 434432"/>
              <a:gd name="connsiteX1122" fmla="*/ 412433 w 1567815"/>
              <a:gd name="connsiteY1122" fmla="*/ 38100 h 434432"/>
              <a:gd name="connsiteX1123" fmla="*/ 413385 w 1567815"/>
              <a:gd name="connsiteY1123" fmla="*/ 37148 h 434432"/>
              <a:gd name="connsiteX1124" fmla="*/ 413385 w 1567815"/>
              <a:gd name="connsiteY1124" fmla="*/ 37148 h 434432"/>
              <a:gd name="connsiteX1125" fmla="*/ 433388 w 1567815"/>
              <a:gd name="connsiteY1125" fmla="*/ 32385 h 434432"/>
              <a:gd name="connsiteX1126" fmla="*/ 428625 w 1567815"/>
              <a:gd name="connsiteY1126" fmla="*/ 31433 h 434432"/>
              <a:gd name="connsiteX1127" fmla="*/ 423863 w 1567815"/>
              <a:gd name="connsiteY1127" fmla="*/ 34290 h 434432"/>
              <a:gd name="connsiteX1128" fmla="*/ 423863 w 1567815"/>
              <a:gd name="connsiteY1128" fmla="*/ 34290 h 434432"/>
              <a:gd name="connsiteX1129" fmla="*/ 423863 w 1567815"/>
              <a:gd name="connsiteY1129" fmla="*/ 34290 h 434432"/>
              <a:gd name="connsiteX1130" fmla="*/ 419100 w 1567815"/>
              <a:gd name="connsiteY1130" fmla="*/ 34290 h 434432"/>
              <a:gd name="connsiteX1131" fmla="*/ 418148 w 1567815"/>
              <a:gd name="connsiteY1131" fmla="*/ 34290 h 434432"/>
              <a:gd name="connsiteX1132" fmla="*/ 417195 w 1567815"/>
              <a:gd name="connsiteY1132" fmla="*/ 35242 h 434432"/>
              <a:gd name="connsiteX1133" fmla="*/ 417195 w 1567815"/>
              <a:gd name="connsiteY1133" fmla="*/ 35242 h 434432"/>
              <a:gd name="connsiteX1134" fmla="*/ 417195 w 1567815"/>
              <a:gd name="connsiteY1134" fmla="*/ 35242 h 434432"/>
              <a:gd name="connsiteX1135" fmla="*/ 418148 w 1567815"/>
              <a:gd name="connsiteY1135" fmla="*/ 36195 h 434432"/>
              <a:gd name="connsiteX1136" fmla="*/ 419100 w 1567815"/>
              <a:gd name="connsiteY1136" fmla="*/ 37148 h 434432"/>
              <a:gd name="connsiteX1137" fmla="*/ 422910 w 1567815"/>
              <a:gd name="connsiteY1137" fmla="*/ 34290 h 434432"/>
              <a:gd name="connsiteX1138" fmla="*/ 422910 w 1567815"/>
              <a:gd name="connsiteY1138" fmla="*/ 34290 h 434432"/>
              <a:gd name="connsiteX1139" fmla="*/ 422910 w 1567815"/>
              <a:gd name="connsiteY1139" fmla="*/ 34290 h 434432"/>
              <a:gd name="connsiteX1140" fmla="*/ 430530 w 1567815"/>
              <a:gd name="connsiteY1140" fmla="*/ 34290 h 434432"/>
              <a:gd name="connsiteX1141" fmla="*/ 433388 w 1567815"/>
              <a:gd name="connsiteY1141" fmla="*/ 32385 h 434432"/>
              <a:gd name="connsiteX1142" fmla="*/ 433388 w 1567815"/>
              <a:gd name="connsiteY1142" fmla="*/ 32385 h 434432"/>
              <a:gd name="connsiteX1143" fmla="*/ 596265 w 1567815"/>
              <a:gd name="connsiteY1143" fmla="*/ 68580 h 434432"/>
              <a:gd name="connsiteX1144" fmla="*/ 595313 w 1567815"/>
              <a:gd name="connsiteY1144" fmla="*/ 67627 h 434432"/>
              <a:gd name="connsiteX1145" fmla="*/ 595313 w 1567815"/>
              <a:gd name="connsiteY1145" fmla="*/ 69533 h 434432"/>
              <a:gd name="connsiteX1146" fmla="*/ 596265 w 1567815"/>
              <a:gd name="connsiteY1146" fmla="*/ 68580 h 434432"/>
              <a:gd name="connsiteX1147" fmla="*/ 630555 w 1567815"/>
              <a:gd name="connsiteY1147" fmla="*/ 174308 h 434432"/>
              <a:gd name="connsiteX1148" fmla="*/ 631508 w 1567815"/>
              <a:gd name="connsiteY1148" fmla="*/ 171450 h 434432"/>
              <a:gd name="connsiteX1149" fmla="*/ 629603 w 1567815"/>
              <a:gd name="connsiteY1149" fmla="*/ 169545 h 434432"/>
              <a:gd name="connsiteX1150" fmla="*/ 628650 w 1567815"/>
              <a:gd name="connsiteY1150" fmla="*/ 172402 h 434432"/>
              <a:gd name="connsiteX1151" fmla="*/ 629603 w 1567815"/>
              <a:gd name="connsiteY1151" fmla="*/ 173355 h 434432"/>
              <a:gd name="connsiteX1152" fmla="*/ 630555 w 1567815"/>
              <a:gd name="connsiteY1152" fmla="*/ 174308 h 434432"/>
              <a:gd name="connsiteX1153" fmla="*/ 630555 w 1567815"/>
              <a:gd name="connsiteY1153" fmla="*/ 174308 h 434432"/>
              <a:gd name="connsiteX1154" fmla="*/ 630555 w 1567815"/>
              <a:gd name="connsiteY1154" fmla="*/ 174308 h 434432"/>
              <a:gd name="connsiteX1155" fmla="*/ 630555 w 1567815"/>
              <a:gd name="connsiteY1155" fmla="*/ 174308 h 434432"/>
              <a:gd name="connsiteX1156" fmla="*/ 645795 w 1567815"/>
              <a:gd name="connsiteY1156" fmla="*/ 70485 h 434432"/>
              <a:gd name="connsiteX1157" fmla="*/ 643890 w 1567815"/>
              <a:gd name="connsiteY1157" fmla="*/ 67627 h 434432"/>
              <a:gd name="connsiteX1158" fmla="*/ 642938 w 1567815"/>
              <a:gd name="connsiteY1158" fmla="*/ 68580 h 434432"/>
              <a:gd name="connsiteX1159" fmla="*/ 640080 w 1567815"/>
              <a:gd name="connsiteY1159" fmla="*/ 74295 h 434432"/>
              <a:gd name="connsiteX1160" fmla="*/ 641033 w 1567815"/>
              <a:gd name="connsiteY1160" fmla="*/ 76200 h 434432"/>
              <a:gd name="connsiteX1161" fmla="*/ 643890 w 1567815"/>
              <a:gd name="connsiteY1161" fmla="*/ 75248 h 434432"/>
              <a:gd name="connsiteX1162" fmla="*/ 645795 w 1567815"/>
              <a:gd name="connsiteY1162" fmla="*/ 71438 h 434432"/>
              <a:gd name="connsiteX1163" fmla="*/ 645795 w 1567815"/>
              <a:gd name="connsiteY1163" fmla="*/ 70485 h 434432"/>
              <a:gd name="connsiteX1164" fmla="*/ 701040 w 1567815"/>
              <a:gd name="connsiteY1164" fmla="*/ 75248 h 434432"/>
              <a:gd name="connsiteX1165" fmla="*/ 700088 w 1567815"/>
              <a:gd name="connsiteY1165" fmla="*/ 74295 h 434432"/>
              <a:gd name="connsiteX1166" fmla="*/ 699135 w 1567815"/>
              <a:gd name="connsiteY1166" fmla="*/ 75248 h 434432"/>
              <a:gd name="connsiteX1167" fmla="*/ 701040 w 1567815"/>
              <a:gd name="connsiteY1167" fmla="*/ 75248 h 434432"/>
              <a:gd name="connsiteX1168" fmla="*/ 701040 w 1567815"/>
              <a:gd name="connsiteY1168" fmla="*/ 75248 h 434432"/>
              <a:gd name="connsiteX1169" fmla="*/ 719138 w 1567815"/>
              <a:gd name="connsiteY1169" fmla="*/ 172402 h 434432"/>
              <a:gd name="connsiteX1170" fmla="*/ 719138 w 1567815"/>
              <a:gd name="connsiteY1170" fmla="*/ 172402 h 434432"/>
              <a:gd name="connsiteX1171" fmla="*/ 719138 w 1567815"/>
              <a:gd name="connsiteY1171" fmla="*/ 172402 h 434432"/>
              <a:gd name="connsiteX1172" fmla="*/ 717233 w 1567815"/>
              <a:gd name="connsiteY1172" fmla="*/ 169545 h 434432"/>
              <a:gd name="connsiteX1173" fmla="*/ 716280 w 1567815"/>
              <a:gd name="connsiteY1173" fmla="*/ 170498 h 434432"/>
              <a:gd name="connsiteX1174" fmla="*/ 719138 w 1567815"/>
              <a:gd name="connsiteY1174" fmla="*/ 172402 h 434432"/>
              <a:gd name="connsiteX1175" fmla="*/ 719138 w 1567815"/>
              <a:gd name="connsiteY1175" fmla="*/ 172402 h 434432"/>
              <a:gd name="connsiteX1176" fmla="*/ 719138 w 1567815"/>
              <a:gd name="connsiteY1176" fmla="*/ 172402 h 434432"/>
              <a:gd name="connsiteX1177" fmla="*/ 719138 w 1567815"/>
              <a:gd name="connsiteY1177" fmla="*/ 177165 h 434432"/>
              <a:gd name="connsiteX1178" fmla="*/ 720090 w 1567815"/>
              <a:gd name="connsiteY1178" fmla="*/ 178117 h 434432"/>
              <a:gd name="connsiteX1179" fmla="*/ 721995 w 1567815"/>
              <a:gd name="connsiteY1179" fmla="*/ 176213 h 434432"/>
              <a:gd name="connsiteX1180" fmla="*/ 719138 w 1567815"/>
              <a:gd name="connsiteY1180" fmla="*/ 172402 h 434432"/>
              <a:gd name="connsiteX1181" fmla="*/ 729615 w 1567815"/>
              <a:gd name="connsiteY1181" fmla="*/ 74295 h 434432"/>
              <a:gd name="connsiteX1182" fmla="*/ 734378 w 1567815"/>
              <a:gd name="connsiteY1182" fmla="*/ 76200 h 434432"/>
              <a:gd name="connsiteX1183" fmla="*/ 736283 w 1567815"/>
              <a:gd name="connsiteY1183" fmla="*/ 75248 h 434432"/>
              <a:gd name="connsiteX1184" fmla="*/ 733425 w 1567815"/>
              <a:gd name="connsiteY1184" fmla="*/ 71438 h 434432"/>
              <a:gd name="connsiteX1185" fmla="*/ 730568 w 1567815"/>
              <a:gd name="connsiteY1185" fmla="*/ 71438 h 434432"/>
              <a:gd name="connsiteX1186" fmla="*/ 729615 w 1567815"/>
              <a:gd name="connsiteY1186" fmla="*/ 74295 h 434432"/>
              <a:gd name="connsiteX1187" fmla="*/ 740093 w 1567815"/>
              <a:gd name="connsiteY1187" fmla="*/ 171450 h 434432"/>
              <a:gd name="connsiteX1188" fmla="*/ 737235 w 1567815"/>
              <a:gd name="connsiteY1188" fmla="*/ 168592 h 434432"/>
              <a:gd name="connsiteX1189" fmla="*/ 728663 w 1567815"/>
              <a:gd name="connsiteY1189" fmla="*/ 171450 h 434432"/>
              <a:gd name="connsiteX1190" fmla="*/ 727710 w 1567815"/>
              <a:gd name="connsiteY1190" fmla="*/ 172402 h 434432"/>
              <a:gd name="connsiteX1191" fmla="*/ 729615 w 1567815"/>
              <a:gd name="connsiteY1191" fmla="*/ 174308 h 434432"/>
              <a:gd name="connsiteX1192" fmla="*/ 732473 w 1567815"/>
              <a:gd name="connsiteY1192" fmla="*/ 174308 h 434432"/>
              <a:gd name="connsiteX1193" fmla="*/ 732473 w 1567815"/>
              <a:gd name="connsiteY1193" fmla="*/ 174308 h 434432"/>
              <a:gd name="connsiteX1194" fmla="*/ 737235 w 1567815"/>
              <a:gd name="connsiteY1194" fmla="*/ 174308 h 434432"/>
              <a:gd name="connsiteX1195" fmla="*/ 740093 w 1567815"/>
              <a:gd name="connsiteY1195" fmla="*/ 171450 h 434432"/>
              <a:gd name="connsiteX1196" fmla="*/ 753428 w 1567815"/>
              <a:gd name="connsiteY1196" fmla="*/ 170498 h 434432"/>
              <a:gd name="connsiteX1197" fmla="*/ 751523 w 1567815"/>
              <a:gd name="connsiteY1197" fmla="*/ 168592 h 434432"/>
              <a:gd name="connsiteX1198" fmla="*/ 748665 w 1567815"/>
              <a:gd name="connsiteY1198" fmla="*/ 169545 h 434432"/>
              <a:gd name="connsiteX1199" fmla="*/ 750570 w 1567815"/>
              <a:gd name="connsiteY1199" fmla="*/ 171450 h 434432"/>
              <a:gd name="connsiteX1200" fmla="*/ 753428 w 1567815"/>
              <a:gd name="connsiteY1200" fmla="*/ 170498 h 434432"/>
              <a:gd name="connsiteX1201" fmla="*/ 763905 w 1567815"/>
              <a:gd name="connsiteY1201" fmla="*/ 72390 h 434432"/>
              <a:gd name="connsiteX1202" fmla="*/ 762953 w 1567815"/>
              <a:gd name="connsiteY1202" fmla="*/ 71438 h 434432"/>
              <a:gd name="connsiteX1203" fmla="*/ 762000 w 1567815"/>
              <a:gd name="connsiteY1203" fmla="*/ 73342 h 434432"/>
              <a:gd name="connsiteX1204" fmla="*/ 762000 w 1567815"/>
              <a:gd name="connsiteY1204" fmla="*/ 73342 h 434432"/>
              <a:gd name="connsiteX1205" fmla="*/ 762000 w 1567815"/>
              <a:gd name="connsiteY1205" fmla="*/ 73342 h 434432"/>
              <a:gd name="connsiteX1206" fmla="*/ 762953 w 1567815"/>
              <a:gd name="connsiteY1206" fmla="*/ 73342 h 434432"/>
              <a:gd name="connsiteX1207" fmla="*/ 763905 w 1567815"/>
              <a:gd name="connsiteY1207" fmla="*/ 73342 h 434432"/>
              <a:gd name="connsiteX1208" fmla="*/ 763905 w 1567815"/>
              <a:gd name="connsiteY1208" fmla="*/ 72390 h 434432"/>
              <a:gd name="connsiteX1209" fmla="*/ 770573 w 1567815"/>
              <a:gd name="connsiteY1209" fmla="*/ 22860 h 434432"/>
              <a:gd name="connsiteX1210" fmla="*/ 767715 w 1567815"/>
              <a:gd name="connsiteY1210" fmla="*/ 21908 h 434432"/>
              <a:gd name="connsiteX1211" fmla="*/ 765810 w 1567815"/>
              <a:gd name="connsiteY1211" fmla="*/ 23813 h 434432"/>
              <a:gd name="connsiteX1212" fmla="*/ 768668 w 1567815"/>
              <a:gd name="connsiteY1212" fmla="*/ 24765 h 434432"/>
              <a:gd name="connsiteX1213" fmla="*/ 770573 w 1567815"/>
              <a:gd name="connsiteY1213" fmla="*/ 22860 h 434432"/>
              <a:gd name="connsiteX1214" fmla="*/ 797243 w 1567815"/>
              <a:gd name="connsiteY1214" fmla="*/ 22860 h 434432"/>
              <a:gd name="connsiteX1215" fmla="*/ 798195 w 1567815"/>
              <a:gd name="connsiteY1215" fmla="*/ 22860 h 434432"/>
              <a:gd name="connsiteX1216" fmla="*/ 799148 w 1567815"/>
              <a:gd name="connsiteY1216" fmla="*/ 21908 h 434432"/>
              <a:gd name="connsiteX1217" fmla="*/ 798195 w 1567815"/>
              <a:gd name="connsiteY1217" fmla="*/ 20955 h 434432"/>
              <a:gd name="connsiteX1218" fmla="*/ 797243 w 1567815"/>
              <a:gd name="connsiteY1218" fmla="*/ 22860 h 434432"/>
              <a:gd name="connsiteX1219" fmla="*/ 802958 w 1567815"/>
              <a:gd name="connsiteY1219" fmla="*/ 77152 h 434432"/>
              <a:gd name="connsiteX1220" fmla="*/ 802958 w 1567815"/>
              <a:gd name="connsiteY1220" fmla="*/ 77152 h 434432"/>
              <a:gd name="connsiteX1221" fmla="*/ 802958 w 1567815"/>
              <a:gd name="connsiteY1221" fmla="*/ 75248 h 434432"/>
              <a:gd name="connsiteX1222" fmla="*/ 794385 w 1567815"/>
              <a:gd name="connsiteY1222" fmla="*/ 75248 h 434432"/>
              <a:gd name="connsiteX1223" fmla="*/ 795338 w 1567815"/>
              <a:gd name="connsiteY1223" fmla="*/ 79058 h 434432"/>
              <a:gd name="connsiteX1224" fmla="*/ 802958 w 1567815"/>
              <a:gd name="connsiteY1224" fmla="*/ 79058 h 434432"/>
              <a:gd name="connsiteX1225" fmla="*/ 802958 w 1567815"/>
              <a:gd name="connsiteY1225" fmla="*/ 77152 h 434432"/>
              <a:gd name="connsiteX1226" fmla="*/ 827723 w 1567815"/>
              <a:gd name="connsiteY1226" fmla="*/ 26670 h 434432"/>
              <a:gd name="connsiteX1227" fmla="*/ 824865 w 1567815"/>
              <a:gd name="connsiteY1227" fmla="*/ 24765 h 434432"/>
              <a:gd name="connsiteX1228" fmla="*/ 824865 w 1567815"/>
              <a:gd name="connsiteY1228" fmla="*/ 24765 h 434432"/>
              <a:gd name="connsiteX1229" fmla="*/ 824865 w 1567815"/>
              <a:gd name="connsiteY1229" fmla="*/ 24765 h 434432"/>
              <a:gd name="connsiteX1230" fmla="*/ 822008 w 1567815"/>
              <a:gd name="connsiteY1230" fmla="*/ 25717 h 434432"/>
              <a:gd name="connsiteX1231" fmla="*/ 822008 w 1567815"/>
              <a:gd name="connsiteY1231" fmla="*/ 26670 h 434432"/>
              <a:gd name="connsiteX1232" fmla="*/ 825818 w 1567815"/>
              <a:gd name="connsiteY1232" fmla="*/ 27623 h 434432"/>
              <a:gd name="connsiteX1233" fmla="*/ 827723 w 1567815"/>
              <a:gd name="connsiteY1233" fmla="*/ 26670 h 434432"/>
              <a:gd name="connsiteX1234" fmla="*/ 838200 w 1567815"/>
              <a:gd name="connsiteY1234" fmla="*/ 1905 h 434432"/>
              <a:gd name="connsiteX1235" fmla="*/ 838200 w 1567815"/>
              <a:gd name="connsiteY1235" fmla="*/ 1905 h 434432"/>
              <a:gd name="connsiteX1236" fmla="*/ 838200 w 1567815"/>
              <a:gd name="connsiteY1236" fmla="*/ 1905 h 434432"/>
              <a:gd name="connsiteX1237" fmla="*/ 837248 w 1567815"/>
              <a:gd name="connsiteY1237" fmla="*/ 952 h 434432"/>
              <a:gd name="connsiteX1238" fmla="*/ 836295 w 1567815"/>
              <a:gd name="connsiteY1238" fmla="*/ 0 h 434432"/>
              <a:gd name="connsiteX1239" fmla="*/ 833438 w 1567815"/>
              <a:gd name="connsiteY1239" fmla="*/ 952 h 434432"/>
              <a:gd name="connsiteX1240" fmla="*/ 836295 w 1567815"/>
              <a:gd name="connsiteY1240" fmla="*/ 2858 h 434432"/>
              <a:gd name="connsiteX1241" fmla="*/ 838200 w 1567815"/>
              <a:gd name="connsiteY1241" fmla="*/ 1905 h 434432"/>
              <a:gd name="connsiteX1242" fmla="*/ 862013 w 1567815"/>
              <a:gd name="connsiteY1242" fmla="*/ 5715 h 434432"/>
              <a:gd name="connsiteX1243" fmla="*/ 862013 w 1567815"/>
              <a:gd name="connsiteY1243" fmla="*/ 5715 h 434432"/>
              <a:gd name="connsiteX1244" fmla="*/ 861060 w 1567815"/>
              <a:gd name="connsiteY1244" fmla="*/ 4763 h 434432"/>
              <a:gd name="connsiteX1245" fmla="*/ 846773 w 1567815"/>
              <a:gd name="connsiteY1245" fmla="*/ 4763 h 434432"/>
              <a:gd name="connsiteX1246" fmla="*/ 846773 w 1567815"/>
              <a:gd name="connsiteY1246" fmla="*/ 5715 h 434432"/>
              <a:gd name="connsiteX1247" fmla="*/ 851535 w 1567815"/>
              <a:gd name="connsiteY1247" fmla="*/ 9525 h 434432"/>
              <a:gd name="connsiteX1248" fmla="*/ 861060 w 1567815"/>
              <a:gd name="connsiteY1248" fmla="*/ 6667 h 434432"/>
              <a:gd name="connsiteX1249" fmla="*/ 862013 w 1567815"/>
              <a:gd name="connsiteY1249" fmla="*/ 5715 h 434432"/>
              <a:gd name="connsiteX1250" fmla="*/ 862013 w 1567815"/>
              <a:gd name="connsiteY1250" fmla="*/ 5715 h 434432"/>
              <a:gd name="connsiteX1251" fmla="*/ 901065 w 1567815"/>
              <a:gd name="connsiteY1251" fmla="*/ 26670 h 434432"/>
              <a:gd name="connsiteX1252" fmla="*/ 900113 w 1567815"/>
              <a:gd name="connsiteY1252" fmla="*/ 25717 h 434432"/>
              <a:gd name="connsiteX1253" fmla="*/ 899160 w 1567815"/>
              <a:gd name="connsiteY1253" fmla="*/ 26670 h 434432"/>
              <a:gd name="connsiteX1254" fmla="*/ 900113 w 1567815"/>
              <a:gd name="connsiteY1254" fmla="*/ 27623 h 434432"/>
              <a:gd name="connsiteX1255" fmla="*/ 901065 w 1567815"/>
              <a:gd name="connsiteY1255" fmla="*/ 26670 h 434432"/>
              <a:gd name="connsiteX1256" fmla="*/ 936308 w 1567815"/>
              <a:gd name="connsiteY1256" fmla="*/ 29527 h 434432"/>
              <a:gd name="connsiteX1257" fmla="*/ 934403 w 1567815"/>
              <a:gd name="connsiteY1257" fmla="*/ 27623 h 434432"/>
              <a:gd name="connsiteX1258" fmla="*/ 918210 w 1567815"/>
              <a:gd name="connsiteY1258" fmla="*/ 24765 h 434432"/>
              <a:gd name="connsiteX1259" fmla="*/ 917258 w 1567815"/>
              <a:gd name="connsiteY1259" fmla="*/ 27623 h 434432"/>
              <a:gd name="connsiteX1260" fmla="*/ 919163 w 1567815"/>
              <a:gd name="connsiteY1260" fmla="*/ 30480 h 434432"/>
              <a:gd name="connsiteX1261" fmla="*/ 927735 w 1567815"/>
              <a:gd name="connsiteY1261" fmla="*/ 31433 h 434432"/>
              <a:gd name="connsiteX1262" fmla="*/ 927735 w 1567815"/>
              <a:gd name="connsiteY1262" fmla="*/ 31433 h 434432"/>
              <a:gd name="connsiteX1263" fmla="*/ 933450 w 1567815"/>
              <a:gd name="connsiteY1263" fmla="*/ 31433 h 434432"/>
              <a:gd name="connsiteX1264" fmla="*/ 937260 w 1567815"/>
              <a:gd name="connsiteY1264" fmla="*/ 31433 h 434432"/>
              <a:gd name="connsiteX1265" fmla="*/ 936308 w 1567815"/>
              <a:gd name="connsiteY1265" fmla="*/ 29527 h 434432"/>
              <a:gd name="connsiteX1266" fmla="*/ 1021080 w 1567815"/>
              <a:gd name="connsiteY1266" fmla="*/ 37148 h 434432"/>
              <a:gd name="connsiteX1267" fmla="*/ 1021080 w 1567815"/>
              <a:gd name="connsiteY1267" fmla="*/ 37148 h 434432"/>
              <a:gd name="connsiteX1268" fmla="*/ 1020128 w 1567815"/>
              <a:gd name="connsiteY1268" fmla="*/ 36195 h 434432"/>
              <a:gd name="connsiteX1269" fmla="*/ 1020128 w 1567815"/>
              <a:gd name="connsiteY1269" fmla="*/ 38100 h 434432"/>
              <a:gd name="connsiteX1270" fmla="*/ 1021080 w 1567815"/>
              <a:gd name="connsiteY1270" fmla="*/ 37148 h 434432"/>
              <a:gd name="connsiteX1271" fmla="*/ 1021080 w 1567815"/>
              <a:gd name="connsiteY1271" fmla="*/ 37148 h 434432"/>
              <a:gd name="connsiteX1272" fmla="*/ 1021080 w 1567815"/>
              <a:gd name="connsiteY1272" fmla="*/ 37148 h 434432"/>
              <a:gd name="connsiteX1273" fmla="*/ 1031558 w 1567815"/>
              <a:gd name="connsiteY1273" fmla="*/ 37148 h 434432"/>
              <a:gd name="connsiteX1274" fmla="*/ 1028700 w 1567815"/>
              <a:gd name="connsiteY1274" fmla="*/ 35242 h 434432"/>
              <a:gd name="connsiteX1275" fmla="*/ 1025843 w 1567815"/>
              <a:gd name="connsiteY1275" fmla="*/ 37148 h 434432"/>
              <a:gd name="connsiteX1276" fmla="*/ 1028700 w 1567815"/>
              <a:gd name="connsiteY1276" fmla="*/ 38100 h 434432"/>
              <a:gd name="connsiteX1277" fmla="*/ 1031558 w 1567815"/>
              <a:gd name="connsiteY1277" fmla="*/ 37148 h 434432"/>
              <a:gd name="connsiteX1278" fmla="*/ 1052513 w 1567815"/>
              <a:gd name="connsiteY1278" fmla="*/ 24765 h 434432"/>
              <a:gd name="connsiteX1279" fmla="*/ 1052513 w 1567815"/>
              <a:gd name="connsiteY1279" fmla="*/ 24765 h 434432"/>
              <a:gd name="connsiteX1280" fmla="*/ 1052513 w 1567815"/>
              <a:gd name="connsiteY1280" fmla="*/ 24765 h 434432"/>
              <a:gd name="connsiteX1281" fmla="*/ 1052513 w 1567815"/>
              <a:gd name="connsiteY1281" fmla="*/ 24765 h 434432"/>
              <a:gd name="connsiteX1282" fmla="*/ 1045845 w 1567815"/>
              <a:gd name="connsiteY1282" fmla="*/ 27623 h 434432"/>
              <a:gd name="connsiteX1283" fmla="*/ 1045845 w 1567815"/>
              <a:gd name="connsiteY1283" fmla="*/ 27623 h 434432"/>
              <a:gd name="connsiteX1284" fmla="*/ 1045845 w 1567815"/>
              <a:gd name="connsiteY1284" fmla="*/ 27623 h 434432"/>
              <a:gd name="connsiteX1285" fmla="*/ 1042035 w 1567815"/>
              <a:gd name="connsiteY1285" fmla="*/ 29527 h 434432"/>
              <a:gd name="connsiteX1286" fmla="*/ 1042988 w 1567815"/>
              <a:gd name="connsiteY1286" fmla="*/ 36195 h 434432"/>
              <a:gd name="connsiteX1287" fmla="*/ 1045845 w 1567815"/>
              <a:gd name="connsiteY1287" fmla="*/ 35242 h 434432"/>
              <a:gd name="connsiteX1288" fmla="*/ 1046798 w 1567815"/>
              <a:gd name="connsiteY1288" fmla="*/ 26670 h 434432"/>
              <a:gd name="connsiteX1289" fmla="*/ 1046798 w 1567815"/>
              <a:gd name="connsiteY1289" fmla="*/ 26670 h 434432"/>
              <a:gd name="connsiteX1290" fmla="*/ 1046798 w 1567815"/>
              <a:gd name="connsiteY1290" fmla="*/ 26670 h 434432"/>
              <a:gd name="connsiteX1291" fmla="*/ 1052513 w 1567815"/>
              <a:gd name="connsiteY1291" fmla="*/ 24765 h 434432"/>
              <a:gd name="connsiteX1292" fmla="*/ 1186815 w 1567815"/>
              <a:gd name="connsiteY1292" fmla="*/ 39052 h 434432"/>
              <a:gd name="connsiteX1293" fmla="*/ 1183005 w 1567815"/>
              <a:gd name="connsiteY1293" fmla="*/ 41910 h 434432"/>
              <a:gd name="connsiteX1294" fmla="*/ 1185863 w 1567815"/>
              <a:gd name="connsiteY1294" fmla="*/ 44767 h 434432"/>
              <a:gd name="connsiteX1295" fmla="*/ 1189673 w 1567815"/>
              <a:gd name="connsiteY1295" fmla="*/ 42863 h 434432"/>
              <a:gd name="connsiteX1296" fmla="*/ 1186815 w 1567815"/>
              <a:gd name="connsiteY1296" fmla="*/ 39052 h 434432"/>
              <a:gd name="connsiteX1297" fmla="*/ 1244918 w 1567815"/>
              <a:gd name="connsiteY1297" fmla="*/ 280988 h 434432"/>
              <a:gd name="connsiteX1298" fmla="*/ 1244918 w 1567815"/>
              <a:gd name="connsiteY1298" fmla="*/ 280988 h 434432"/>
              <a:gd name="connsiteX1299" fmla="*/ 1244918 w 1567815"/>
              <a:gd name="connsiteY1299" fmla="*/ 280988 h 434432"/>
              <a:gd name="connsiteX1300" fmla="*/ 1244918 w 1567815"/>
              <a:gd name="connsiteY1300" fmla="*/ 280988 h 434432"/>
              <a:gd name="connsiteX1301" fmla="*/ 1243013 w 1567815"/>
              <a:gd name="connsiteY1301" fmla="*/ 282892 h 434432"/>
              <a:gd name="connsiteX1302" fmla="*/ 1243965 w 1567815"/>
              <a:gd name="connsiteY1302" fmla="*/ 282892 h 434432"/>
              <a:gd name="connsiteX1303" fmla="*/ 1244918 w 1567815"/>
              <a:gd name="connsiteY1303" fmla="*/ 280988 h 434432"/>
              <a:gd name="connsiteX1304" fmla="*/ 1263015 w 1567815"/>
              <a:gd name="connsiteY1304" fmla="*/ 352425 h 434432"/>
              <a:gd name="connsiteX1305" fmla="*/ 1260158 w 1567815"/>
              <a:gd name="connsiteY1305" fmla="*/ 350520 h 434432"/>
              <a:gd name="connsiteX1306" fmla="*/ 1255395 w 1567815"/>
              <a:gd name="connsiteY1306" fmla="*/ 348615 h 434432"/>
              <a:gd name="connsiteX1307" fmla="*/ 1247775 w 1567815"/>
              <a:gd name="connsiteY1307" fmla="*/ 350520 h 434432"/>
              <a:gd name="connsiteX1308" fmla="*/ 1245870 w 1567815"/>
              <a:gd name="connsiteY1308" fmla="*/ 353378 h 434432"/>
              <a:gd name="connsiteX1309" fmla="*/ 1246823 w 1567815"/>
              <a:gd name="connsiteY1309" fmla="*/ 354330 h 434432"/>
              <a:gd name="connsiteX1310" fmla="*/ 1253490 w 1567815"/>
              <a:gd name="connsiteY1310" fmla="*/ 354330 h 434432"/>
              <a:gd name="connsiteX1311" fmla="*/ 1253490 w 1567815"/>
              <a:gd name="connsiteY1311" fmla="*/ 354330 h 434432"/>
              <a:gd name="connsiteX1312" fmla="*/ 1258253 w 1567815"/>
              <a:gd name="connsiteY1312" fmla="*/ 354330 h 434432"/>
              <a:gd name="connsiteX1313" fmla="*/ 1263015 w 1567815"/>
              <a:gd name="connsiteY1313" fmla="*/ 352425 h 434432"/>
              <a:gd name="connsiteX1314" fmla="*/ 1294448 w 1567815"/>
              <a:gd name="connsiteY1314" fmla="*/ 348615 h 434432"/>
              <a:gd name="connsiteX1315" fmla="*/ 1293495 w 1567815"/>
              <a:gd name="connsiteY1315" fmla="*/ 347663 h 434432"/>
              <a:gd name="connsiteX1316" fmla="*/ 1282065 w 1567815"/>
              <a:gd name="connsiteY1316" fmla="*/ 346710 h 434432"/>
              <a:gd name="connsiteX1317" fmla="*/ 1282065 w 1567815"/>
              <a:gd name="connsiteY1317" fmla="*/ 347663 h 434432"/>
              <a:gd name="connsiteX1318" fmla="*/ 1269683 w 1567815"/>
              <a:gd name="connsiteY1318" fmla="*/ 347663 h 434432"/>
              <a:gd name="connsiteX1319" fmla="*/ 1267778 w 1567815"/>
              <a:gd name="connsiteY1319" fmla="*/ 349567 h 434432"/>
              <a:gd name="connsiteX1320" fmla="*/ 1269683 w 1567815"/>
              <a:gd name="connsiteY1320" fmla="*/ 353378 h 434432"/>
              <a:gd name="connsiteX1321" fmla="*/ 1288733 w 1567815"/>
              <a:gd name="connsiteY1321" fmla="*/ 353378 h 434432"/>
              <a:gd name="connsiteX1322" fmla="*/ 1294448 w 1567815"/>
              <a:gd name="connsiteY1322" fmla="*/ 349567 h 434432"/>
              <a:gd name="connsiteX1323" fmla="*/ 1294448 w 1567815"/>
              <a:gd name="connsiteY1323" fmla="*/ 348615 h 434432"/>
              <a:gd name="connsiteX1324" fmla="*/ 1306830 w 1567815"/>
              <a:gd name="connsiteY1324" fmla="*/ 347663 h 434432"/>
              <a:gd name="connsiteX1325" fmla="*/ 1304925 w 1567815"/>
              <a:gd name="connsiteY1325" fmla="*/ 347663 h 434432"/>
              <a:gd name="connsiteX1326" fmla="*/ 1298258 w 1567815"/>
              <a:gd name="connsiteY1326" fmla="*/ 352425 h 434432"/>
              <a:gd name="connsiteX1327" fmla="*/ 1299210 w 1567815"/>
              <a:gd name="connsiteY1327" fmla="*/ 357188 h 434432"/>
              <a:gd name="connsiteX1328" fmla="*/ 1303973 w 1567815"/>
              <a:gd name="connsiteY1328" fmla="*/ 356235 h 434432"/>
              <a:gd name="connsiteX1329" fmla="*/ 1306830 w 1567815"/>
              <a:gd name="connsiteY1329" fmla="*/ 350520 h 434432"/>
              <a:gd name="connsiteX1330" fmla="*/ 1306830 w 1567815"/>
              <a:gd name="connsiteY1330" fmla="*/ 347663 h 434432"/>
              <a:gd name="connsiteX1331" fmla="*/ 1359218 w 1567815"/>
              <a:gd name="connsiteY1331" fmla="*/ 340995 h 434432"/>
              <a:gd name="connsiteX1332" fmla="*/ 1343025 w 1567815"/>
              <a:gd name="connsiteY1332" fmla="*/ 337185 h 434432"/>
              <a:gd name="connsiteX1333" fmla="*/ 1324928 w 1567815"/>
              <a:gd name="connsiteY1333" fmla="*/ 343853 h 434432"/>
              <a:gd name="connsiteX1334" fmla="*/ 1324928 w 1567815"/>
              <a:gd name="connsiteY1334" fmla="*/ 346710 h 434432"/>
              <a:gd name="connsiteX1335" fmla="*/ 1350645 w 1567815"/>
              <a:gd name="connsiteY1335" fmla="*/ 357188 h 434432"/>
              <a:gd name="connsiteX1336" fmla="*/ 1353503 w 1567815"/>
              <a:gd name="connsiteY1336" fmla="*/ 356235 h 434432"/>
              <a:gd name="connsiteX1337" fmla="*/ 1360170 w 1567815"/>
              <a:gd name="connsiteY1337" fmla="*/ 342900 h 434432"/>
              <a:gd name="connsiteX1338" fmla="*/ 1359218 w 1567815"/>
              <a:gd name="connsiteY1338" fmla="*/ 340995 h 434432"/>
              <a:gd name="connsiteX1339" fmla="*/ 38100 w 1567815"/>
              <a:gd name="connsiteY1339" fmla="*/ 154305 h 434432"/>
              <a:gd name="connsiteX1340" fmla="*/ 38100 w 1567815"/>
              <a:gd name="connsiteY1340" fmla="*/ 154305 h 434432"/>
              <a:gd name="connsiteX1341" fmla="*/ 38100 w 1567815"/>
              <a:gd name="connsiteY1341" fmla="*/ 154305 h 434432"/>
              <a:gd name="connsiteX1342" fmla="*/ 38100 w 1567815"/>
              <a:gd name="connsiteY1342" fmla="*/ 154305 h 434432"/>
              <a:gd name="connsiteX1343" fmla="*/ 280035 w 1567815"/>
              <a:gd name="connsiteY1343" fmla="*/ 372428 h 434432"/>
              <a:gd name="connsiteX1344" fmla="*/ 280035 w 1567815"/>
              <a:gd name="connsiteY1344" fmla="*/ 372428 h 434432"/>
              <a:gd name="connsiteX1345" fmla="*/ 280035 w 1567815"/>
              <a:gd name="connsiteY1345" fmla="*/ 372428 h 434432"/>
              <a:gd name="connsiteX1346" fmla="*/ 280035 w 1567815"/>
              <a:gd name="connsiteY1346" fmla="*/ 372428 h 434432"/>
              <a:gd name="connsiteX1347" fmla="*/ 1498283 w 1567815"/>
              <a:gd name="connsiteY1347" fmla="*/ 358140 h 434432"/>
              <a:gd name="connsiteX1348" fmla="*/ 1498283 w 1567815"/>
              <a:gd name="connsiteY1348" fmla="*/ 358140 h 434432"/>
              <a:gd name="connsiteX1349" fmla="*/ 1498283 w 1567815"/>
              <a:gd name="connsiteY1349" fmla="*/ 358140 h 434432"/>
              <a:gd name="connsiteX1350" fmla="*/ 1498283 w 1567815"/>
              <a:gd name="connsiteY1350" fmla="*/ 358140 h 434432"/>
              <a:gd name="connsiteX1351" fmla="*/ 129540 w 1567815"/>
              <a:gd name="connsiteY1351" fmla="*/ 407670 h 434432"/>
              <a:gd name="connsiteX1352" fmla="*/ 129540 w 1567815"/>
              <a:gd name="connsiteY1352" fmla="*/ 407670 h 434432"/>
              <a:gd name="connsiteX1353" fmla="*/ 129540 w 1567815"/>
              <a:gd name="connsiteY1353" fmla="*/ 407670 h 434432"/>
              <a:gd name="connsiteX1354" fmla="*/ 129540 w 1567815"/>
              <a:gd name="connsiteY1354" fmla="*/ 407670 h 434432"/>
              <a:gd name="connsiteX1355" fmla="*/ 20955 w 1567815"/>
              <a:gd name="connsiteY1355" fmla="*/ 214313 h 434432"/>
              <a:gd name="connsiteX1356" fmla="*/ 20955 w 1567815"/>
              <a:gd name="connsiteY1356" fmla="*/ 214313 h 434432"/>
              <a:gd name="connsiteX1357" fmla="*/ 20955 w 1567815"/>
              <a:gd name="connsiteY1357" fmla="*/ 214313 h 434432"/>
              <a:gd name="connsiteX1358" fmla="*/ 20955 w 1567815"/>
              <a:gd name="connsiteY1358" fmla="*/ 214313 h 434432"/>
              <a:gd name="connsiteX1359" fmla="*/ 31433 w 1567815"/>
              <a:gd name="connsiteY1359" fmla="*/ 224790 h 434432"/>
              <a:gd name="connsiteX1360" fmla="*/ 31433 w 1567815"/>
              <a:gd name="connsiteY1360" fmla="*/ 224790 h 434432"/>
              <a:gd name="connsiteX1361" fmla="*/ 31433 w 1567815"/>
              <a:gd name="connsiteY1361" fmla="*/ 224790 h 434432"/>
              <a:gd name="connsiteX1362" fmla="*/ 31433 w 1567815"/>
              <a:gd name="connsiteY1362" fmla="*/ 224790 h 434432"/>
              <a:gd name="connsiteX1363" fmla="*/ 800100 w 1567815"/>
              <a:gd name="connsiteY1363" fmla="*/ 7620 h 434432"/>
              <a:gd name="connsiteX1364" fmla="*/ 800100 w 1567815"/>
              <a:gd name="connsiteY1364" fmla="*/ 7620 h 434432"/>
              <a:gd name="connsiteX1365" fmla="*/ 800100 w 1567815"/>
              <a:gd name="connsiteY1365" fmla="*/ 7620 h 434432"/>
              <a:gd name="connsiteX1366" fmla="*/ 800100 w 1567815"/>
              <a:gd name="connsiteY1366" fmla="*/ 7620 h 434432"/>
              <a:gd name="connsiteX1367" fmla="*/ 1346835 w 1567815"/>
              <a:gd name="connsiteY1367" fmla="*/ 91440 h 434432"/>
              <a:gd name="connsiteX1368" fmla="*/ 1346835 w 1567815"/>
              <a:gd name="connsiteY1368" fmla="*/ 91440 h 434432"/>
              <a:gd name="connsiteX1369" fmla="*/ 1346835 w 1567815"/>
              <a:gd name="connsiteY1369" fmla="*/ 91440 h 434432"/>
              <a:gd name="connsiteX1370" fmla="*/ 1346835 w 1567815"/>
              <a:gd name="connsiteY1370" fmla="*/ 91440 h 434432"/>
              <a:gd name="connsiteX1371" fmla="*/ 73343 w 1567815"/>
              <a:gd name="connsiteY1371" fmla="*/ 256223 h 434432"/>
              <a:gd name="connsiteX1372" fmla="*/ 85725 w 1567815"/>
              <a:gd name="connsiteY1372" fmla="*/ 255270 h 434432"/>
              <a:gd name="connsiteX1373" fmla="*/ 91440 w 1567815"/>
              <a:gd name="connsiteY1373" fmla="*/ 251460 h 434432"/>
              <a:gd name="connsiteX1374" fmla="*/ 96203 w 1567815"/>
              <a:gd name="connsiteY1374" fmla="*/ 251460 h 434432"/>
              <a:gd name="connsiteX1375" fmla="*/ 100965 w 1567815"/>
              <a:gd name="connsiteY1375" fmla="*/ 252413 h 434432"/>
              <a:gd name="connsiteX1376" fmla="*/ 108585 w 1567815"/>
              <a:gd name="connsiteY1376" fmla="*/ 245745 h 434432"/>
              <a:gd name="connsiteX1377" fmla="*/ 108585 w 1567815"/>
              <a:gd name="connsiteY1377" fmla="*/ 244792 h 434432"/>
              <a:gd name="connsiteX1378" fmla="*/ 105728 w 1567815"/>
              <a:gd name="connsiteY1378" fmla="*/ 243840 h 434432"/>
              <a:gd name="connsiteX1379" fmla="*/ 85725 w 1567815"/>
              <a:gd name="connsiteY1379" fmla="*/ 246698 h 434432"/>
              <a:gd name="connsiteX1380" fmla="*/ 80963 w 1567815"/>
              <a:gd name="connsiteY1380" fmla="*/ 242888 h 434432"/>
              <a:gd name="connsiteX1381" fmla="*/ 73343 w 1567815"/>
              <a:gd name="connsiteY1381" fmla="*/ 240983 h 434432"/>
              <a:gd name="connsiteX1382" fmla="*/ 54293 w 1567815"/>
              <a:gd name="connsiteY1382" fmla="*/ 248602 h 434432"/>
              <a:gd name="connsiteX1383" fmla="*/ 51435 w 1567815"/>
              <a:gd name="connsiteY1383" fmla="*/ 250508 h 434432"/>
              <a:gd name="connsiteX1384" fmla="*/ 51435 w 1567815"/>
              <a:gd name="connsiteY1384" fmla="*/ 254317 h 434432"/>
              <a:gd name="connsiteX1385" fmla="*/ 73343 w 1567815"/>
              <a:gd name="connsiteY1385" fmla="*/ 256223 h 434432"/>
              <a:gd name="connsiteX1386" fmla="*/ 1375410 w 1567815"/>
              <a:gd name="connsiteY1386" fmla="*/ 83820 h 434432"/>
              <a:gd name="connsiteX1387" fmla="*/ 1375410 w 1567815"/>
              <a:gd name="connsiteY1387" fmla="*/ 83820 h 434432"/>
              <a:gd name="connsiteX1388" fmla="*/ 1375410 w 1567815"/>
              <a:gd name="connsiteY1388" fmla="*/ 83820 h 434432"/>
              <a:gd name="connsiteX1389" fmla="*/ 1375410 w 1567815"/>
              <a:gd name="connsiteY1389" fmla="*/ 83820 h 434432"/>
              <a:gd name="connsiteX1390" fmla="*/ 1402080 w 1567815"/>
              <a:gd name="connsiteY1390" fmla="*/ 87630 h 434432"/>
              <a:gd name="connsiteX1391" fmla="*/ 1427798 w 1567815"/>
              <a:gd name="connsiteY1391" fmla="*/ 86677 h 434432"/>
              <a:gd name="connsiteX1392" fmla="*/ 1430655 w 1567815"/>
              <a:gd name="connsiteY1392" fmla="*/ 84773 h 434432"/>
              <a:gd name="connsiteX1393" fmla="*/ 1429703 w 1567815"/>
              <a:gd name="connsiteY1393" fmla="*/ 83820 h 434432"/>
              <a:gd name="connsiteX1394" fmla="*/ 1399223 w 1567815"/>
              <a:gd name="connsiteY1394" fmla="*/ 76200 h 434432"/>
              <a:gd name="connsiteX1395" fmla="*/ 1388745 w 1567815"/>
              <a:gd name="connsiteY1395" fmla="*/ 76200 h 434432"/>
              <a:gd name="connsiteX1396" fmla="*/ 1386840 w 1567815"/>
              <a:gd name="connsiteY1396" fmla="*/ 78105 h 434432"/>
              <a:gd name="connsiteX1397" fmla="*/ 1387793 w 1567815"/>
              <a:gd name="connsiteY1397" fmla="*/ 79058 h 434432"/>
              <a:gd name="connsiteX1398" fmla="*/ 1398270 w 1567815"/>
              <a:gd name="connsiteY1398" fmla="*/ 80010 h 434432"/>
              <a:gd name="connsiteX1399" fmla="*/ 1399223 w 1567815"/>
              <a:gd name="connsiteY1399" fmla="*/ 80963 h 434432"/>
              <a:gd name="connsiteX1400" fmla="*/ 1398270 w 1567815"/>
              <a:gd name="connsiteY1400" fmla="*/ 81915 h 434432"/>
              <a:gd name="connsiteX1401" fmla="*/ 1380173 w 1567815"/>
              <a:gd name="connsiteY1401" fmla="*/ 79058 h 434432"/>
              <a:gd name="connsiteX1402" fmla="*/ 1375410 w 1567815"/>
              <a:gd name="connsiteY1402" fmla="*/ 81915 h 434432"/>
              <a:gd name="connsiteX1403" fmla="*/ 1379220 w 1567815"/>
              <a:gd name="connsiteY1403" fmla="*/ 83820 h 434432"/>
              <a:gd name="connsiteX1404" fmla="*/ 1402080 w 1567815"/>
              <a:gd name="connsiteY1404" fmla="*/ 87630 h 434432"/>
              <a:gd name="connsiteX1405" fmla="*/ 1400175 w 1567815"/>
              <a:gd name="connsiteY1405" fmla="*/ 385763 h 434432"/>
              <a:gd name="connsiteX1406" fmla="*/ 1400175 w 1567815"/>
              <a:gd name="connsiteY1406" fmla="*/ 385763 h 434432"/>
              <a:gd name="connsiteX1407" fmla="*/ 1400175 w 1567815"/>
              <a:gd name="connsiteY1407" fmla="*/ 385763 h 434432"/>
              <a:gd name="connsiteX1408" fmla="*/ 1400175 w 1567815"/>
              <a:gd name="connsiteY1408" fmla="*/ 385763 h 434432"/>
              <a:gd name="connsiteX1409" fmla="*/ 1384935 w 1567815"/>
              <a:gd name="connsiteY1409" fmla="*/ 386715 h 434432"/>
              <a:gd name="connsiteX1410" fmla="*/ 1380173 w 1567815"/>
              <a:gd name="connsiteY1410" fmla="*/ 386715 h 434432"/>
              <a:gd name="connsiteX1411" fmla="*/ 1363980 w 1567815"/>
              <a:gd name="connsiteY1411" fmla="*/ 386715 h 434432"/>
              <a:gd name="connsiteX1412" fmla="*/ 1357313 w 1567815"/>
              <a:gd name="connsiteY1412" fmla="*/ 385763 h 434432"/>
              <a:gd name="connsiteX1413" fmla="*/ 1355408 w 1567815"/>
              <a:gd name="connsiteY1413" fmla="*/ 387667 h 434432"/>
              <a:gd name="connsiteX1414" fmla="*/ 1357313 w 1567815"/>
              <a:gd name="connsiteY1414" fmla="*/ 391478 h 434432"/>
              <a:gd name="connsiteX1415" fmla="*/ 1395413 w 1567815"/>
              <a:gd name="connsiteY1415" fmla="*/ 391478 h 434432"/>
              <a:gd name="connsiteX1416" fmla="*/ 1399223 w 1567815"/>
              <a:gd name="connsiteY1416" fmla="*/ 389573 h 434432"/>
              <a:gd name="connsiteX1417" fmla="*/ 1399223 w 1567815"/>
              <a:gd name="connsiteY1417" fmla="*/ 384810 h 434432"/>
              <a:gd name="connsiteX1418" fmla="*/ 1384935 w 1567815"/>
              <a:gd name="connsiteY1418" fmla="*/ 386715 h 434432"/>
              <a:gd name="connsiteX1419" fmla="*/ 280988 w 1567815"/>
              <a:gd name="connsiteY1419" fmla="*/ 41910 h 434432"/>
              <a:gd name="connsiteX1420" fmla="*/ 276225 w 1567815"/>
              <a:gd name="connsiteY1420" fmla="*/ 39052 h 434432"/>
              <a:gd name="connsiteX1421" fmla="*/ 272415 w 1567815"/>
              <a:gd name="connsiteY1421" fmla="*/ 43815 h 434432"/>
              <a:gd name="connsiteX1422" fmla="*/ 271463 w 1567815"/>
              <a:gd name="connsiteY1422" fmla="*/ 48577 h 434432"/>
              <a:gd name="connsiteX1423" fmla="*/ 268605 w 1567815"/>
              <a:gd name="connsiteY1423" fmla="*/ 49530 h 434432"/>
              <a:gd name="connsiteX1424" fmla="*/ 262890 w 1567815"/>
              <a:gd name="connsiteY1424" fmla="*/ 38100 h 434432"/>
              <a:gd name="connsiteX1425" fmla="*/ 267653 w 1567815"/>
              <a:gd name="connsiteY1425" fmla="*/ 35242 h 434432"/>
              <a:gd name="connsiteX1426" fmla="*/ 272415 w 1567815"/>
              <a:gd name="connsiteY1426" fmla="*/ 35242 h 434432"/>
              <a:gd name="connsiteX1427" fmla="*/ 277178 w 1567815"/>
              <a:gd name="connsiteY1427" fmla="*/ 32385 h 434432"/>
              <a:gd name="connsiteX1428" fmla="*/ 284798 w 1567815"/>
              <a:gd name="connsiteY1428" fmla="*/ 39052 h 434432"/>
              <a:gd name="connsiteX1429" fmla="*/ 280988 w 1567815"/>
              <a:gd name="connsiteY1429" fmla="*/ 41910 h 434432"/>
              <a:gd name="connsiteX1430" fmla="*/ 279083 w 1567815"/>
              <a:gd name="connsiteY1430" fmla="*/ 36195 h 434432"/>
              <a:gd name="connsiteX1431" fmla="*/ 278130 w 1567815"/>
              <a:gd name="connsiteY1431" fmla="*/ 36195 h 434432"/>
              <a:gd name="connsiteX1432" fmla="*/ 277178 w 1567815"/>
              <a:gd name="connsiteY1432" fmla="*/ 38100 h 434432"/>
              <a:gd name="connsiteX1433" fmla="*/ 276225 w 1567815"/>
              <a:gd name="connsiteY1433" fmla="*/ 38100 h 434432"/>
              <a:gd name="connsiteX1434" fmla="*/ 276225 w 1567815"/>
              <a:gd name="connsiteY1434" fmla="*/ 38100 h 434432"/>
              <a:gd name="connsiteX1435" fmla="*/ 276225 w 1567815"/>
              <a:gd name="connsiteY1435" fmla="*/ 38100 h 434432"/>
              <a:gd name="connsiteX1436" fmla="*/ 279083 w 1567815"/>
              <a:gd name="connsiteY1436" fmla="*/ 36195 h 434432"/>
              <a:gd name="connsiteX1437" fmla="*/ 1375410 w 1567815"/>
              <a:gd name="connsiteY1437" fmla="*/ 83820 h 434432"/>
              <a:gd name="connsiteX1438" fmla="*/ 1375410 w 1567815"/>
              <a:gd name="connsiteY1438" fmla="*/ 83820 h 434432"/>
              <a:gd name="connsiteX1439" fmla="*/ 1375410 w 1567815"/>
              <a:gd name="connsiteY1439" fmla="*/ 83820 h 434432"/>
              <a:gd name="connsiteX1440" fmla="*/ 1375410 w 1567815"/>
              <a:gd name="connsiteY1440" fmla="*/ 83820 h 434432"/>
              <a:gd name="connsiteX1441" fmla="*/ 1347788 w 1567815"/>
              <a:gd name="connsiteY1441" fmla="*/ 90488 h 434432"/>
              <a:gd name="connsiteX1442" fmla="*/ 1347788 w 1567815"/>
              <a:gd name="connsiteY1442" fmla="*/ 90488 h 434432"/>
              <a:gd name="connsiteX1443" fmla="*/ 1347788 w 1567815"/>
              <a:gd name="connsiteY1443" fmla="*/ 90488 h 434432"/>
              <a:gd name="connsiteX1444" fmla="*/ 1347788 w 1567815"/>
              <a:gd name="connsiteY1444" fmla="*/ 90488 h 434432"/>
              <a:gd name="connsiteX1445" fmla="*/ 1362075 w 1567815"/>
              <a:gd name="connsiteY1445" fmla="*/ 89535 h 434432"/>
              <a:gd name="connsiteX1446" fmla="*/ 1369695 w 1567815"/>
              <a:gd name="connsiteY1446" fmla="*/ 89535 h 434432"/>
              <a:gd name="connsiteX1447" fmla="*/ 1374458 w 1567815"/>
              <a:gd name="connsiteY1447" fmla="*/ 83820 h 434432"/>
              <a:gd name="connsiteX1448" fmla="*/ 1371600 w 1567815"/>
              <a:gd name="connsiteY1448" fmla="*/ 80963 h 434432"/>
              <a:gd name="connsiteX1449" fmla="*/ 1369695 w 1567815"/>
              <a:gd name="connsiteY1449" fmla="*/ 78105 h 434432"/>
              <a:gd name="connsiteX1450" fmla="*/ 1367790 w 1567815"/>
              <a:gd name="connsiteY1450" fmla="*/ 80963 h 434432"/>
              <a:gd name="connsiteX1451" fmla="*/ 1361123 w 1567815"/>
              <a:gd name="connsiteY1451" fmla="*/ 80963 h 434432"/>
              <a:gd name="connsiteX1452" fmla="*/ 1354455 w 1567815"/>
              <a:gd name="connsiteY1452" fmla="*/ 80010 h 434432"/>
              <a:gd name="connsiteX1453" fmla="*/ 1349693 w 1567815"/>
              <a:gd name="connsiteY1453" fmla="*/ 84773 h 434432"/>
              <a:gd name="connsiteX1454" fmla="*/ 1346835 w 1567815"/>
              <a:gd name="connsiteY1454" fmla="*/ 91440 h 434432"/>
              <a:gd name="connsiteX1455" fmla="*/ 1362075 w 1567815"/>
              <a:gd name="connsiteY1455" fmla="*/ 89535 h 434432"/>
              <a:gd name="connsiteX1456" fmla="*/ 1547813 w 1567815"/>
              <a:gd name="connsiteY1456" fmla="*/ 198120 h 434432"/>
              <a:gd name="connsiteX1457" fmla="*/ 1552575 w 1567815"/>
              <a:gd name="connsiteY1457" fmla="*/ 200025 h 434432"/>
              <a:gd name="connsiteX1458" fmla="*/ 1557338 w 1567815"/>
              <a:gd name="connsiteY1458" fmla="*/ 200025 h 434432"/>
              <a:gd name="connsiteX1459" fmla="*/ 1561148 w 1567815"/>
              <a:gd name="connsiteY1459" fmla="*/ 195263 h 434432"/>
              <a:gd name="connsiteX1460" fmla="*/ 1556385 w 1567815"/>
              <a:gd name="connsiteY1460" fmla="*/ 184785 h 434432"/>
              <a:gd name="connsiteX1461" fmla="*/ 1553528 w 1567815"/>
              <a:gd name="connsiteY1461" fmla="*/ 184785 h 434432"/>
              <a:gd name="connsiteX1462" fmla="*/ 1544955 w 1567815"/>
              <a:gd name="connsiteY1462" fmla="*/ 190500 h 434432"/>
              <a:gd name="connsiteX1463" fmla="*/ 1544955 w 1567815"/>
              <a:gd name="connsiteY1463" fmla="*/ 194310 h 434432"/>
              <a:gd name="connsiteX1464" fmla="*/ 1547813 w 1567815"/>
              <a:gd name="connsiteY1464" fmla="*/ 198120 h 434432"/>
              <a:gd name="connsiteX1465" fmla="*/ 41910 w 1567815"/>
              <a:gd name="connsiteY1465" fmla="*/ 78105 h 434432"/>
              <a:gd name="connsiteX1466" fmla="*/ 26670 w 1567815"/>
              <a:gd name="connsiteY1466" fmla="*/ 83820 h 434432"/>
              <a:gd name="connsiteX1467" fmla="*/ 26670 w 1567815"/>
              <a:gd name="connsiteY1467" fmla="*/ 87630 h 434432"/>
              <a:gd name="connsiteX1468" fmla="*/ 34290 w 1567815"/>
              <a:gd name="connsiteY1468" fmla="*/ 90488 h 434432"/>
              <a:gd name="connsiteX1469" fmla="*/ 37148 w 1567815"/>
              <a:gd name="connsiteY1469" fmla="*/ 89535 h 434432"/>
              <a:gd name="connsiteX1470" fmla="*/ 44768 w 1567815"/>
              <a:gd name="connsiteY1470" fmla="*/ 80010 h 434432"/>
              <a:gd name="connsiteX1471" fmla="*/ 44768 w 1567815"/>
              <a:gd name="connsiteY1471" fmla="*/ 78105 h 434432"/>
              <a:gd name="connsiteX1472" fmla="*/ 41910 w 1567815"/>
              <a:gd name="connsiteY1472" fmla="*/ 78105 h 434432"/>
              <a:gd name="connsiteX1473" fmla="*/ 14288 w 1567815"/>
              <a:gd name="connsiteY1473" fmla="*/ 112395 h 434432"/>
              <a:gd name="connsiteX1474" fmla="*/ 16193 w 1567815"/>
              <a:gd name="connsiteY1474" fmla="*/ 108585 h 434432"/>
              <a:gd name="connsiteX1475" fmla="*/ 14288 w 1567815"/>
              <a:gd name="connsiteY1475" fmla="*/ 106680 h 434432"/>
              <a:gd name="connsiteX1476" fmla="*/ 10478 w 1567815"/>
              <a:gd name="connsiteY1476" fmla="*/ 107633 h 434432"/>
              <a:gd name="connsiteX1477" fmla="*/ 3810 w 1567815"/>
              <a:gd name="connsiteY1477" fmla="*/ 102870 h 434432"/>
              <a:gd name="connsiteX1478" fmla="*/ 0 w 1567815"/>
              <a:gd name="connsiteY1478" fmla="*/ 104775 h 434432"/>
              <a:gd name="connsiteX1479" fmla="*/ 953 w 1567815"/>
              <a:gd name="connsiteY1479" fmla="*/ 107633 h 434432"/>
              <a:gd name="connsiteX1480" fmla="*/ 11430 w 1567815"/>
              <a:gd name="connsiteY1480" fmla="*/ 112395 h 434432"/>
              <a:gd name="connsiteX1481" fmla="*/ 14288 w 1567815"/>
              <a:gd name="connsiteY1481" fmla="*/ 112395 h 434432"/>
              <a:gd name="connsiteX1482" fmla="*/ 85725 w 1567815"/>
              <a:gd name="connsiteY1482" fmla="*/ 316230 h 434432"/>
              <a:gd name="connsiteX1483" fmla="*/ 86678 w 1567815"/>
              <a:gd name="connsiteY1483" fmla="*/ 315278 h 434432"/>
              <a:gd name="connsiteX1484" fmla="*/ 84773 w 1567815"/>
              <a:gd name="connsiteY1484" fmla="*/ 313373 h 434432"/>
              <a:gd name="connsiteX1485" fmla="*/ 80010 w 1567815"/>
              <a:gd name="connsiteY1485" fmla="*/ 313373 h 434432"/>
              <a:gd name="connsiteX1486" fmla="*/ 80010 w 1567815"/>
              <a:gd name="connsiteY1486" fmla="*/ 313373 h 434432"/>
              <a:gd name="connsiteX1487" fmla="*/ 73343 w 1567815"/>
              <a:gd name="connsiteY1487" fmla="*/ 313373 h 434432"/>
              <a:gd name="connsiteX1488" fmla="*/ 71438 w 1567815"/>
              <a:gd name="connsiteY1488" fmla="*/ 316230 h 434432"/>
              <a:gd name="connsiteX1489" fmla="*/ 72390 w 1567815"/>
              <a:gd name="connsiteY1489" fmla="*/ 319088 h 434432"/>
              <a:gd name="connsiteX1490" fmla="*/ 85725 w 1567815"/>
              <a:gd name="connsiteY1490" fmla="*/ 316230 h 434432"/>
              <a:gd name="connsiteX1491" fmla="*/ 162878 w 1567815"/>
              <a:gd name="connsiteY1491" fmla="*/ 63817 h 434432"/>
              <a:gd name="connsiteX1492" fmla="*/ 160973 w 1567815"/>
              <a:gd name="connsiteY1492" fmla="*/ 64770 h 434432"/>
              <a:gd name="connsiteX1493" fmla="*/ 157163 w 1567815"/>
              <a:gd name="connsiteY1493" fmla="*/ 71438 h 434432"/>
              <a:gd name="connsiteX1494" fmla="*/ 155258 w 1567815"/>
              <a:gd name="connsiteY1494" fmla="*/ 77152 h 434432"/>
              <a:gd name="connsiteX1495" fmla="*/ 160020 w 1567815"/>
              <a:gd name="connsiteY1495" fmla="*/ 83820 h 434432"/>
              <a:gd name="connsiteX1496" fmla="*/ 161925 w 1567815"/>
              <a:gd name="connsiteY1496" fmla="*/ 83820 h 434432"/>
              <a:gd name="connsiteX1497" fmla="*/ 163830 w 1567815"/>
              <a:gd name="connsiteY1497" fmla="*/ 81915 h 434432"/>
              <a:gd name="connsiteX1498" fmla="*/ 164783 w 1567815"/>
              <a:gd name="connsiteY1498" fmla="*/ 66675 h 434432"/>
              <a:gd name="connsiteX1499" fmla="*/ 162878 w 1567815"/>
              <a:gd name="connsiteY1499" fmla="*/ 63817 h 434432"/>
              <a:gd name="connsiteX1500" fmla="*/ 300990 w 1567815"/>
              <a:gd name="connsiteY1500" fmla="*/ 372428 h 434432"/>
              <a:gd name="connsiteX1501" fmla="*/ 298133 w 1567815"/>
              <a:gd name="connsiteY1501" fmla="*/ 371475 h 434432"/>
              <a:gd name="connsiteX1502" fmla="*/ 292418 w 1567815"/>
              <a:gd name="connsiteY1502" fmla="*/ 369570 h 434432"/>
              <a:gd name="connsiteX1503" fmla="*/ 289560 w 1567815"/>
              <a:gd name="connsiteY1503" fmla="*/ 373380 h 434432"/>
              <a:gd name="connsiteX1504" fmla="*/ 290513 w 1567815"/>
              <a:gd name="connsiteY1504" fmla="*/ 379095 h 434432"/>
              <a:gd name="connsiteX1505" fmla="*/ 297180 w 1567815"/>
              <a:gd name="connsiteY1505" fmla="*/ 379095 h 434432"/>
              <a:gd name="connsiteX1506" fmla="*/ 300990 w 1567815"/>
              <a:gd name="connsiteY1506" fmla="*/ 372428 h 434432"/>
              <a:gd name="connsiteX1507" fmla="*/ 1169670 w 1567815"/>
              <a:gd name="connsiteY1507" fmla="*/ 28575 h 434432"/>
              <a:gd name="connsiteX1508" fmla="*/ 1156335 w 1567815"/>
              <a:gd name="connsiteY1508" fmla="*/ 28575 h 434432"/>
              <a:gd name="connsiteX1509" fmla="*/ 1155383 w 1567815"/>
              <a:gd name="connsiteY1509" fmla="*/ 29527 h 434432"/>
              <a:gd name="connsiteX1510" fmla="*/ 1156335 w 1567815"/>
              <a:gd name="connsiteY1510" fmla="*/ 30480 h 434432"/>
              <a:gd name="connsiteX1511" fmla="*/ 1168718 w 1567815"/>
              <a:gd name="connsiteY1511" fmla="*/ 34290 h 434432"/>
              <a:gd name="connsiteX1512" fmla="*/ 1169670 w 1567815"/>
              <a:gd name="connsiteY1512" fmla="*/ 31433 h 434432"/>
              <a:gd name="connsiteX1513" fmla="*/ 1169670 w 1567815"/>
              <a:gd name="connsiteY1513" fmla="*/ 28575 h 434432"/>
              <a:gd name="connsiteX1514" fmla="*/ 1168718 w 1567815"/>
              <a:gd name="connsiteY1514" fmla="*/ 35242 h 434432"/>
              <a:gd name="connsiteX1515" fmla="*/ 1168718 w 1567815"/>
              <a:gd name="connsiteY1515" fmla="*/ 35242 h 434432"/>
              <a:gd name="connsiteX1516" fmla="*/ 1168718 w 1567815"/>
              <a:gd name="connsiteY1516" fmla="*/ 35242 h 434432"/>
              <a:gd name="connsiteX1517" fmla="*/ 1168718 w 1567815"/>
              <a:gd name="connsiteY1517" fmla="*/ 35242 h 434432"/>
              <a:gd name="connsiteX1518" fmla="*/ 140018 w 1567815"/>
              <a:gd name="connsiteY1518" fmla="*/ 106680 h 434432"/>
              <a:gd name="connsiteX1519" fmla="*/ 142875 w 1567815"/>
              <a:gd name="connsiteY1519" fmla="*/ 107633 h 434432"/>
              <a:gd name="connsiteX1520" fmla="*/ 143828 w 1567815"/>
              <a:gd name="connsiteY1520" fmla="*/ 106680 h 434432"/>
              <a:gd name="connsiteX1521" fmla="*/ 137160 w 1567815"/>
              <a:gd name="connsiteY1521" fmla="*/ 95250 h 434432"/>
              <a:gd name="connsiteX1522" fmla="*/ 140018 w 1567815"/>
              <a:gd name="connsiteY1522" fmla="*/ 106680 h 434432"/>
              <a:gd name="connsiteX1523" fmla="*/ 137160 w 1567815"/>
              <a:gd name="connsiteY1523" fmla="*/ 95250 h 434432"/>
              <a:gd name="connsiteX1524" fmla="*/ 137160 w 1567815"/>
              <a:gd name="connsiteY1524" fmla="*/ 95250 h 434432"/>
              <a:gd name="connsiteX1525" fmla="*/ 137160 w 1567815"/>
              <a:gd name="connsiteY1525" fmla="*/ 95250 h 434432"/>
              <a:gd name="connsiteX1526" fmla="*/ 137160 w 1567815"/>
              <a:gd name="connsiteY1526" fmla="*/ 95250 h 434432"/>
              <a:gd name="connsiteX1527" fmla="*/ 7620 w 1567815"/>
              <a:gd name="connsiteY1527" fmla="*/ 85725 h 434432"/>
              <a:gd name="connsiteX1528" fmla="*/ 4763 w 1567815"/>
              <a:gd name="connsiteY1528" fmla="*/ 90488 h 434432"/>
              <a:gd name="connsiteX1529" fmla="*/ 6668 w 1567815"/>
              <a:gd name="connsiteY1529" fmla="*/ 93345 h 434432"/>
              <a:gd name="connsiteX1530" fmla="*/ 10478 w 1567815"/>
              <a:gd name="connsiteY1530" fmla="*/ 90488 h 434432"/>
              <a:gd name="connsiteX1531" fmla="*/ 17145 w 1567815"/>
              <a:gd name="connsiteY1531" fmla="*/ 84773 h 434432"/>
              <a:gd name="connsiteX1532" fmla="*/ 7620 w 1567815"/>
              <a:gd name="connsiteY1532" fmla="*/ 85725 h 434432"/>
              <a:gd name="connsiteX1533" fmla="*/ 17145 w 1567815"/>
              <a:gd name="connsiteY1533" fmla="*/ 84773 h 434432"/>
              <a:gd name="connsiteX1534" fmla="*/ 17145 w 1567815"/>
              <a:gd name="connsiteY1534" fmla="*/ 84773 h 434432"/>
              <a:gd name="connsiteX1535" fmla="*/ 17145 w 1567815"/>
              <a:gd name="connsiteY1535" fmla="*/ 84773 h 434432"/>
              <a:gd name="connsiteX1536" fmla="*/ 17145 w 1567815"/>
              <a:gd name="connsiteY1536" fmla="*/ 84773 h 434432"/>
              <a:gd name="connsiteX1537" fmla="*/ 1461135 w 1567815"/>
              <a:gd name="connsiteY1537" fmla="*/ 299085 h 434432"/>
              <a:gd name="connsiteX1538" fmla="*/ 1458278 w 1567815"/>
              <a:gd name="connsiteY1538" fmla="*/ 299085 h 434432"/>
              <a:gd name="connsiteX1539" fmla="*/ 1452563 w 1567815"/>
              <a:gd name="connsiteY1539" fmla="*/ 299085 h 434432"/>
              <a:gd name="connsiteX1540" fmla="*/ 1449705 w 1567815"/>
              <a:gd name="connsiteY1540" fmla="*/ 300990 h 434432"/>
              <a:gd name="connsiteX1541" fmla="*/ 1452563 w 1567815"/>
              <a:gd name="connsiteY1541" fmla="*/ 301942 h 434432"/>
              <a:gd name="connsiteX1542" fmla="*/ 1460183 w 1567815"/>
              <a:gd name="connsiteY1542" fmla="*/ 304800 h 434432"/>
              <a:gd name="connsiteX1543" fmla="*/ 1462088 w 1567815"/>
              <a:gd name="connsiteY1543" fmla="*/ 303848 h 434432"/>
              <a:gd name="connsiteX1544" fmla="*/ 1461135 w 1567815"/>
              <a:gd name="connsiteY1544" fmla="*/ 299085 h 434432"/>
              <a:gd name="connsiteX1545" fmla="*/ 1516380 w 1567815"/>
              <a:gd name="connsiteY1545" fmla="*/ 370523 h 434432"/>
              <a:gd name="connsiteX1546" fmla="*/ 1517333 w 1567815"/>
              <a:gd name="connsiteY1546" fmla="*/ 375285 h 434432"/>
              <a:gd name="connsiteX1547" fmla="*/ 1523048 w 1567815"/>
              <a:gd name="connsiteY1547" fmla="*/ 374333 h 434432"/>
              <a:gd name="connsiteX1548" fmla="*/ 1523048 w 1567815"/>
              <a:gd name="connsiteY1548" fmla="*/ 370523 h 434432"/>
              <a:gd name="connsiteX1549" fmla="*/ 1521143 w 1567815"/>
              <a:gd name="connsiteY1549" fmla="*/ 366713 h 434432"/>
              <a:gd name="connsiteX1550" fmla="*/ 1516380 w 1567815"/>
              <a:gd name="connsiteY1550" fmla="*/ 370523 h 434432"/>
              <a:gd name="connsiteX1551" fmla="*/ 6668 w 1567815"/>
              <a:gd name="connsiteY1551" fmla="*/ 220980 h 434432"/>
              <a:gd name="connsiteX1552" fmla="*/ 6668 w 1567815"/>
              <a:gd name="connsiteY1552" fmla="*/ 220980 h 434432"/>
              <a:gd name="connsiteX1553" fmla="*/ 6668 w 1567815"/>
              <a:gd name="connsiteY1553" fmla="*/ 220980 h 434432"/>
              <a:gd name="connsiteX1554" fmla="*/ 6668 w 1567815"/>
              <a:gd name="connsiteY1554" fmla="*/ 220980 h 434432"/>
              <a:gd name="connsiteX1555" fmla="*/ 9525 w 1567815"/>
              <a:gd name="connsiteY1555" fmla="*/ 218123 h 434432"/>
              <a:gd name="connsiteX1556" fmla="*/ 6668 w 1567815"/>
              <a:gd name="connsiteY1556" fmla="*/ 220980 h 434432"/>
              <a:gd name="connsiteX1557" fmla="*/ 14288 w 1567815"/>
              <a:gd name="connsiteY1557" fmla="*/ 220980 h 434432"/>
              <a:gd name="connsiteX1558" fmla="*/ 20003 w 1567815"/>
              <a:gd name="connsiteY1558" fmla="*/ 214313 h 434432"/>
              <a:gd name="connsiteX1559" fmla="*/ 9525 w 1567815"/>
              <a:gd name="connsiteY1559" fmla="*/ 218123 h 434432"/>
              <a:gd name="connsiteX1560" fmla="*/ 20955 w 1567815"/>
              <a:gd name="connsiteY1560" fmla="*/ 214313 h 434432"/>
              <a:gd name="connsiteX1561" fmla="*/ 20955 w 1567815"/>
              <a:gd name="connsiteY1561" fmla="*/ 214313 h 434432"/>
              <a:gd name="connsiteX1562" fmla="*/ 20955 w 1567815"/>
              <a:gd name="connsiteY1562" fmla="*/ 214313 h 434432"/>
              <a:gd name="connsiteX1563" fmla="*/ 20955 w 1567815"/>
              <a:gd name="connsiteY1563" fmla="*/ 214313 h 434432"/>
              <a:gd name="connsiteX1564" fmla="*/ 70485 w 1567815"/>
              <a:gd name="connsiteY1564" fmla="*/ 85725 h 434432"/>
              <a:gd name="connsiteX1565" fmla="*/ 74295 w 1567815"/>
              <a:gd name="connsiteY1565" fmla="*/ 90488 h 434432"/>
              <a:gd name="connsiteX1566" fmla="*/ 79058 w 1567815"/>
              <a:gd name="connsiteY1566" fmla="*/ 85725 h 434432"/>
              <a:gd name="connsiteX1567" fmla="*/ 74295 w 1567815"/>
              <a:gd name="connsiteY1567" fmla="*/ 79058 h 434432"/>
              <a:gd name="connsiteX1568" fmla="*/ 70485 w 1567815"/>
              <a:gd name="connsiteY1568" fmla="*/ 85725 h 434432"/>
              <a:gd name="connsiteX1569" fmla="*/ 1439228 w 1567815"/>
              <a:gd name="connsiteY1569" fmla="*/ 87630 h 434432"/>
              <a:gd name="connsiteX1570" fmla="*/ 1443990 w 1567815"/>
              <a:gd name="connsiteY1570" fmla="*/ 84773 h 434432"/>
              <a:gd name="connsiteX1571" fmla="*/ 1443038 w 1567815"/>
              <a:gd name="connsiteY1571" fmla="*/ 81915 h 434432"/>
              <a:gd name="connsiteX1572" fmla="*/ 1438275 w 1567815"/>
              <a:gd name="connsiteY1572" fmla="*/ 81915 h 434432"/>
              <a:gd name="connsiteX1573" fmla="*/ 1436370 w 1567815"/>
              <a:gd name="connsiteY1573" fmla="*/ 85725 h 434432"/>
              <a:gd name="connsiteX1574" fmla="*/ 1439228 w 1567815"/>
              <a:gd name="connsiteY1574" fmla="*/ 87630 h 434432"/>
              <a:gd name="connsiteX1575" fmla="*/ 1498283 w 1567815"/>
              <a:gd name="connsiteY1575" fmla="*/ 358140 h 434432"/>
              <a:gd name="connsiteX1576" fmla="*/ 1498283 w 1567815"/>
              <a:gd name="connsiteY1576" fmla="*/ 358140 h 434432"/>
              <a:gd name="connsiteX1577" fmla="*/ 1498283 w 1567815"/>
              <a:gd name="connsiteY1577" fmla="*/ 358140 h 434432"/>
              <a:gd name="connsiteX1578" fmla="*/ 1498283 w 1567815"/>
              <a:gd name="connsiteY1578" fmla="*/ 358140 h 434432"/>
              <a:gd name="connsiteX1579" fmla="*/ 1493520 w 1567815"/>
              <a:gd name="connsiteY1579" fmla="*/ 351473 h 434432"/>
              <a:gd name="connsiteX1580" fmla="*/ 1491615 w 1567815"/>
              <a:gd name="connsiteY1580" fmla="*/ 353378 h 434432"/>
              <a:gd name="connsiteX1581" fmla="*/ 1493520 w 1567815"/>
              <a:gd name="connsiteY1581" fmla="*/ 357188 h 434432"/>
              <a:gd name="connsiteX1582" fmla="*/ 1498283 w 1567815"/>
              <a:gd name="connsiteY1582" fmla="*/ 357188 h 434432"/>
              <a:gd name="connsiteX1583" fmla="*/ 1498283 w 1567815"/>
              <a:gd name="connsiteY1583" fmla="*/ 352425 h 434432"/>
              <a:gd name="connsiteX1584" fmla="*/ 1493520 w 1567815"/>
              <a:gd name="connsiteY1584" fmla="*/ 351473 h 434432"/>
              <a:gd name="connsiteX1585" fmla="*/ 98108 w 1567815"/>
              <a:gd name="connsiteY1585" fmla="*/ 77152 h 434432"/>
              <a:gd name="connsiteX1586" fmla="*/ 95250 w 1567815"/>
              <a:gd name="connsiteY1586" fmla="*/ 80010 h 434432"/>
              <a:gd name="connsiteX1587" fmla="*/ 100013 w 1567815"/>
              <a:gd name="connsiteY1587" fmla="*/ 82867 h 434432"/>
              <a:gd name="connsiteX1588" fmla="*/ 101918 w 1567815"/>
              <a:gd name="connsiteY1588" fmla="*/ 79058 h 434432"/>
              <a:gd name="connsiteX1589" fmla="*/ 98108 w 1567815"/>
              <a:gd name="connsiteY1589" fmla="*/ 77152 h 434432"/>
              <a:gd name="connsiteX1590" fmla="*/ 1460183 w 1567815"/>
              <a:gd name="connsiteY1590" fmla="*/ 86677 h 434432"/>
              <a:gd name="connsiteX1591" fmla="*/ 1461135 w 1567815"/>
              <a:gd name="connsiteY1591" fmla="*/ 93345 h 434432"/>
              <a:gd name="connsiteX1592" fmla="*/ 1462088 w 1567815"/>
              <a:gd name="connsiteY1592" fmla="*/ 93345 h 434432"/>
              <a:gd name="connsiteX1593" fmla="*/ 1464945 w 1567815"/>
              <a:gd name="connsiteY1593" fmla="*/ 87630 h 434432"/>
              <a:gd name="connsiteX1594" fmla="*/ 1463993 w 1567815"/>
              <a:gd name="connsiteY1594" fmla="*/ 84773 h 434432"/>
              <a:gd name="connsiteX1595" fmla="*/ 1460183 w 1567815"/>
              <a:gd name="connsiteY1595" fmla="*/ 86677 h 434432"/>
              <a:gd name="connsiteX1596" fmla="*/ 308610 w 1567815"/>
              <a:gd name="connsiteY1596" fmla="*/ 372428 h 434432"/>
              <a:gd name="connsiteX1597" fmla="*/ 308610 w 1567815"/>
              <a:gd name="connsiteY1597" fmla="*/ 364808 h 434432"/>
              <a:gd name="connsiteX1598" fmla="*/ 304800 w 1567815"/>
              <a:gd name="connsiteY1598" fmla="*/ 364808 h 434432"/>
              <a:gd name="connsiteX1599" fmla="*/ 301943 w 1567815"/>
              <a:gd name="connsiteY1599" fmla="*/ 371475 h 434432"/>
              <a:gd name="connsiteX1600" fmla="*/ 305753 w 1567815"/>
              <a:gd name="connsiteY1600" fmla="*/ 373380 h 434432"/>
              <a:gd name="connsiteX1601" fmla="*/ 308610 w 1567815"/>
              <a:gd name="connsiteY1601" fmla="*/ 372428 h 434432"/>
              <a:gd name="connsiteX1602" fmla="*/ 1419225 w 1567815"/>
              <a:gd name="connsiteY1602" fmla="*/ 91440 h 434432"/>
              <a:gd name="connsiteX1603" fmla="*/ 1416368 w 1567815"/>
              <a:gd name="connsiteY1603" fmla="*/ 93345 h 434432"/>
              <a:gd name="connsiteX1604" fmla="*/ 1419225 w 1567815"/>
              <a:gd name="connsiteY1604" fmla="*/ 94298 h 434432"/>
              <a:gd name="connsiteX1605" fmla="*/ 1426845 w 1567815"/>
              <a:gd name="connsiteY1605" fmla="*/ 94298 h 434432"/>
              <a:gd name="connsiteX1606" fmla="*/ 1428750 w 1567815"/>
              <a:gd name="connsiteY1606" fmla="*/ 92392 h 434432"/>
              <a:gd name="connsiteX1607" fmla="*/ 1427798 w 1567815"/>
              <a:gd name="connsiteY1607" fmla="*/ 91440 h 434432"/>
              <a:gd name="connsiteX1608" fmla="*/ 1419225 w 1567815"/>
              <a:gd name="connsiteY1608" fmla="*/ 91440 h 434432"/>
              <a:gd name="connsiteX1609" fmla="*/ 1566863 w 1567815"/>
              <a:gd name="connsiteY1609" fmla="*/ 186690 h 434432"/>
              <a:gd name="connsiteX1610" fmla="*/ 1564958 w 1567815"/>
              <a:gd name="connsiteY1610" fmla="*/ 189548 h 434432"/>
              <a:gd name="connsiteX1611" fmla="*/ 1564958 w 1567815"/>
              <a:gd name="connsiteY1611" fmla="*/ 198120 h 434432"/>
              <a:gd name="connsiteX1612" fmla="*/ 1565910 w 1567815"/>
              <a:gd name="connsiteY1612" fmla="*/ 199073 h 434432"/>
              <a:gd name="connsiteX1613" fmla="*/ 1566863 w 1567815"/>
              <a:gd name="connsiteY1613" fmla="*/ 198120 h 434432"/>
              <a:gd name="connsiteX1614" fmla="*/ 1567815 w 1567815"/>
              <a:gd name="connsiteY1614" fmla="*/ 194310 h 434432"/>
              <a:gd name="connsiteX1615" fmla="*/ 1567815 w 1567815"/>
              <a:gd name="connsiteY1615" fmla="*/ 189548 h 434432"/>
              <a:gd name="connsiteX1616" fmla="*/ 1566863 w 1567815"/>
              <a:gd name="connsiteY1616" fmla="*/ 186690 h 434432"/>
              <a:gd name="connsiteX1617" fmla="*/ 291465 w 1567815"/>
              <a:gd name="connsiteY1617" fmla="*/ 33338 h 434432"/>
              <a:gd name="connsiteX1618" fmla="*/ 287655 w 1567815"/>
              <a:gd name="connsiteY1618" fmla="*/ 37148 h 434432"/>
              <a:gd name="connsiteX1619" fmla="*/ 292418 w 1567815"/>
              <a:gd name="connsiteY1619" fmla="*/ 39052 h 434432"/>
              <a:gd name="connsiteX1620" fmla="*/ 297180 w 1567815"/>
              <a:gd name="connsiteY1620" fmla="*/ 37148 h 434432"/>
              <a:gd name="connsiteX1621" fmla="*/ 294323 w 1567815"/>
              <a:gd name="connsiteY1621" fmla="*/ 33338 h 434432"/>
              <a:gd name="connsiteX1622" fmla="*/ 291465 w 1567815"/>
              <a:gd name="connsiteY1622" fmla="*/ 33338 h 434432"/>
              <a:gd name="connsiteX1623" fmla="*/ 200025 w 1567815"/>
              <a:gd name="connsiteY1623" fmla="*/ 66675 h 434432"/>
              <a:gd name="connsiteX1624" fmla="*/ 200025 w 1567815"/>
              <a:gd name="connsiteY1624" fmla="*/ 66675 h 434432"/>
              <a:gd name="connsiteX1625" fmla="*/ 200025 w 1567815"/>
              <a:gd name="connsiteY1625" fmla="*/ 66675 h 434432"/>
              <a:gd name="connsiteX1626" fmla="*/ 200025 w 1567815"/>
              <a:gd name="connsiteY1626" fmla="*/ 66675 h 434432"/>
              <a:gd name="connsiteX1627" fmla="*/ 200025 w 1567815"/>
              <a:gd name="connsiteY1627" fmla="*/ 66675 h 434432"/>
              <a:gd name="connsiteX1628" fmla="*/ 203835 w 1567815"/>
              <a:gd name="connsiteY1628" fmla="*/ 68580 h 434432"/>
              <a:gd name="connsiteX1629" fmla="*/ 208598 w 1567815"/>
              <a:gd name="connsiteY1629" fmla="*/ 65723 h 434432"/>
              <a:gd name="connsiteX1630" fmla="*/ 207645 w 1567815"/>
              <a:gd name="connsiteY1630" fmla="*/ 63817 h 434432"/>
              <a:gd name="connsiteX1631" fmla="*/ 200025 w 1567815"/>
              <a:gd name="connsiteY1631" fmla="*/ 66675 h 434432"/>
              <a:gd name="connsiteX1632" fmla="*/ 176213 w 1567815"/>
              <a:gd name="connsiteY1632" fmla="*/ 75248 h 434432"/>
              <a:gd name="connsiteX1633" fmla="*/ 177165 w 1567815"/>
              <a:gd name="connsiteY1633" fmla="*/ 76200 h 434432"/>
              <a:gd name="connsiteX1634" fmla="*/ 184785 w 1567815"/>
              <a:gd name="connsiteY1634" fmla="*/ 71438 h 434432"/>
              <a:gd name="connsiteX1635" fmla="*/ 183833 w 1567815"/>
              <a:gd name="connsiteY1635" fmla="*/ 70485 h 434432"/>
              <a:gd name="connsiteX1636" fmla="*/ 176213 w 1567815"/>
              <a:gd name="connsiteY1636" fmla="*/ 75248 h 434432"/>
              <a:gd name="connsiteX1637" fmla="*/ 178118 w 1567815"/>
              <a:gd name="connsiteY1637" fmla="*/ 379095 h 434432"/>
              <a:gd name="connsiteX1638" fmla="*/ 181928 w 1567815"/>
              <a:gd name="connsiteY1638" fmla="*/ 376238 h 434432"/>
              <a:gd name="connsiteX1639" fmla="*/ 180975 w 1567815"/>
              <a:gd name="connsiteY1639" fmla="*/ 373380 h 434432"/>
              <a:gd name="connsiteX1640" fmla="*/ 180023 w 1567815"/>
              <a:gd name="connsiteY1640" fmla="*/ 374333 h 434432"/>
              <a:gd name="connsiteX1641" fmla="*/ 177165 w 1567815"/>
              <a:gd name="connsiteY1641" fmla="*/ 376238 h 434432"/>
              <a:gd name="connsiteX1642" fmla="*/ 177165 w 1567815"/>
              <a:gd name="connsiteY1642" fmla="*/ 379095 h 434432"/>
              <a:gd name="connsiteX1643" fmla="*/ 178118 w 1567815"/>
              <a:gd name="connsiteY1643" fmla="*/ 379095 h 434432"/>
              <a:gd name="connsiteX1644" fmla="*/ 1523048 w 1567815"/>
              <a:gd name="connsiteY1644" fmla="*/ 283845 h 434432"/>
              <a:gd name="connsiteX1645" fmla="*/ 1524000 w 1567815"/>
              <a:gd name="connsiteY1645" fmla="*/ 286703 h 434432"/>
              <a:gd name="connsiteX1646" fmla="*/ 1528763 w 1567815"/>
              <a:gd name="connsiteY1646" fmla="*/ 286703 h 434432"/>
              <a:gd name="connsiteX1647" fmla="*/ 1527810 w 1567815"/>
              <a:gd name="connsiteY1647" fmla="*/ 283845 h 434432"/>
              <a:gd name="connsiteX1648" fmla="*/ 1524953 w 1567815"/>
              <a:gd name="connsiteY1648" fmla="*/ 281940 h 434432"/>
              <a:gd name="connsiteX1649" fmla="*/ 1523048 w 1567815"/>
              <a:gd name="connsiteY1649" fmla="*/ 283845 h 434432"/>
              <a:gd name="connsiteX1650" fmla="*/ 95250 w 1567815"/>
              <a:gd name="connsiteY1650" fmla="*/ 314325 h 434432"/>
              <a:gd name="connsiteX1651" fmla="*/ 97155 w 1567815"/>
              <a:gd name="connsiteY1651" fmla="*/ 313373 h 434432"/>
              <a:gd name="connsiteX1652" fmla="*/ 97155 w 1567815"/>
              <a:gd name="connsiteY1652" fmla="*/ 310515 h 434432"/>
              <a:gd name="connsiteX1653" fmla="*/ 97155 w 1567815"/>
              <a:gd name="connsiteY1653" fmla="*/ 308610 h 434432"/>
              <a:gd name="connsiteX1654" fmla="*/ 95250 w 1567815"/>
              <a:gd name="connsiteY1654" fmla="*/ 305753 h 434432"/>
              <a:gd name="connsiteX1655" fmla="*/ 93345 w 1567815"/>
              <a:gd name="connsiteY1655" fmla="*/ 308610 h 434432"/>
              <a:gd name="connsiteX1656" fmla="*/ 93345 w 1567815"/>
              <a:gd name="connsiteY1656" fmla="*/ 313373 h 434432"/>
              <a:gd name="connsiteX1657" fmla="*/ 95250 w 1567815"/>
              <a:gd name="connsiteY1657" fmla="*/ 314325 h 434432"/>
              <a:gd name="connsiteX1658" fmla="*/ 251460 w 1567815"/>
              <a:gd name="connsiteY1658" fmla="*/ 370523 h 434432"/>
              <a:gd name="connsiteX1659" fmla="*/ 250508 w 1567815"/>
              <a:gd name="connsiteY1659" fmla="*/ 369570 h 434432"/>
              <a:gd name="connsiteX1660" fmla="*/ 249555 w 1567815"/>
              <a:gd name="connsiteY1660" fmla="*/ 373380 h 434432"/>
              <a:gd name="connsiteX1661" fmla="*/ 251460 w 1567815"/>
              <a:gd name="connsiteY1661" fmla="*/ 374333 h 434432"/>
              <a:gd name="connsiteX1662" fmla="*/ 251460 w 1567815"/>
              <a:gd name="connsiteY1662" fmla="*/ 370523 h 434432"/>
              <a:gd name="connsiteX1663" fmla="*/ 1339215 w 1567815"/>
              <a:gd name="connsiteY1663" fmla="*/ 381000 h 434432"/>
              <a:gd name="connsiteX1664" fmla="*/ 1337310 w 1567815"/>
              <a:gd name="connsiteY1664" fmla="*/ 379095 h 434432"/>
              <a:gd name="connsiteX1665" fmla="*/ 1334453 w 1567815"/>
              <a:gd name="connsiteY1665" fmla="*/ 380048 h 434432"/>
              <a:gd name="connsiteX1666" fmla="*/ 1336358 w 1567815"/>
              <a:gd name="connsiteY1666" fmla="*/ 381953 h 434432"/>
              <a:gd name="connsiteX1667" fmla="*/ 1339215 w 1567815"/>
              <a:gd name="connsiteY1667" fmla="*/ 381000 h 434432"/>
              <a:gd name="connsiteX1668" fmla="*/ 1347788 w 1567815"/>
              <a:gd name="connsiteY1668" fmla="*/ 385763 h 434432"/>
              <a:gd name="connsiteX1669" fmla="*/ 1347788 w 1567815"/>
              <a:gd name="connsiteY1669" fmla="*/ 385763 h 434432"/>
              <a:gd name="connsiteX1670" fmla="*/ 1347788 w 1567815"/>
              <a:gd name="connsiteY1670" fmla="*/ 385763 h 434432"/>
              <a:gd name="connsiteX1671" fmla="*/ 1347788 w 1567815"/>
              <a:gd name="connsiteY1671" fmla="*/ 385763 h 434432"/>
              <a:gd name="connsiteX1672" fmla="*/ 1346835 w 1567815"/>
              <a:gd name="connsiteY1672" fmla="*/ 385763 h 434432"/>
              <a:gd name="connsiteX1673" fmla="*/ 1346835 w 1567815"/>
              <a:gd name="connsiteY1673" fmla="*/ 385763 h 434432"/>
              <a:gd name="connsiteX1674" fmla="*/ 1346835 w 1567815"/>
              <a:gd name="connsiteY1674" fmla="*/ 385763 h 434432"/>
              <a:gd name="connsiteX1675" fmla="*/ 1346835 w 1567815"/>
              <a:gd name="connsiteY1675" fmla="*/ 385763 h 434432"/>
              <a:gd name="connsiteX1676" fmla="*/ 1346835 w 1567815"/>
              <a:gd name="connsiteY1676" fmla="*/ 385763 h 434432"/>
              <a:gd name="connsiteX1677" fmla="*/ 1350645 w 1567815"/>
              <a:gd name="connsiteY1677" fmla="*/ 381953 h 434432"/>
              <a:gd name="connsiteX1678" fmla="*/ 1349693 w 1567815"/>
              <a:gd name="connsiteY1678" fmla="*/ 381000 h 434432"/>
              <a:gd name="connsiteX1679" fmla="*/ 1347788 w 1567815"/>
              <a:gd name="connsiteY1679" fmla="*/ 381953 h 434432"/>
              <a:gd name="connsiteX1680" fmla="*/ 1347788 w 1567815"/>
              <a:gd name="connsiteY1680" fmla="*/ 386715 h 434432"/>
              <a:gd name="connsiteX1681" fmla="*/ 1350645 w 1567815"/>
              <a:gd name="connsiteY1681" fmla="*/ 381953 h 434432"/>
              <a:gd name="connsiteX1682" fmla="*/ 1403985 w 1567815"/>
              <a:gd name="connsiteY1682" fmla="*/ 382905 h 434432"/>
              <a:gd name="connsiteX1683" fmla="*/ 1400175 w 1567815"/>
              <a:gd name="connsiteY1683" fmla="*/ 385763 h 434432"/>
              <a:gd name="connsiteX1684" fmla="*/ 1404938 w 1567815"/>
              <a:gd name="connsiteY1684" fmla="*/ 385763 h 434432"/>
              <a:gd name="connsiteX1685" fmla="*/ 1405890 w 1567815"/>
              <a:gd name="connsiteY1685" fmla="*/ 384810 h 434432"/>
              <a:gd name="connsiteX1686" fmla="*/ 1403985 w 1567815"/>
              <a:gd name="connsiteY1686" fmla="*/ 382905 h 434432"/>
              <a:gd name="connsiteX1687" fmla="*/ 1400175 w 1567815"/>
              <a:gd name="connsiteY1687" fmla="*/ 385763 h 434432"/>
              <a:gd name="connsiteX1688" fmla="*/ 1400175 w 1567815"/>
              <a:gd name="connsiteY1688" fmla="*/ 385763 h 434432"/>
              <a:gd name="connsiteX1689" fmla="*/ 1400175 w 1567815"/>
              <a:gd name="connsiteY1689" fmla="*/ 385763 h 434432"/>
              <a:gd name="connsiteX1690" fmla="*/ 1400175 w 1567815"/>
              <a:gd name="connsiteY1690" fmla="*/ 385763 h 434432"/>
              <a:gd name="connsiteX1691" fmla="*/ 1400175 w 1567815"/>
              <a:gd name="connsiteY1691" fmla="*/ 385763 h 434432"/>
              <a:gd name="connsiteX1692" fmla="*/ 1411605 w 1567815"/>
              <a:gd name="connsiteY1692" fmla="*/ 384810 h 434432"/>
              <a:gd name="connsiteX1693" fmla="*/ 1414463 w 1567815"/>
              <a:gd name="connsiteY1693" fmla="*/ 385763 h 434432"/>
              <a:gd name="connsiteX1694" fmla="*/ 1416368 w 1567815"/>
              <a:gd name="connsiteY1694" fmla="*/ 383858 h 434432"/>
              <a:gd name="connsiteX1695" fmla="*/ 1413510 w 1567815"/>
              <a:gd name="connsiteY1695" fmla="*/ 382905 h 434432"/>
              <a:gd name="connsiteX1696" fmla="*/ 1411605 w 1567815"/>
              <a:gd name="connsiteY1696" fmla="*/ 384810 h 434432"/>
              <a:gd name="connsiteX1697" fmla="*/ 1318260 w 1567815"/>
              <a:gd name="connsiteY1697" fmla="*/ 388620 h 434432"/>
              <a:gd name="connsiteX1698" fmla="*/ 1321118 w 1567815"/>
              <a:gd name="connsiteY1698" fmla="*/ 387667 h 434432"/>
              <a:gd name="connsiteX1699" fmla="*/ 1319213 w 1567815"/>
              <a:gd name="connsiteY1699" fmla="*/ 385763 h 434432"/>
              <a:gd name="connsiteX1700" fmla="*/ 1316355 w 1567815"/>
              <a:gd name="connsiteY1700" fmla="*/ 386715 h 434432"/>
              <a:gd name="connsiteX1701" fmla="*/ 1318260 w 1567815"/>
              <a:gd name="connsiteY1701" fmla="*/ 388620 h 434432"/>
              <a:gd name="connsiteX1702" fmla="*/ 1346835 w 1567815"/>
              <a:gd name="connsiteY1702" fmla="*/ 385763 h 434432"/>
              <a:gd name="connsiteX1703" fmla="*/ 1346835 w 1567815"/>
              <a:gd name="connsiteY1703" fmla="*/ 385763 h 434432"/>
              <a:gd name="connsiteX1704" fmla="*/ 1346835 w 1567815"/>
              <a:gd name="connsiteY1704" fmla="*/ 385763 h 434432"/>
              <a:gd name="connsiteX1705" fmla="*/ 1346835 w 1567815"/>
              <a:gd name="connsiteY1705" fmla="*/ 385763 h 434432"/>
              <a:gd name="connsiteX1706" fmla="*/ 1346835 w 1567815"/>
              <a:gd name="connsiteY1706" fmla="*/ 385763 h 434432"/>
              <a:gd name="connsiteX1707" fmla="*/ 1346835 w 1567815"/>
              <a:gd name="connsiteY1707" fmla="*/ 385763 h 434432"/>
              <a:gd name="connsiteX1708" fmla="*/ 1346835 w 1567815"/>
              <a:gd name="connsiteY1708" fmla="*/ 385763 h 434432"/>
              <a:gd name="connsiteX1709" fmla="*/ 1346835 w 1567815"/>
              <a:gd name="connsiteY1709" fmla="*/ 385763 h 434432"/>
              <a:gd name="connsiteX1710" fmla="*/ 1343025 w 1567815"/>
              <a:gd name="connsiteY1710" fmla="*/ 386715 h 434432"/>
              <a:gd name="connsiteX1711" fmla="*/ 1342073 w 1567815"/>
              <a:gd name="connsiteY1711" fmla="*/ 388620 h 434432"/>
              <a:gd name="connsiteX1712" fmla="*/ 1343025 w 1567815"/>
              <a:gd name="connsiteY1712" fmla="*/ 389573 h 434432"/>
              <a:gd name="connsiteX1713" fmla="*/ 1347788 w 1567815"/>
              <a:gd name="connsiteY1713" fmla="*/ 386715 h 434432"/>
              <a:gd name="connsiteX1714" fmla="*/ 1343025 w 1567815"/>
              <a:gd name="connsiteY1714" fmla="*/ 386715 h 434432"/>
              <a:gd name="connsiteX1715" fmla="*/ 374333 w 1567815"/>
              <a:gd name="connsiteY1715" fmla="*/ 399098 h 434432"/>
              <a:gd name="connsiteX1716" fmla="*/ 372428 w 1567815"/>
              <a:gd name="connsiteY1716" fmla="*/ 397192 h 434432"/>
              <a:gd name="connsiteX1717" fmla="*/ 369570 w 1567815"/>
              <a:gd name="connsiteY1717" fmla="*/ 398145 h 434432"/>
              <a:gd name="connsiteX1718" fmla="*/ 371475 w 1567815"/>
              <a:gd name="connsiteY1718" fmla="*/ 400050 h 434432"/>
              <a:gd name="connsiteX1719" fmla="*/ 374333 w 1567815"/>
              <a:gd name="connsiteY1719" fmla="*/ 399098 h 434432"/>
              <a:gd name="connsiteX1720" fmla="*/ 128588 w 1567815"/>
              <a:gd name="connsiteY1720" fmla="*/ 401003 h 434432"/>
              <a:gd name="connsiteX1721" fmla="*/ 126683 w 1567815"/>
              <a:gd name="connsiteY1721" fmla="*/ 402908 h 434432"/>
              <a:gd name="connsiteX1722" fmla="*/ 129540 w 1567815"/>
              <a:gd name="connsiteY1722" fmla="*/ 406717 h 434432"/>
              <a:gd name="connsiteX1723" fmla="*/ 129540 w 1567815"/>
              <a:gd name="connsiteY1723" fmla="*/ 401955 h 434432"/>
              <a:gd name="connsiteX1724" fmla="*/ 128588 w 1567815"/>
              <a:gd name="connsiteY1724" fmla="*/ 401003 h 434432"/>
              <a:gd name="connsiteX1725" fmla="*/ 129540 w 1567815"/>
              <a:gd name="connsiteY1725" fmla="*/ 406717 h 434432"/>
              <a:gd name="connsiteX1726" fmla="*/ 129540 w 1567815"/>
              <a:gd name="connsiteY1726" fmla="*/ 406717 h 434432"/>
              <a:gd name="connsiteX1727" fmla="*/ 129540 w 1567815"/>
              <a:gd name="connsiteY1727" fmla="*/ 406717 h 434432"/>
              <a:gd name="connsiteX1728" fmla="*/ 129540 w 1567815"/>
              <a:gd name="connsiteY1728" fmla="*/ 406717 h 434432"/>
              <a:gd name="connsiteX1729" fmla="*/ 782955 w 1567815"/>
              <a:gd name="connsiteY1729" fmla="*/ 1905 h 434432"/>
              <a:gd name="connsiteX1730" fmla="*/ 786765 w 1567815"/>
              <a:gd name="connsiteY1730" fmla="*/ 3810 h 434432"/>
              <a:gd name="connsiteX1731" fmla="*/ 787718 w 1567815"/>
              <a:gd name="connsiteY1731" fmla="*/ 1905 h 434432"/>
              <a:gd name="connsiteX1732" fmla="*/ 783908 w 1567815"/>
              <a:gd name="connsiteY1732" fmla="*/ 952 h 434432"/>
              <a:gd name="connsiteX1733" fmla="*/ 782955 w 1567815"/>
              <a:gd name="connsiteY1733" fmla="*/ 1905 h 434432"/>
              <a:gd name="connsiteX1734" fmla="*/ 800100 w 1567815"/>
              <a:gd name="connsiteY1734" fmla="*/ 6667 h 434432"/>
              <a:gd name="connsiteX1735" fmla="*/ 800100 w 1567815"/>
              <a:gd name="connsiteY1735" fmla="*/ 6667 h 434432"/>
              <a:gd name="connsiteX1736" fmla="*/ 800100 w 1567815"/>
              <a:gd name="connsiteY1736" fmla="*/ 6667 h 434432"/>
              <a:gd name="connsiteX1737" fmla="*/ 800100 w 1567815"/>
              <a:gd name="connsiteY1737" fmla="*/ 6667 h 434432"/>
              <a:gd name="connsiteX1738" fmla="*/ 795338 w 1567815"/>
              <a:gd name="connsiteY1738" fmla="*/ 3810 h 434432"/>
              <a:gd name="connsiteX1739" fmla="*/ 794385 w 1567815"/>
              <a:gd name="connsiteY1739" fmla="*/ 4763 h 434432"/>
              <a:gd name="connsiteX1740" fmla="*/ 795338 w 1567815"/>
              <a:gd name="connsiteY1740" fmla="*/ 6667 h 434432"/>
              <a:gd name="connsiteX1741" fmla="*/ 800100 w 1567815"/>
              <a:gd name="connsiteY1741" fmla="*/ 6667 h 434432"/>
              <a:gd name="connsiteX1742" fmla="*/ 795338 w 1567815"/>
              <a:gd name="connsiteY1742" fmla="*/ 3810 h 434432"/>
              <a:gd name="connsiteX1743" fmla="*/ 318135 w 1567815"/>
              <a:gd name="connsiteY1743" fmla="*/ 29527 h 434432"/>
              <a:gd name="connsiteX1744" fmla="*/ 315278 w 1567815"/>
              <a:gd name="connsiteY1744" fmla="*/ 28575 h 434432"/>
              <a:gd name="connsiteX1745" fmla="*/ 312420 w 1567815"/>
              <a:gd name="connsiteY1745" fmla="*/ 29527 h 434432"/>
              <a:gd name="connsiteX1746" fmla="*/ 315278 w 1567815"/>
              <a:gd name="connsiteY1746" fmla="*/ 31433 h 434432"/>
              <a:gd name="connsiteX1747" fmla="*/ 318135 w 1567815"/>
              <a:gd name="connsiteY1747" fmla="*/ 29527 h 434432"/>
              <a:gd name="connsiteX1748" fmla="*/ 348615 w 1567815"/>
              <a:gd name="connsiteY1748" fmla="*/ 30480 h 434432"/>
              <a:gd name="connsiteX1749" fmla="*/ 349568 w 1567815"/>
              <a:gd name="connsiteY1749" fmla="*/ 31433 h 434432"/>
              <a:gd name="connsiteX1750" fmla="*/ 353378 w 1567815"/>
              <a:gd name="connsiteY1750" fmla="*/ 29527 h 434432"/>
              <a:gd name="connsiteX1751" fmla="*/ 351473 w 1567815"/>
              <a:gd name="connsiteY1751" fmla="*/ 27623 h 434432"/>
              <a:gd name="connsiteX1752" fmla="*/ 348615 w 1567815"/>
              <a:gd name="connsiteY1752" fmla="*/ 30480 h 434432"/>
              <a:gd name="connsiteX1753" fmla="*/ 306705 w 1567815"/>
              <a:gd name="connsiteY1753" fmla="*/ 40958 h 434432"/>
              <a:gd name="connsiteX1754" fmla="*/ 307658 w 1567815"/>
              <a:gd name="connsiteY1754" fmla="*/ 41910 h 434432"/>
              <a:gd name="connsiteX1755" fmla="*/ 311468 w 1567815"/>
              <a:gd name="connsiteY1755" fmla="*/ 40005 h 434432"/>
              <a:gd name="connsiteX1756" fmla="*/ 308610 w 1567815"/>
              <a:gd name="connsiteY1756" fmla="*/ 38100 h 434432"/>
              <a:gd name="connsiteX1757" fmla="*/ 306705 w 1567815"/>
              <a:gd name="connsiteY1757" fmla="*/ 40958 h 434432"/>
              <a:gd name="connsiteX1758" fmla="*/ 1334453 w 1567815"/>
              <a:gd name="connsiteY1758" fmla="*/ 64770 h 434432"/>
              <a:gd name="connsiteX1759" fmla="*/ 1338263 w 1567815"/>
              <a:gd name="connsiteY1759" fmla="*/ 65723 h 434432"/>
              <a:gd name="connsiteX1760" fmla="*/ 1339215 w 1567815"/>
              <a:gd name="connsiteY1760" fmla="*/ 63817 h 434432"/>
              <a:gd name="connsiteX1761" fmla="*/ 1336358 w 1567815"/>
              <a:gd name="connsiteY1761" fmla="*/ 62865 h 434432"/>
              <a:gd name="connsiteX1762" fmla="*/ 1334453 w 1567815"/>
              <a:gd name="connsiteY1762" fmla="*/ 64770 h 434432"/>
              <a:gd name="connsiteX1763" fmla="*/ 1453515 w 1567815"/>
              <a:gd name="connsiteY1763" fmla="*/ 85725 h 434432"/>
              <a:gd name="connsiteX1764" fmla="*/ 1454468 w 1567815"/>
              <a:gd name="connsiteY1764" fmla="*/ 86677 h 434432"/>
              <a:gd name="connsiteX1765" fmla="*/ 1456373 w 1567815"/>
              <a:gd name="connsiteY1765" fmla="*/ 82867 h 434432"/>
              <a:gd name="connsiteX1766" fmla="*/ 1454468 w 1567815"/>
              <a:gd name="connsiteY1766" fmla="*/ 81915 h 434432"/>
              <a:gd name="connsiteX1767" fmla="*/ 1453515 w 1567815"/>
              <a:gd name="connsiteY1767" fmla="*/ 85725 h 434432"/>
              <a:gd name="connsiteX1768" fmla="*/ 1540193 w 1567815"/>
              <a:gd name="connsiteY1768" fmla="*/ 189548 h 434432"/>
              <a:gd name="connsiteX1769" fmla="*/ 1539240 w 1567815"/>
              <a:gd name="connsiteY1769" fmla="*/ 186690 h 434432"/>
              <a:gd name="connsiteX1770" fmla="*/ 1537335 w 1567815"/>
              <a:gd name="connsiteY1770" fmla="*/ 187642 h 434432"/>
              <a:gd name="connsiteX1771" fmla="*/ 1538288 w 1567815"/>
              <a:gd name="connsiteY1771" fmla="*/ 191452 h 434432"/>
              <a:gd name="connsiteX1772" fmla="*/ 1540193 w 1567815"/>
              <a:gd name="connsiteY1772" fmla="*/ 189548 h 434432"/>
              <a:gd name="connsiteX1773" fmla="*/ 33338 w 1567815"/>
              <a:gd name="connsiteY1773" fmla="*/ 246698 h 434432"/>
              <a:gd name="connsiteX1774" fmla="*/ 29528 w 1567815"/>
              <a:gd name="connsiteY1774" fmla="*/ 245745 h 434432"/>
              <a:gd name="connsiteX1775" fmla="*/ 28575 w 1567815"/>
              <a:gd name="connsiteY1775" fmla="*/ 246698 h 434432"/>
              <a:gd name="connsiteX1776" fmla="*/ 32385 w 1567815"/>
              <a:gd name="connsiteY1776" fmla="*/ 248602 h 434432"/>
              <a:gd name="connsiteX1777" fmla="*/ 33338 w 1567815"/>
              <a:gd name="connsiteY1777" fmla="*/ 246698 h 434432"/>
              <a:gd name="connsiteX1778" fmla="*/ 1512570 w 1567815"/>
              <a:gd name="connsiteY1778" fmla="*/ 310515 h 434432"/>
              <a:gd name="connsiteX1779" fmla="*/ 1515428 w 1567815"/>
              <a:gd name="connsiteY1779" fmla="*/ 312420 h 434432"/>
              <a:gd name="connsiteX1780" fmla="*/ 1518285 w 1567815"/>
              <a:gd name="connsiteY1780" fmla="*/ 311467 h 434432"/>
              <a:gd name="connsiteX1781" fmla="*/ 1515428 w 1567815"/>
              <a:gd name="connsiteY1781" fmla="*/ 309563 h 434432"/>
              <a:gd name="connsiteX1782" fmla="*/ 1512570 w 1567815"/>
              <a:gd name="connsiteY1782" fmla="*/ 310515 h 434432"/>
              <a:gd name="connsiteX1783" fmla="*/ 572453 w 1567815"/>
              <a:gd name="connsiteY1783" fmla="*/ 12383 h 434432"/>
              <a:gd name="connsiteX1784" fmla="*/ 574358 w 1567815"/>
              <a:gd name="connsiteY1784" fmla="*/ 12383 h 434432"/>
              <a:gd name="connsiteX1785" fmla="*/ 573405 w 1567815"/>
              <a:gd name="connsiteY1785" fmla="*/ 11430 h 434432"/>
              <a:gd name="connsiteX1786" fmla="*/ 572453 w 1567815"/>
              <a:gd name="connsiteY1786" fmla="*/ 12383 h 434432"/>
              <a:gd name="connsiteX1787" fmla="*/ 951548 w 1567815"/>
              <a:gd name="connsiteY1787" fmla="*/ 14288 h 434432"/>
              <a:gd name="connsiteX1788" fmla="*/ 951548 w 1567815"/>
              <a:gd name="connsiteY1788" fmla="*/ 14288 h 434432"/>
              <a:gd name="connsiteX1789" fmla="*/ 951548 w 1567815"/>
              <a:gd name="connsiteY1789" fmla="*/ 14288 h 434432"/>
              <a:gd name="connsiteX1790" fmla="*/ 951548 w 1567815"/>
              <a:gd name="connsiteY1790" fmla="*/ 14288 h 434432"/>
              <a:gd name="connsiteX1791" fmla="*/ 953453 w 1567815"/>
              <a:gd name="connsiteY1791" fmla="*/ 11430 h 434432"/>
              <a:gd name="connsiteX1792" fmla="*/ 952500 w 1567815"/>
              <a:gd name="connsiteY1792" fmla="*/ 11430 h 434432"/>
              <a:gd name="connsiteX1793" fmla="*/ 951548 w 1567815"/>
              <a:gd name="connsiteY1793" fmla="*/ 14288 h 434432"/>
              <a:gd name="connsiteX1794" fmla="*/ 953453 w 1567815"/>
              <a:gd name="connsiteY1794" fmla="*/ 11430 h 434432"/>
              <a:gd name="connsiteX1795" fmla="*/ 960120 w 1567815"/>
              <a:gd name="connsiteY1795" fmla="*/ 13335 h 434432"/>
              <a:gd name="connsiteX1796" fmla="*/ 961073 w 1567815"/>
              <a:gd name="connsiteY1796" fmla="*/ 12383 h 434432"/>
              <a:gd name="connsiteX1797" fmla="*/ 960120 w 1567815"/>
              <a:gd name="connsiteY1797" fmla="*/ 11430 h 434432"/>
              <a:gd name="connsiteX1798" fmla="*/ 959168 w 1567815"/>
              <a:gd name="connsiteY1798" fmla="*/ 12383 h 434432"/>
              <a:gd name="connsiteX1799" fmla="*/ 960120 w 1567815"/>
              <a:gd name="connsiteY1799" fmla="*/ 13335 h 434432"/>
              <a:gd name="connsiteX1800" fmla="*/ 679133 w 1567815"/>
              <a:gd name="connsiteY1800" fmla="*/ 15240 h 434432"/>
              <a:gd name="connsiteX1801" fmla="*/ 678180 w 1567815"/>
              <a:gd name="connsiteY1801" fmla="*/ 15240 h 434432"/>
              <a:gd name="connsiteX1802" fmla="*/ 677228 w 1567815"/>
              <a:gd name="connsiteY1802" fmla="*/ 17145 h 434432"/>
              <a:gd name="connsiteX1803" fmla="*/ 679133 w 1567815"/>
              <a:gd name="connsiteY1803" fmla="*/ 15240 h 434432"/>
              <a:gd name="connsiteX1804" fmla="*/ 677228 w 1567815"/>
              <a:gd name="connsiteY1804" fmla="*/ 17145 h 434432"/>
              <a:gd name="connsiteX1805" fmla="*/ 677228 w 1567815"/>
              <a:gd name="connsiteY1805" fmla="*/ 17145 h 434432"/>
              <a:gd name="connsiteX1806" fmla="*/ 677228 w 1567815"/>
              <a:gd name="connsiteY1806" fmla="*/ 17145 h 434432"/>
              <a:gd name="connsiteX1807" fmla="*/ 677228 w 1567815"/>
              <a:gd name="connsiteY1807" fmla="*/ 17145 h 434432"/>
              <a:gd name="connsiteX1808" fmla="*/ 323850 w 1567815"/>
              <a:gd name="connsiteY1808" fmla="*/ 32385 h 434432"/>
              <a:gd name="connsiteX1809" fmla="*/ 322898 w 1567815"/>
              <a:gd name="connsiteY1809" fmla="*/ 33338 h 434432"/>
              <a:gd name="connsiteX1810" fmla="*/ 323850 w 1567815"/>
              <a:gd name="connsiteY1810" fmla="*/ 34290 h 434432"/>
              <a:gd name="connsiteX1811" fmla="*/ 324803 w 1567815"/>
              <a:gd name="connsiteY1811" fmla="*/ 33338 h 434432"/>
              <a:gd name="connsiteX1812" fmla="*/ 323850 w 1567815"/>
              <a:gd name="connsiteY1812" fmla="*/ 32385 h 434432"/>
              <a:gd name="connsiteX1813" fmla="*/ 346710 w 1567815"/>
              <a:gd name="connsiteY1813" fmla="*/ 36195 h 434432"/>
              <a:gd name="connsiteX1814" fmla="*/ 345758 w 1567815"/>
              <a:gd name="connsiteY1814" fmla="*/ 35242 h 434432"/>
              <a:gd name="connsiteX1815" fmla="*/ 344805 w 1567815"/>
              <a:gd name="connsiteY1815" fmla="*/ 36195 h 434432"/>
              <a:gd name="connsiteX1816" fmla="*/ 346710 w 1567815"/>
              <a:gd name="connsiteY1816" fmla="*/ 37148 h 434432"/>
              <a:gd name="connsiteX1817" fmla="*/ 346710 w 1567815"/>
              <a:gd name="connsiteY1817" fmla="*/ 36195 h 434432"/>
              <a:gd name="connsiteX1818" fmla="*/ 1204913 w 1567815"/>
              <a:gd name="connsiteY1818" fmla="*/ 38100 h 434432"/>
              <a:gd name="connsiteX1819" fmla="*/ 1205865 w 1567815"/>
              <a:gd name="connsiteY1819" fmla="*/ 37148 h 434432"/>
              <a:gd name="connsiteX1820" fmla="*/ 1204913 w 1567815"/>
              <a:gd name="connsiteY1820" fmla="*/ 36195 h 434432"/>
              <a:gd name="connsiteX1821" fmla="*/ 1204913 w 1567815"/>
              <a:gd name="connsiteY1821" fmla="*/ 38100 h 434432"/>
              <a:gd name="connsiteX1822" fmla="*/ 244793 w 1567815"/>
              <a:gd name="connsiteY1822" fmla="*/ 40005 h 434432"/>
              <a:gd name="connsiteX1823" fmla="*/ 243840 w 1567815"/>
              <a:gd name="connsiteY1823" fmla="*/ 39052 h 434432"/>
              <a:gd name="connsiteX1824" fmla="*/ 242888 w 1567815"/>
              <a:gd name="connsiteY1824" fmla="*/ 40005 h 434432"/>
              <a:gd name="connsiteX1825" fmla="*/ 244793 w 1567815"/>
              <a:gd name="connsiteY1825" fmla="*/ 40958 h 434432"/>
              <a:gd name="connsiteX1826" fmla="*/ 244793 w 1567815"/>
              <a:gd name="connsiteY1826" fmla="*/ 40005 h 434432"/>
              <a:gd name="connsiteX1827" fmla="*/ 1228725 w 1567815"/>
              <a:gd name="connsiteY1827" fmla="*/ 40005 h 434432"/>
              <a:gd name="connsiteX1828" fmla="*/ 1230630 w 1567815"/>
              <a:gd name="connsiteY1828" fmla="*/ 40958 h 434432"/>
              <a:gd name="connsiteX1829" fmla="*/ 1230630 w 1567815"/>
              <a:gd name="connsiteY1829" fmla="*/ 40005 h 434432"/>
              <a:gd name="connsiteX1830" fmla="*/ 1229678 w 1567815"/>
              <a:gd name="connsiteY1830" fmla="*/ 39052 h 434432"/>
              <a:gd name="connsiteX1831" fmla="*/ 1228725 w 1567815"/>
              <a:gd name="connsiteY1831" fmla="*/ 40005 h 434432"/>
              <a:gd name="connsiteX1832" fmla="*/ 280988 w 1567815"/>
              <a:gd name="connsiteY1832" fmla="*/ 47625 h 434432"/>
              <a:gd name="connsiteX1833" fmla="*/ 282893 w 1567815"/>
              <a:gd name="connsiteY1833" fmla="*/ 48577 h 434432"/>
              <a:gd name="connsiteX1834" fmla="*/ 282893 w 1567815"/>
              <a:gd name="connsiteY1834" fmla="*/ 47625 h 434432"/>
              <a:gd name="connsiteX1835" fmla="*/ 281940 w 1567815"/>
              <a:gd name="connsiteY1835" fmla="*/ 46673 h 434432"/>
              <a:gd name="connsiteX1836" fmla="*/ 280988 w 1567815"/>
              <a:gd name="connsiteY1836" fmla="*/ 47625 h 434432"/>
              <a:gd name="connsiteX1837" fmla="*/ 313373 w 1567815"/>
              <a:gd name="connsiteY1837" fmla="*/ 46673 h 434432"/>
              <a:gd name="connsiteX1838" fmla="*/ 312420 w 1567815"/>
              <a:gd name="connsiteY1838" fmla="*/ 48577 h 434432"/>
              <a:gd name="connsiteX1839" fmla="*/ 314325 w 1567815"/>
              <a:gd name="connsiteY1839" fmla="*/ 47625 h 434432"/>
              <a:gd name="connsiteX1840" fmla="*/ 313373 w 1567815"/>
              <a:gd name="connsiteY1840" fmla="*/ 46673 h 434432"/>
              <a:gd name="connsiteX1841" fmla="*/ 312420 w 1567815"/>
              <a:gd name="connsiteY1841" fmla="*/ 48577 h 434432"/>
              <a:gd name="connsiteX1842" fmla="*/ 312420 w 1567815"/>
              <a:gd name="connsiteY1842" fmla="*/ 48577 h 434432"/>
              <a:gd name="connsiteX1843" fmla="*/ 312420 w 1567815"/>
              <a:gd name="connsiteY1843" fmla="*/ 48577 h 434432"/>
              <a:gd name="connsiteX1844" fmla="*/ 312420 w 1567815"/>
              <a:gd name="connsiteY1844" fmla="*/ 48577 h 434432"/>
              <a:gd name="connsiteX1845" fmla="*/ 322898 w 1567815"/>
              <a:gd name="connsiteY1845" fmla="*/ 48577 h 434432"/>
              <a:gd name="connsiteX1846" fmla="*/ 322898 w 1567815"/>
              <a:gd name="connsiteY1846" fmla="*/ 48577 h 434432"/>
              <a:gd name="connsiteX1847" fmla="*/ 322898 w 1567815"/>
              <a:gd name="connsiteY1847" fmla="*/ 48577 h 434432"/>
              <a:gd name="connsiteX1848" fmla="*/ 322898 w 1567815"/>
              <a:gd name="connsiteY1848" fmla="*/ 48577 h 434432"/>
              <a:gd name="connsiteX1849" fmla="*/ 324803 w 1567815"/>
              <a:gd name="connsiteY1849" fmla="*/ 46673 h 434432"/>
              <a:gd name="connsiteX1850" fmla="*/ 323850 w 1567815"/>
              <a:gd name="connsiteY1850" fmla="*/ 46673 h 434432"/>
              <a:gd name="connsiteX1851" fmla="*/ 322898 w 1567815"/>
              <a:gd name="connsiteY1851" fmla="*/ 48577 h 434432"/>
              <a:gd name="connsiteX1852" fmla="*/ 324803 w 1567815"/>
              <a:gd name="connsiteY1852" fmla="*/ 46673 h 434432"/>
              <a:gd name="connsiteX1853" fmla="*/ 243840 w 1567815"/>
              <a:gd name="connsiteY1853" fmla="*/ 59055 h 434432"/>
              <a:gd name="connsiteX1854" fmla="*/ 244793 w 1567815"/>
              <a:gd name="connsiteY1854" fmla="*/ 57150 h 434432"/>
              <a:gd name="connsiteX1855" fmla="*/ 243840 w 1567815"/>
              <a:gd name="connsiteY1855" fmla="*/ 57150 h 434432"/>
              <a:gd name="connsiteX1856" fmla="*/ 242888 w 1567815"/>
              <a:gd name="connsiteY1856" fmla="*/ 58102 h 434432"/>
              <a:gd name="connsiteX1857" fmla="*/ 243840 w 1567815"/>
              <a:gd name="connsiteY1857" fmla="*/ 59055 h 434432"/>
              <a:gd name="connsiteX1858" fmla="*/ 172403 w 1567815"/>
              <a:gd name="connsiteY1858" fmla="*/ 64770 h 434432"/>
              <a:gd name="connsiteX1859" fmla="*/ 174308 w 1567815"/>
              <a:gd name="connsiteY1859" fmla="*/ 65723 h 434432"/>
              <a:gd name="connsiteX1860" fmla="*/ 175260 w 1567815"/>
              <a:gd name="connsiteY1860" fmla="*/ 64770 h 434432"/>
              <a:gd name="connsiteX1861" fmla="*/ 174308 w 1567815"/>
              <a:gd name="connsiteY1861" fmla="*/ 63817 h 434432"/>
              <a:gd name="connsiteX1862" fmla="*/ 172403 w 1567815"/>
              <a:gd name="connsiteY1862" fmla="*/ 64770 h 434432"/>
              <a:gd name="connsiteX1863" fmla="*/ 198120 w 1567815"/>
              <a:gd name="connsiteY1863" fmla="*/ 69533 h 434432"/>
              <a:gd name="connsiteX1864" fmla="*/ 199073 w 1567815"/>
              <a:gd name="connsiteY1864" fmla="*/ 67627 h 434432"/>
              <a:gd name="connsiteX1865" fmla="*/ 197168 w 1567815"/>
              <a:gd name="connsiteY1865" fmla="*/ 68580 h 434432"/>
              <a:gd name="connsiteX1866" fmla="*/ 198120 w 1567815"/>
              <a:gd name="connsiteY1866" fmla="*/ 69533 h 434432"/>
              <a:gd name="connsiteX1867" fmla="*/ 199073 w 1567815"/>
              <a:gd name="connsiteY1867" fmla="*/ 66675 h 434432"/>
              <a:gd name="connsiteX1868" fmla="*/ 199073 w 1567815"/>
              <a:gd name="connsiteY1868" fmla="*/ 66675 h 434432"/>
              <a:gd name="connsiteX1869" fmla="*/ 199073 w 1567815"/>
              <a:gd name="connsiteY1869" fmla="*/ 66675 h 434432"/>
              <a:gd name="connsiteX1870" fmla="*/ 199073 w 1567815"/>
              <a:gd name="connsiteY1870" fmla="*/ 66675 h 434432"/>
              <a:gd name="connsiteX1871" fmla="*/ 148590 w 1567815"/>
              <a:gd name="connsiteY1871" fmla="*/ 71438 h 434432"/>
              <a:gd name="connsiteX1872" fmla="*/ 148590 w 1567815"/>
              <a:gd name="connsiteY1872" fmla="*/ 72390 h 434432"/>
              <a:gd name="connsiteX1873" fmla="*/ 149543 w 1567815"/>
              <a:gd name="connsiteY1873" fmla="*/ 73342 h 434432"/>
              <a:gd name="connsiteX1874" fmla="*/ 150495 w 1567815"/>
              <a:gd name="connsiteY1874" fmla="*/ 71438 h 434432"/>
              <a:gd name="connsiteX1875" fmla="*/ 148590 w 1567815"/>
              <a:gd name="connsiteY1875" fmla="*/ 71438 h 434432"/>
              <a:gd name="connsiteX1876" fmla="*/ 113348 w 1567815"/>
              <a:gd name="connsiteY1876" fmla="*/ 74295 h 434432"/>
              <a:gd name="connsiteX1877" fmla="*/ 113348 w 1567815"/>
              <a:gd name="connsiteY1877" fmla="*/ 74295 h 434432"/>
              <a:gd name="connsiteX1878" fmla="*/ 113348 w 1567815"/>
              <a:gd name="connsiteY1878" fmla="*/ 76200 h 434432"/>
              <a:gd name="connsiteX1879" fmla="*/ 114300 w 1567815"/>
              <a:gd name="connsiteY1879" fmla="*/ 74295 h 434432"/>
              <a:gd name="connsiteX1880" fmla="*/ 113348 w 1567815"/>
              <a:gd name="connsiteY1880" fmla="*/ 74295 h 434432"/>
              <a:gd name="connsiteX1881" fmla="*/ 17145 w 1567815"/>
              <a:gd name="connsiteY1881" fmla="*/ 83820 h 434432"/>
              <a:gd name="connsiteX1882" fmla="*/ 19050 w 1567815"/>
              <a:gd name="connsiteY1882" fmla="*/ 81915 h 434432"/>
              <a:gd name="connsiteX1883" fmla="*/ 18098 w 1567815"/>
              <a:gd name="connsiteY1883" fmla="*/ 81915 h 434432"/>
              <a:gd name="connsiteX1884" fmla="*/ 17145 w 1567815"/>
              <a:gd name="connsiteY1884" fmla="*/ 83820 h 434432"/>
              <a:gd name="connsiteX1885" fmla="*/ 17145 w 1567815"/>
              <a:gd name="connsiteY1885" fmla="*/ 84773 h 434432"/>
              <a:gd name="connsiteX1886" fmla="*/ 17145 w 1567815"/>
              <a:gd name="connsiteY1886" fmla="*/ 84773 h 434432"/>
              <a:gd name="connsiteX1887" fmla="*/ 17145 w 1567815"/>
              <a:gd name="connsiteY1887" fmla="*/ 84773 h 434432"/>
              <a:gd name="connsiteX1888" fmla="*/ 17145 w 1567815"/>
              <a:gd name="connsiteY1888" fmla="*/ 84773 h 434432"/>
              <a:gd name="connsiteX1889" fmla="*/ 1474470 w 1567815"/>
              <a:gd name="connsiteY1889" fmla="*/ 89535 h 434432"/>
              <a:gd name="connsiteX1890" fmla="*/ 1475423 w 1567815"/>
              <a:gd name="connsiteY1890" fmla="*/ 90488 h 434432"/>
              <a:gd name="connsiteX1891" fmla="*/ 1476375 w 1567815"/>
              <a:gd name="connsiteY1891" fmla="*/ 89535 h 434432"/>
              <a:gd name="connsiteX1892" fmla="*/ 1474470 w 1567815"/>
              <a:gd name="connsiteY1892" fmla="*/ 89535 h 434432"/>
              <a:gd name="connsiteX1893" fmla="*/ 60960 w 1567815"/>
              <a:gd name="connsiteY1893" fmla="*/ 94298 h 434432"/>
              <a:gd name="connsiteX1894" fmla="*/ 61913 w 1567815"/>
              <a:gd name="connsiteY1894" fmla="*/ 93345 h 434432"/>
              <a:gd name="connsiteX1895" fmla="*/ 60960 w 1567815"/>
              <a:gd name="connsiteY1895" fmla="*/ 92392 h 434432"/>
              <a:gd name="connsiteX1896" fmla="*/ 60008 w 1567815"/>
              <a:gd name="connsiteY1896" fmla="*/ 93345 h 434432"/>
              <a:gd name="connsiteX1897" fmla="*/ 60960 w 1567815"/>
              <a:gd name="connsiteY1897" fmla="*/ 94298 h 434432"/>
              <a:gd name="connsiteX1898" fmla="*/ 23813 w 1567815"/>
              <a:gd name="connsiteY1898" fmla="*/ 156210 h 434432"/>
              <a:gd name="connsiteX1899" fmla="*/ 22860 w 1567815"/>
              <a:gd name="connsiteY1899" fmla="*/ 155258 h 434432"/>
              <a:gd name="connsiteX1900" fmla="*/ 21908 w 1567815"/>
              <a:gd name="connsiteY1900" fmla="*/ 156210 h 434432"/>
              <a:gd name="connsiteX1901" fmla="*/ 22860 w 1567815"/>
              <a:gd name="connsiteY1901" fmla="*/ 157163 h 434432"/>
              <a:gd name="connsiteX1902" fmla="*/ 23813 w 1567815"/>
              <a:gd name="connsiteY1902" fmla="*/ 156210 h 434432"/>
              <a:gd name="connsiteX1903" fmla="*/ 37148 w 1567815"/>
              <a:gd name="connsiteY1903" fmla="*/ 157163 h 434432"/>
              <a:gd name="connsiteX1904" fmla="*/ 38100 w 1567815"/>
              <a:gd name="connsiteY1904" fmla="*/ 155258 h 434432"/>
              <a:gd name="connsiteX1905" fmla="*/ 36195 w 1567815"/>
              <a:gd name="connsiteY1905" fmla="*/ 156210 h 434432"/>
              <a:gd name="connsiteX1906" fmla="*/ 37148 w 1567815"/>
              <a:gd name="connsiteY1906" fmla="*/ 157163 h 434432"/>
              <a:gd name="connsiteX1907" fmla="*/ 38100 w 1567815"/>
              <a:gd name="connsiteY1907" fmla="*/ 154305 h 434432"/>
              <a:gd name="connsiteX1908" fmla="*/ 38100 w 1567815"/>
              <a:gd name="connsiteY1908" fmla="*/ 154305 h 434432"/>
              <a:gd name="connsiteX1909" fmla="*/ 38100 w 1567815"/>
              <a:gd name="connsiteY1909" fmla="*/ 154305 h 434432"/>
              <a:gd name="connsiteX1910" fmla="*/ 38100 w 1567815"/>
              <a:gd name="connsiteY1910" fmla="*/ 154305 h 434432"/>
              <a:gd name="connsiteX1911" fmla="*/ 6668 w 1567815"/>
              <a:gd name="connsiteY1911" fmla="*/ 220980 h 434432"/>
              <a:gd name="connsiteX1912" fmla="*/ 6668 w 1567815"/>
              <a:gd name="connsiteY1912" fmla="*/ 220980 h 434432"/>
              <a:gd name="connsiteX1913" fmla="*/ 6668 w 1567815"/>
              <a:gd name="connsiteY1913" fmla="*/ 220980 h 434432"/>
              <a:gd name="connsiteX1914" fmla="*/ 6668 w 1567815"/>
              <a:gd name="connsiteY1914" fmla="*/ 220980 h 434432"/>
              <a:gd name="connsiteX1915" fmla="*/ 4763 w 1567815"/>
              <a:gd name="connsiteY1915" fmla="*/ 223838 h 434432"/>
              <a:gd name="connsiteX1916" fmla="*/ 5715 w 1567815"/>
              <a:gd name="connsiteY1916" fmla="*/ 223838 h 434432"/>
              <a:gd name="connsiteX1917" fmla="*/ 6668 w 1567815"/>
              <a:gd name="connsiteY1917" fmla="*/ 221933 h 434432"/>
              <a:gd name="connsiteX1918" fmla="*/ 4763 w 1567815"/>
              <a:gd name="connsiteY1918" fmla="*/ 223838 h 434432"/>
              <a:gd name="connsiteX1919" fmla="*/ 30480 w 1567815"/>
              <a:gd name="connsiteY1919" fmla="*/ 224790 h 434432"/>
              <a:gd name="connsiteX1920" fmla="*/ 30480 w 1567815"/>
              <a:gd name="connsiteY1920" fmla="*/ 224790 h 434432"/>
              <a:gd name="connsiteX1921" fmla="*/ 30480 w 1567815"/>
              <a:gd name="connsiteY1921" fmla="*/ 224790 h 434432"/>
              <a:gd name="connsiteX1922" fmla="*/ 30480 w 1567815"/>
              <a:gd name="connsiteY1922" fmla="*/ 224790 h 434432"/>
              <a:gd name="connsiteX1923" fmla="*/ 28575 w 1567815"/>
              <a:gd name="connsiteY1923" fmla="*/ 226695 h 434432"/>
              <a:gd name="connsiteX1924" fmla="*/ 29528 w 1567815"/>
              <a:gd name="connsiteY1924" fmla="*/ 226695 h 434432"/>
              <a:gd name="connsiteX1925" fmla="*/ 30480 w 1567815"/>
              <a:gd name="connsiteY1925" fmla="*/ 224790 h 434432"/>
              <a:gd name="connsiteX1926" fmla="*/ 28575 w 1567815"/>
              <a:gd name="connsiteY1926" fmla="*/ 226695 h 434432"/>
              <a:gd name="connsiteX1927" fmla="*/ 1433513 w 1567815"/>
              <a:gd name="connsiteY1927" fmla="*/ 300990 h 434432"/>
              <a:gd name="connsiteX1928" fmla="*/ 1434465 w 1567815"/>
              <a:gd name="connsiteY1928" fmla="*/ 300990 h 434432"/>
              <a:gd name="connsiteX1929" fmla="*/ 1434465 w 1567815"/>
              <a:gd name="connsiteY1929" fmla="*/ 300038 h 434432"/>
              <a:gd name="connsiteX1930" fmla="*/ 1432560 w 1567815"/>
              <a:gd name="connsiteY1930" fmla="*/ 300038 h 434432"/>
              <a:gd name="connsiteX1931" fmla="*/ 1433513 w 1567815"/>
              <a:gd name="connsiteY1931" fmla="*/ 300990 h 434432"/>
              <a:gd name="connsiteX1932" fmla="*/ 167640 w 1567815"/>
              <a:gd name="connsiteY1932" fmla="*/ 314325 h 434432"/>
              <a:gd name="connsiteX1933" fmla="*/ 166688 w 1567815"/>
              <a:gd name="connsiteY1933" fmla="*/ 313373 h 434432"/>
              <a:gd name="connsiteX1934" fmla="*/ 165735 w 1567815"/>
              <a:gd name="connsiteY1934" fmla="*/ 314325 h 434432"/>
              <a:gd name="connsiteX1935" fmla="*/ 167640 w 1567815"/>
              <a:gd name="connsiteY1935" fmla="*/ 315278 h 434432"/>
              <a:gd name="connsiteX1936" fmla="*/ 167640 w 1567815"/>
              <a:gd name="connsiteY1936" fmla="*/ 314325 h 434432"/>
              <a:gd name="connsiteX1937" fmla="*/ 264795 w 1567815"/>
              <a:gd name="connsiteY1937" fmla="*/ 365760 h 434432"/>
              <a:gd name="connsiteX1938" fmla="*/ 263843 w 1567815"/>
              <a:gd name="connsiteY1938" fmla="*/ 367665 h 434432"/>
              <a:gd name="connsiteX1939" fmla="*/ 264795 w 1567815"/>
              <a:gd name="connsiteY1939" fmla="*/ 368617 h 434432"/>
              <a:gd name="connsiteX1940" fmla="*/ 265748 w 1567815"/>
              <a:gd name="connsiteY1940" fmla="*/ 367665 h 434432"/>
              <a:gd name="connsiteX1941" fmla="*/ 264795 w 1567815"/>
              <a:gd name="connsiteY1941" fmla="*/ 365760 h 434432"/>
              <a:gd name="connsiteX1942" fmla="*/ 259080 w 1567815"/>
              <a:gd name="connsiteY1942" fmla="*/ 370523 h 434432"/>
              <a:gd name="connsiteX1943" fmla="*/ 258128 w 1567815"/>
              <a:gd name="connsiteY1943" fmla="*/ 369570 h 434432"/>
              <a:gd name="connsiteX1944" fmla="*/ 258128 w 1567815"/>
              <a:gd name="connsiteY1944" fmla="*/ 371475 h 434432"/>
              <a:gd name="connsiteX1945" fmla="*/ 259080 w 1567815"/>
              <a:gd name="connsiteY1945" fmla="*/ 370523 h 434432"/>
              <a:gd name="connsiteX1946" fmla="*/ 280035 w 1567815"/>
              <a:gd name="connsiteY1946" fmla="*/ 371475 h 434432"/>
              <a:gd name="connsiteX1947" fmla="*/ 280035 w 1567815"/>
              <a:gd name="connsiteY1947" fmla="*/ 371475 h 434432"/>
              <a:gd name="connsiteX1948" fmla="*/ 280035 w 1567815"/>
              <a:gd name="connsiteY1948" fmla="*/ 371475 h 434432"/>
              <a:gd name="connsiteX1949" fmla="*/ 280035 w 1567815"/>
              <a:gd name="connsiteY1949" fmla="*/ 371475 h 434432"/>
              <a:gd name="connsiteX1950" fmla="*/ 278130 w 1567815"/>
              <a:gd name="connsiteY1950" fmla="*/ 369570 h 434432"/>
              <a:gd name="connsiteX1951" fmla="*/ 278130 w 1567815"/>
              <a:gd name="connsiteY1951" fmla="*/ 370523 h 434432"/>
              <a:gd name="connsiteX1952" fmla="*/ 280035 w 1567815"/>
              <a:gd name="connsiteY1952" fmla="*/ 371475 h 434432"/>
              <a:gd name="connsiteX1953" fmla="*/ 278130 w 1567815"/>
              <a:gd name="connsiteY1953" fmla="*/ 369570 h 434432"/>
              <a:gd name="connsiteX1954" fmla="*/ 254318 w 1567815"/>
              <a:gd name="connsiteY1954" fmla="*/ 380048 h 434432"/>
              <a:gd name="connsiteX1955" fmla="*/ 253365 w 1567815"/>
              <a:gd name="connsiteY1955" fmla="*/ 380048 h 434432"/>
              <a:gd name="connsiteX1956" fmla="*/ 252413 w 1567815"/>
              <a:gd name="connsiteY1956" fmla="*/ 381000 h 434432"/>
              <a:gd name="connsiteX1957" fmla="*/ 253365 w 1567815"/>
              <a:gd name="connsiteY1957" fmla="*/ 381953 h 434432"/>
              <a:gd name="connsiteX1958" fmla="*/ 254318 w 1567815"/>
              <a:gd name="connsiteY1958" fmla="*/ 380048 h 434432"/>
              <a:gd name="connsiteX1959" fmla="*/ 1407795 w 1567815"/>
              <a:gd name="connsiteY1959" fmla="*/ 391478 h 434432"/>
              <a:gd name="connsiteX1960" fmla="*/ 1407795 w 1567815"/>
              <a:gd name="connsiteY1960" fmla="*/ 391478 h 434432"/>
              <a:gd name="connsiteX1961" fmla="*/ 1409700 w 1567815"/>
              <a:gd name="connsiteY1961" fmla="*/ 390525 h 434432"/>
              <a:gd name="connsiteX1962" fmla="*/ 1408748 w 1567815"/>
              <a:gd name="connsiteY1962" fmla="*/ 389573 h 434432"/>
              <a:gd name="connsiteX1963" fmla="*/ 1407795 w 1567815"/>
              <a:gd name="connsiteY1963" fmla="*/ 391478 h 434432"/>
              <a:gd name="connsiteX1964" fmla="*/ 409575 w 1567815"/>
              <a:gd name="connsiteY1964" fmla="*/ 394335 h 434432"/>
              <a:gd name="connsiteX1965" fmla="*/ 408623 w 1567815"/>
              <a:gd name="connsiteY1965" fmla="*/ 393383 h 434432"/>
              <a:gd name="connsiteX1966" fmla="*/ 407670 w 1567815"/>
              <a:gd name="connsiteY1966" fmla="*/ 394335 h 434432"/>
              <a:gd name="connsiteX1967" fmla="*/ 409575 w 1567815"/>
              <a:gd name="connsiteY1967" fmla="*/ 395288 h 434432"/>
              <a:gd name="connsiteX1968" fmla="*/ 409575 w 1567815"/>
              <a:gd name="connsiteY1968" fmla="*/ 394335 h 434432"/>
              <a:gd name="connsiteX1969" fmla="*/ 1259205 w 1567815"/>
              <a:gd name="connsiteY1969" fmla="*/ 394335 h 434432"/>
              <a:gd name="connsiteX1970" fmla="*/ 1259205 w 1567815"/>
              <a:gd name="connsiteY1970" fmla="*/ 394335 h 434432"/>
              <a:gd name="connsiteX1971" fmla="*/ 1257300 w 1567815"/>
              <a:gd name="connsiteY1971" fmla="*/ 394335 h 434432"/>
              <a:gd name="connsiteX1972" fmla="*/ 1259205 w 1567815"/>
              <a:gd name="connsiteY1972" fmla="*/ 395288 h 434432"/>
              <a:gd name="connsiteX1973" fmla="*/ 1259205 w 1567815"/>
              <a:gd name="connsiteY1973" fmla="*/ 394335 h 434432"/>
              <a:gd name="connsiteX1974" fmla="*/ 78105 w 1567815"/>
              <a:gd name="connsiteY1974" fmla="*/ 407670 h 434432"/>
              <a:gd name="connsiteX1975" fmla="*/ 78105 w 1567815"/>
              <a:gd name="connsiteY1975" fmla="*/ 408623 h 434432"/>
              <a:gd name="connsiteX1976" fmla="*/ 79058 w 1567815"/>
              <a:gd name="connsiteY1976" fmla="*/ 409575 h 434432"/>
              <a:gd name="connsiteX1977" fmla="*/ 80010 w 1567815"/>
              <a:gd name="connsiteY1977" fmla="*/ 407670 h 434432"/>
              <a:gd name="connsiteX1978" fmla="*/ 78105 w 1567815"/>
              <a:gd name="connsiteY1978" fmla="*/ 407670 h 434432"/>
              <a:gd name="connsiteX1979" fmla="*/ 96203 w 1567815"/>
              <a:gd name="connsiteY1979" fmla="*/ 186690 h 434432"/>
              <a:gd name="connsiteX1980" fmla="*/ 95250 w 1567815"/>
              <a:gd name="connsiteY1980" fmla="*/ 188595 h 434432"/>
              <a:gd name="connsiteX1981" fmla="*/ 97155 w 1567815"/>
              <a:gd name="connsiteY1981" fmla="*/ 187642 h 434432"/>
              <a:gd name="connsiteX1982" fmla="*/ 96203 w 1567815"/>
              <a:gd name="connsiteY1982" fmla="*/ 186690 h 434432"/>
              <a:gd name="connsiteX1983" fmla="*/ 94298 w 1567815"/>
              <a:gd name="connsiteY1983" fmla="*/ 189548 h 434432"/>
              <a:gd name="connsiteX1984" fmla="*/ 94298 w 1567815"/>
              <a:gd name="connsiteY1984" fmla="*/ 189548 h 434432"/>
              <a:gd name="connsiteX1985" fmla="*/ 94298 w 1567815"/>
              <a:gd name="connsiteY1985" fmla="*/ 189548 h 434432"/>
              <a:gd name="connsiteX1986" fmla="*/ 94298 w 1567815"/>
              <a:gd name="connsiteY1986" fmla="*/ 189548 h 434432"/>
              <a:gd name="connsiteX1987" fmla="*/ 180023 w 1567815"/>
              <a:gd name="connsiteY1987" fmla="*/ 186690 h 434432"/>
              <a:gd name="connsiteX1988" fmla="*/ 179070 w 1567815"/>
              <a:gd name="connsiteY1988" fmla="*/ 187642 h 434432"/>
              <a:gd name="connsiteX1989" fmla="*/ 180975 w 1567815"/>
              <a:gd name="connsiteY1989" fmla="*/ 188595 h 434432"/>
              <a:gd name="connsiteX1990" fmla="*/ 180023 w 1567815"/>
              <a:gd name="connsiteY1990" fmla="*/ 186690 h 434432"/>
              <a:gd name="connsiteX1991" fmla="*/ 180023 w 1567815"/>
              <a:gd name="connsiteY1991" fmla="*/ 186690 h 434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</a:cxnLst>
            <a:rect l="l" t="t" r="r" b="b"/>
            <a:pathLst>
              <a:path w="1567815" h="434432">
                <a:moveTo>
                  <a:pt x="322898" y="49530"/>
                </a:moveTo>
                <a:cubicBezTo>
                  <a:pt x="322898" y="49530"/>
                  <a:pt x="322898" y="49530"/>
                  <a:pt x="322898" y="49530"/>
                </a:cubicBezTo>
                <a:cubicBezTo>
                  <a:pt x="322898" y="49530"/>
                  <a:pt x="321945" y="49530"/>
                  <a:pt x="322898" y="49530"/>
                </a:cubicBezTo>
                <a:lnTo>
                  <a:pt x="322898" y="49530"/>
                </a:lnTo>
                <a:close/>
                <a:moveTo>
                  <a:pt x="677228" y="17145"/>
                </a:moveTo>
                <a:cubicBezTo>
                  <a:pt x="677228" y="17145"/>
                  <a:pt x="677228" y="17145"/>
                  <a:pt x="677228" y="17145"/>
                </a:cubicBezTo>
                <a:cubicBezTo>
                  <a:pt x="677228" y="18098"/>
                  <a:pt x="677228" y="18098"/>
                  <a:pt x="677228" y="17145"/>
                </a:cubicBezTo>
                <a:lnTo>
                  <a:pt x="677228" y="17145"/>
                </a:lnTo>
                <a:close/>
                <a:moveTo>
                  <a:pt x="311468" y="48577"/>
                </a:moveTo>
                <a:cubicBezTo>
                  <a:pt x="312420" y="49530"/>
                  <a:pt x="312420" y="49530"/>
                  <a:pt x="311468" y="48577"/>
                </a:cubicBezTo>
                <a:cubicBezTo>
                  <a:pt x="312420" y="49530"/>
                  <a:pt x="312420" y="49530"/>
                  <a:pt x="311468" y="48577"/>
                </a:cubicBezTo>
                <a:lnTo>
                  <a:pt x="311468" y="48577"/>
                </a:lnTo>
                <a:close/>
                <a:moveTo>
                  <a:pt x="1168718" y="35242"/>
                </a:moveTo>
                <a:cubicBezTo>
                  <a:pt x="1168718" y="35242"/>
                  <a:pt x="1168718" y="35242"/>
                  <a:pt x="1168718" y="35242"/>
                </a:cubicBezTo>
                <a:cubicBezTo>
                  <a:pt x="1168718" y="35242"/>
                  <a:pt x="1168718" y="35242"/>
                  <a:pt x="1168718" y="35242"/>
                </a:cubicBezTo>
                <a:lnTo>
                  <a:pt x="1168718" y="35242"/>
                </a:lnTo>
                <a:close/>
                <a:moveTo>
                  <a:pt x="950595" y="14288"/>
                </a:moveTo>
                <a:cubicBezTo>
                  <a:pt x="950595" y="14288"/>
                  <a:pt x="950595" y="14288"/>
                  <a:pt x="950595" y="14288"/>
                </a:cubicBezTo>
                <a:cubicBezTo>
                  <a:pt x="950595" y="14288"/>
                  <a:pt x="950595" y="14288"/>
                  <a:pt x="950595" y="14288"/>
                </a:cubicBezTo>
                <a:lnTo>
                  <a:pt x="950595" y="14288"/>
                </a:lnTo>
                <a:close/>
                <a:moveTo>
                  <a:pt x="137160" y="94298"/>
                </a:moveTo>
                <a:cubicBezTo>
                  <a:pt x="136208" y="94298"/>
                  <a:pt x="136208" y="94298"/>
                  <a:pt x="137160" y="94298"/>
                </a:cubicBezTo>
                <a:cubicBezTo>
                  <a:pt x="136208" y="94298"/>
                  <a:pt x="136208" y="95250"/>
                  <a:pt x="137160" y="94298"/>
                </a:cubicBezTo>
                <a:lnTo>
                  <a:pt x="137160" y="94298"/>
                </a:lnTo>
                <a:close/>
                <a:moveTo>
                  <a:pt x="1562100" y="328613"/>
                </a:moveTo>
                <a:cubicBezTo>
                  <a:pt x="1565910" y="330517"/>
                  <a:pt x="1565910" y="335280"/>
                  <a:pt x="1562100" y="337185"/>
                </a:cubicBezTo>
                <a:cubicBezTo>
                  <a:pt x="1559243" y="339090"/>
                  <a:pt x="1556385" y="340995"/>
                  <a:pt x="1553528" y="341948"/>
                </a:cubicBezTo>
                <a:cubicBezTo>
                  <a:pt x="1551623" y="342900"/>
                  <a:pt x="1548765" y="340042"/>
                  <a:pt x="1547813" y="340042"/>
                </a:cubicBezTo>
                <a:cubicBezTo>
                  <a:pt x="1541145" y="344805"/>
                  <a:pt x="1531620" y="341948"/>
                  <a:pt x="1524953" y="346710"/>
                </a:cubicBezTo>
                <a:cubicBezTo>
                  <a:pt x="1522095" y="348615"/>
                  <a:pt x="1524953" y="349567"/>
                  <a:pt x="1524953" y="350520"/>
                </a:cubicBezTo>
                <a:cubicBezTo>
                  <a:pt x="1524953" y="352425"/>
                  <a:pt x="1524000" y="353378"/>
                  <a:pt x="1522095" y="353378"/>
                </a:cubicBezTo>
                <a:cubicBezTo>
                  <a:pt x="1519238" y="352425"/>
                  <a:pt x="1516380" y="349567"/>
                  <a:pt x="1513523" y="353378"/>
                </a:cubicBezTo>
                <a:cubicBezTo>
                  <a:pt x="1511618" y="355283"/>
                  <a:pt x="1508760" y="356235"/>
                  <a:pt x="1505903" y="358140"/>
                </a:cubicBezTo>
                <a:cubicBezTo>
                  <a:pt x="1504950" y="359092"/>
                  <a:pt x="1504950" y="360045"/>
                  <a:pt x="1506855" y="360045"/>
                </a:cubicBezTo>
                <a:cubicBezTo>
                  <a:pt x="1510665" y="360998"/>
                  <a:pt x="1511618" y="361950"/>
                  <a:pt x="1511618" y="365760"/>
                </a:cubicBezTo>
                <a:cubicBezTo>
                  <a:pt x="1511618" y="368617"/>
                  <a:pt x="1511618" y="371475"/>
                  <a:pt x="1511618" y="374333"/>
                </a:cubicBezTo>
                <a:cubicBezTo>
                  <a:pt x="1511618" y="376238"/>
                  <a:pt x="1508760" y="378142"/>
                  <a:pt x="1506855" y="377190"/>
                </a:cubicBezTo>
                <a:cubicBezTo>
                  <a:pt x="1504950" y="376238"/>
                  <a:pt x="1503045" y="375285"/>
                  <a:pt x="1500188" y="375285"/>
                </a:cubicBezTo>
                <a:cubicBezTo>
                  <a:pt x="1496378" y="374333"/>
                  <a:pt x="1493520" y="374333"/>
                  <a:pt x="1489710" y="374333"/>
                </a:cubicBezTo>
                <a:cubicBezTo>
                  <a:pt x="1487805" y="374333"/>
                  <a:pt x="1486853" y="372428"/>
                  <a:pt x="1487805" y="370523"/>
                </a:cubicBezTo>
                <a:cubicBezTo>
                  <a:pt x="1488758" y="367665"/>
                  <a:pt x="1489710" y="365760"/>
                  <a:pt x="1491615" y="362903"/>
                </a:cubicBezTo>
                <a:cubicBezTo>
                  <a:pt x="1492568" y="360045"/>
                  <a:pt x="1494473" y="361950"/>
                  <a:pt x="1495425" y="362903"/>
                </a:cubicBezTo>
                <a:cubicBezTo>
                  <a:pt x="1496378" y="363855"/>
                  <a:pt x="1497330" y="363855"/>
                  <a:pt x="1498283" y="361950"/>
                </a:cubicBezTo>
                <a:cubicBezTo>
                  <a:pt x="1498283" y="360045"/>
                  <a:pt x="1498283" y="359092"/>
                  <a:pt x="1498283" y="357188"/>
                </a:cubicBezTo>
                <a:cubicBezTo>
                  <a:pt x="1503045" y="357188"/>
                  <a:pt x="1501140" y="349567"/>
                  <a:pt x="1505903" y="349567"/>
                </a:cubicBezTo>
                <a:cubicBezTo>
                  <a:pt x="1506855" y="349567"/>
                  <a:pt x="1507808" y="348615"/>
                  <a:pt x="1506855" y="347663"/>
                </a:cubicBezTo>
                <a:cubicBezTo>
                  <a:pt x="1506855" y="347663"/>
                  <a:pt x="1505903" y="346710"/>
                  <a:pt x="1505903" y="346710"/>
                </a:cubicBezTo>
                <a:cubicBezTo>
                  <a:pt x="1500188" y="347663"/>
                  <a:pt x="1494473" y="343853"/>
                  <a:pt x="1489710" y="342900"/>
                </a:cubicBezTo>
                <a:cubicBezTo>
                  <a:pt x="1486853" y="341948"/>
                  <a:pt x="1483995" y="344805"/>
                  <a:pt x="1484948" y="347663"/>
                </a:cubicBezTo>
                <a:cubicBezTo>
                  <a:pt x="1485900" y="350520"/>
                  <a:pt x="1486853" y="352425"/>
                  <a:pt x="1487805" y="355283"/>
                </a:cubicBezTo>
                <a:cubicBezTo>
                  <a:pt x="1483043" y="360045"/>
                  <a:pt x="1478280" y="364808"/>
                  <a:pt x="1472565" y="369570"/>
                </a:cubicBezTo>
                <a:cubicBezTo>
                  <a:pt x="1470660" y="370523"/>
                  <a:pt x="1467803" y="369570"/>
                  <a:pt x="1465898" y="370523"/>
                </a:cubicBezTo>
                <a:cubicBezTo>
                  <a:pt x="1463040" y="372428"/>
                  <a:pt x="1467803" y="374333"/>
                  <a:pt x="1465898" y="375285"/>
                </a:cubicBezTo>
                <a:cubicBezTo>
                  <a:pt x="1463040" y="377190"/>
                  <a:pt x="1460183" y="377190"/>
                  <a:pt x="1457325" y="375285"/>
                </a:cubicBezTo>
                <a:cubicBezTo>
                  <a:pt x="1456373" y="374333"/>
                  <a:pt x="1455420" y="372428"/>
                  <a:pt x="1453515" y="374333"/>
                </a:cubicBezTo>
                <a:cubicBezTo>
                  <a:pt x="1448753" y="377190"/>
                  <a:pt x="1443990" y="378142"/>
                  <a:pt x="1441133" y="370523"/>
                </a:cubicBezTo>
                <a:cubicBezTo>
                  <a:pt x="1440180" y="368617"/>
                  <a:pt x="1435418" y="368617"/>
                  <a:pt x="1433513" y="370523"/>
                </a:cubicBezTo>
                <a:cubicBezTo>
                  <a:pt x="1430655" y="373380"/>
                  <a:pt x="1426845" y="373380"/>
                  <a:pt x="1423988" y="372428"/>
                </a:cubicBezTo>
                <a:cubicBezTo>
                  <a:pt x="1417320" y="371475"/>
                  <a:pt x="1409700" y="375285"/>
                  <a:pt x="1403985" y="370523"/>
                </a:cubicBezTo>
                <a:cubicBezTo>
                  <a:pt x="1402080" y="369570"/>
                  <a:pt x="1401128" y="369570"/>
                  <a:pt x="1399223" y="370523"/>
                </a:cubicBezTo>
                <a:cubicBezTo>
                  <a:pt x="1385888" y="374333"/>
                  <a:pt x="1380173" y="374333"/>
                  <a:pt x="1368743" y="370523"/>
                </a:cubicBezTo>
                <a:cubicBezTo>
                  <a:pt x="1363028" y="368617"/>
                  <a:pt x="1356360" y="368617"/>
                  <a:pt x="1350645" y="365760"/>
                </a:cubicBezTo>
                <a:cubicBezTo>
                  <a:pt x="1346835" y="363855"/>
                  <a:pt x="1342073" y="364808"/>
                  <a:pt x="1340168" y="368617"/>
                </a:cubicBezTo>
                <a:cubicBezTo>
                  <a:pt x="1337310" y="372428"/>
                  <a:pt x="1333500" y="373380"/>
                  <a:pt x="1329690" y="371475"/>
                </a:cubicBezTo>
                <a:cubicBezTo>
                  <a:pt x="1325880" y="368617"/>
                  <a:pt x="1323023" y="369570"/>
                  <a:pt x="1319213" y="371475"/>
                </a:cubicBezTo>
                <a:cubicBezTo>
                  <a:pt x="1317308" y="373380"/>
                  <a:pt x="1313498" y="373380"/>
                  <a:pt x="1311593" y="376238"/>
                </a:cubicBezTo>
                <a:cubicBezTo>
                  <a:pt x="1309688" y="379095"/>
                  <a:pt x="1306830" y="379095"/>
                  <a:pt x="1303973" y="379095"/>
                </a:cubicBezTo>
                <a:cubicBezTo>
                  <a:pt x="1292543" y="379095"/>
                  <a:pt x="1280160" y="379095"/>
                  <a:pt x="1268730" y="379095"/>
                </a:cubicBezTo>
                <a:cubicBezTo>
                  <a:pt x="1262063" y="379095"/>
                  <a:pt x="1255395" y="374333"/>
                  <a:pt x="1248728" y="375285"/>
                </a:cubicBezTo>
                <a:cubicBezTo>
                  <a:pt x="1243965" y="376238"/>
                  <a:pt x="1239203" y="376238"/>
                  <a:pt x="1235393" y="372428"/>
                </a:cubicBezTo>
                <a:cubicBezTo>
                  <a:pt x="1232535" y="375285"/>
                  <a:pt x="1231583" y="380048"/>
                  <a:pt x="1226820" y="379095"/>
                </a:cubicBezTo>
                <a:cubicBezTo>
                  <a:pt x="1217295" y="383858"/>
                  <a:pt x="1207770" y="381953"/>
                  <a:pt x="1198245" y="381953"/>
                </a:cubicBezTo>
                <a:cubicBezTo>
                  <a:pt x="1190625" y="376238"/>
                  <a:pt x="1181100" y="379095"/>
                  <a:pt x="1172528" y="379095"/>
                </a:cubicBezTo>
                <a:cubicBezTo>
                  <a:pt x="1167765" y="378142"/>
                  <a:pt x="1162050" y="380048"/>
                  <a:pt x="1157288" y="376238"/>
                </a:cubicBezTo>
                <a:cubicBezTo>
                  <a:pt x="1156335" y="375285"/>
                  <a:pt x="1153478" y="375285"/>
                  <a:pt x="1152525" y="376238"/>
                </a:cubicBezTo>
                <a:cubicBezTo>
                  <a:pt x="1147763" y="381000"/>
                  <a:pt x="1141095" y="378142"/>
                  <a:pt x="1136333" y="381000"/>
                </a:cubicBezTo>
                <a:cubicBezTo>
                  <a:pt x="1131570" y="383858"/>
                  <a:pt x="1126808" y="383858"/>
                  <a:pt x="1121093" y="381000"/>
                </a:cubicBezTo>
                <a:cubicBezTo>
                  <a:pt x="1119188" y="380048"/>
                  <a:pt x="1116330" y="380048"/>
                  <a:pt x="1114425" y="379095"/>
                </a:cubicBezTo>
                <a:cubicBezTo>
                  <a:pt x="1108710" y="378142"/>
                  <a:pt x="1102995" y="380048"/>
                  <a:pt x="1097280" y="377190"/>
                </a:cubicBezTo>
                <a:cubicBezTo>
                  <a:pt x="1092518" y="375285"/>
                  <a:pt x="1087755" y="381000"/>
                  <a:pt x="1083945" y="375285"/>
                </a:cubicBezTo>
                <a:cubicBezTo>
                  <a:pt x="1077278" y="375285"/>
                  <a:pt x="1070610" y="375285"/>
                  <a:pt x="1064895" y="375285"/>
                </a:cubicBezTo>
                <a:cubicBezTo>
                  <a:pt x="1058228" y="375285"/>
                  <a:pt x="1052513" y="374333"/>
                  <a:pt x="1045845" y="378142"/>
                </a:cubicBezTo>
                <a:cubicBezTo>
                  <a:pt x="1041083" y="381000"/>
                  <a:pt x="1033463" y="377190"/>
                  <a:pt x="1027748" y="381953"/>
                </a:cubicBezTo>
                <a:cubicBezTo>
                  <a:pt x="1027748" y="381953"/>
                  <a:pt x="1026795" y="381953"/>
                  <a:pt x="1025843" y="381953"/>
                </a:cubicBezTo>
                <a:cubicBezTo>
                  <a:pt x="1018223" y="377190"/>
                  <a:pt x="1009650" y="379095"/>
                  <a:pt x="1002030" y="379095"/>
                </a:cubicBezTo>
                <a:cubicBezTo>
                  <a:pt x="998220" y="379095"/>
                  <a:pt x="994410" y="379095"/>
                  <a:pt x="990600" y="381000"/>
                </a:cubicBezTo>
                <a:cubicBezTo>
                  <a:pt x="984885" y="383858"/>
                  <a:pt x="978218" y="383858"/>
                  <a:pt x="971550" y="381000"/>
                </a:cubicBezTo>
                <a:cubicBezTo>
                  <a:pt x="963930" y="378142"/>
                  <a:pt x="955358" y="378142"/>
                  <a:pt x="947738" y="380048"/>
                </a:cubicBezTo>
                <a:cubicBezTo>
                  <a:pt x="944880" y="381000"/>
                  <a:pt x="942975" y="381000"/>
                  <a:pt x="940118" y="379095"/>
                </a:cubicBezTo>
                <a:cubicBezTo>
                  <a:pt x="935355" y="376238"/>
                  <a:pt x="930593" y="383858"/>
                  <a:pt x="925830" y="379095"/>
                </a:cubicBezTo>
                <a:cubicBezTo>
                  <a:pt x="912495" y="381953"/>
                  <a:pt x="912495" y="381953"/>
                  <a:pt x="901065" y="378142"/>
                </a:cubicBezTo>
                <a:cubicBezTo>
                  <a:pt x="900113" y="378142"/>
                  <a:pt x="899160" y="378142"/>
                  <a:pt x="897255" y="378142"/>
                </a:cubicBezTo>
                <a:cubicBezTo>
                  <a:pt x="893445" y="378142"/>
                  <a:pt x="890588" y="381953"/>
                  <a:pt x="885825" y="378142"/>
                </a:cubicBezTo>
                <a:cubicBezTo>
                  <a:pt x="883920" y="376238"/>
                  <a:pt x="879158" y="378142"/>
                  <a:pt x="875348" y="377190"/>
                </a:cubicBezTo>
                <a:cubicBezTo>
                  <a:pt x="872490" y="377190"/>
                  <a:pt x="869633" y="376238"/>
                  <a:pt x="866775" y="375285"/>
                </a:cubicBezTo>
                <a:cubicBezTo>
                  <a:pt x="858203" y="372428"/>
                  <a:pt x="850583" y="372428"/>
                  <a:pt x="841058" y="375285"/>
                </a:cubicBezTo>
                <a:cubicBezTo>
                  <a:pt x="832485" y="378142"/>
                  <a:pt x="822960" y="383858"/>
                  <a:pt x="813435" y="377190"/>
                </a:cubicBezTo>
                <a:cubicBezTo>
                  <a:pt x="809625" y="379095"/>
                  <a:pt x="805815" y="379095"/>
                  <a:pt x="801053" y="377190"/>
                </a:cubicBezTo>
                <a:cubicBezTo>
                  <a:pt x="797243" y="375285"/>
                  <a:pt x="791528" y="376238"/>
                  <a:pt x="786765" y="376238"/>
                </a:cubicBezTo>
                <a:cubicBezTo>
                  <a:pt x="782955" y="376238"/>
                  <a:pt x="778193" y="376238"/>
                  <a:pt x="774383" y="376238"/>
                </a:cubicBezTo>
                <a:cubicBezTo>
                  <a:pt x="769620" y="376238"/>
                  <a:pt x="764858" y="376238"/>
                  <a:pt x="760095" y="376238"/>
                </a:cubicBezTo>
                <a:cubicBezTo>
                  <a:pt x="753428" y="377190"/>
                  <a:pt x="748665" y="380048"/>
                  <a:pt x="741998" y="379095"/>
                </a:cubicBezTo>
                <a:cubicBezTo>
                  <a:pt x="736283" y="378142"/>
                  <a:pt x="730568" y="379095"/>
                  <a:pt x="724853" y="379095"/>
                </a:cubicBezTo>
                <a:cubicBezTo>
                  <a:pt x="722948" y="379095"/>
                  <a:pt x="721043" y="380048"/>
                  <a:pt x="720090" y="380048"/>
                </a:cubicBezTo>
                <a:cubicBezTo>
                  <a:pt x="715328" y="382905"/>
                  <a:pt x="709613" y="381000"/>
                  <a:pt x="704850" y="381953"/>
                </a:cubicBezTo>
                <a:cubicBezTo>
                  <a:pt x="699135" y="377190"/>
                  <a:pt x="692468" y="379095"/>
                  <a:pt x="686753" y="379095"/>
                </a:cubicBezTo>
                <a:cubicBezTo>
                  <a:pt x="681038" y="379095"/>
                  <a:pt x="675323" y="377190"/>
                  <a:pt x="669608" y="381953"/>
                </a:cubicBezTo>
                <a:cubicBezTo>
                  <a:pt x="663893" y="377190"/>
                  <a:pt x="658178" y="381953"/>
                  <a:pt x="651510" y="382905"/>
                </a:cubicBezTo>
                <a:cubicBezTo>
                  <a:pt x="648653" y="382905"/>
                  <a:pt x="646748" y="381953"/>
                  <a:pt x="644843" y="381000"/>
                </a:cubicBezTo>
                <a:cubicBezTo>
                  <a:pt x="642938" y="380048"/>
                  <a:pt x="641985" y="377190"/>
                  <a:pt x="639128" y="378142"/>
                </a:cubicBezTo>
                <a:cubicBezTo>
                  <a:pt x="638175" y="379095"/>
                  <a:pt x="638175" y="381000"/>
                  <a:pt x="637223" y="382905"/>
                </a:cubicBezTo>
                <a:cubicBezTo>
                  <a:pt x="635318" y="386715"/>
                  <a:pt x="630555" y="386715"/>
                  <a:pt x="626745" y="389573"/>
                </a:cubicBezTo>
                <a:cubicBezTo>
                  <a:pt x="623888" y="391478"/>
                  <a:pt x="624840" y="388620"/>
                  <a:pt x="623888" y="387667"/>
                </a:cubicBezTo>
                <a:cubicBezTo>
                  <a:pt x="621983" y="383858"/>
                  <a:pt x="621030" y="386715"/>
                  <a:pt x="620078" y="388620"/>
                </a:cubicBezTo>
                <a:cubicBezTo>
                  <a:pt x="618173" y="392430"/>
                  <a:pt x="615315" y="392430"/>
                  <a:pt x="614363" y="389573"/>
                </a:cubicBezTo>
                <a:cubicBezTo>
                  <a:pt x="612458" y="382905"/>
                  <a:pt x="605790" y="383858"/>
                  <a:pt x="601980" y="381953"/>
                </a:cubicBezTo>
                <a:cubicBezTo>
                  <a:pt x="601028" y="381953"/>
                  <a:pt x="600075" y="382905"/>
                  <a:pt x="599123" y="383858"/>
                </a:cubicBezTo>
                <a:cubicBezTo>
                  <a:pt x="598170" y="384810"/>
                  <a:pt x="597218" y="384810"/>
                  <a:pt x="596265" y="382905"/>
                </a:cubicBezTo>
                <a:cubicBezTo>
                  <a:pt x="596265" y="379095"/>
                  <a:pt x="593408" y="378142"/>
                  <a:pt x="590550" y="378142"/>
                </a:cubicBezTo>
                <a:cubicBezTo>
                  <a:pt x="583883" y="378142"/>
                  <a:pt x="578168" y="380048"/>
                  <a:pt x="573405" y="384810"/>
                </a:cubicBezTo>
                <a:cubicBezTo>
                  <a:pt x="571500" y="386715"/>
                  <a:pt x="573405" y="387667"/>
                  <a:pt x="573405" y="388620"/>
                </a:cubicBezTo>
                <a:cubicBezTo>
                  <a:pt x="574358" y="390525"/>
                  <a:pt x="575310" y="388620"/>
                  <a:pt x="574358" y="390525"/>
                </a:cubicBezTo>
                <a:cubicBezTo>
                  <a:pt x="573405" y="391478"/>
                  <a:pt x="568643" y="392430"/>
                  <a:pt x="565785" y="391478"/>
                </a:cubicBezTo>
                <a:cubicBezTo>
                  <a:pt x="563880" y="390525"/>
                  <a:pt x="563880" y="388620"/>
                  <a:pt x="563880" y="386715"/>
                </a:cubicBezTo>
                <a:cubicBezTo>
                  <a:pt x="563880" y="385763"/>
                  <a:pt x="564833" y="384810"/>
                  <a:pt x="565785" y="383858"/>
                </a:cubicBezTo>
                <a:cubicBezTo>
                  <a:pt x="566738" y="382905"/>
                  <a:pt x="566738" y="381953"/>
                  <a:pt x="564833" y="381000"/>
                </a:cubicBezTo>
                <a:cubicBezTo>
                  <a:pt x="563880" y="381000"/>
                  <a:pt x="561975" y="381000"/>
                  <a:pt x="561975" y="381953"/>
                </a:cubicBezTo>
                <a:cubicBezTo>
                  <a:pt x="561023" y="382905"/>
                  <a:pt x="561023" y="383858"/>
                  <a:pt x="561023" y="384810"/>
                </a:cubicBezTo>
                <a:cubicBezTo>
                  <a:pt x="561023" y="385763"/>
                  <a:pt x="561023" y="386715"/>
                  <a:pt x="561023" y="388620"/>
                </a:cubicBezTo>
                <a:cubicBezTo>
                  <a:pt x="561023" y="390525"/>
                  <a:pt x="561975" y="393383"/>
                  <a:pt x="559118" y="394335"/>
                </a:cubicBezTo>
                <a:cubicBezTo>
                  <a:pt x="559118" y="392430"/>
                  <a:pt x="558165" y="391478"/>
                  <a:pt x="558165" y="389573"/>
                </a:cubicBezTo>
                <a:cubicBezTo>
                  <a:pt x="558165" y="388620"/>
                  <a:pt x="558165" y="387667"/>
                  <a:pt x="558165" y="385763"/>
                </a:cubicBezTo>
                <a:cubicBezTo>
                  <a:pt x="558165" y="382905"/>
                  <a:pt x="557213" y="381000"/>
                  <a:pt x="554355" y="381000"/>
                </a:cubicBezTo>
                <a:cubicBezTo>
                  <a:pt x="552450" y="381000"/>
                  <a:pt x="549593" y="381000"/>
                  <a:pt x="547688" y="379095"/>
                </a:cubicBezTo>
                <a:cubicBezTo>
                  <a:pt x="544830" y="377190"/>
                  <a:pt x="542925" y="377190"/>
                  <a:pt x="540068" y="379095"/>
                </a:cubicBezTo>
                <a:cubicBezTo>
                  <a:pt x="536258" y="381953"/>
                  <a:pt x="531495" y="383858"/>
                  <a:pt x="525780" y="381000"/>
                </a:cubicBezTo>
                <a:cubicBezTo>
                  <a:pt x="523875" y="380048"/>
                  <a:pt x="520065" y="384810"/>
                  <a:pt x="517208" y="381000"/>
                </a:cubicBezTo>
                <a:cubicBezTo>
                  <a:pt x="510540" y="381000"/>
                  <a:pt x="504825" y="381000"/>
                  <a:pt x="498158" y="381000"/>
                </a:cubicBezTo>
                <a:cubicBezTo>
                  <a:pt x="496253" y="381000"/>
                  <a:pt x="494348" y="381953"/>
                  <a:pt x="493395" y="382905"/>
                </a:cubicBezTo>
                <a:cubicBezTo>
                  <a:pt x="487680" y="389573"/>
                  <a:pt x="480060" y="388620"/>
                  <a:pt x="474345" y="385763"/>
                </a:cubicBezTo>
                <a:cubicBezTo>
                  <a:pt x="466725" y="381953"/>
                  <a:pt x="459105" y="383858"/>
                  <a:pt x="452438" y="383858"/>
                </a:cubicBezTo>
                <a:cubicBezTo>
                  <a:pt x="447675" y="383858"/>
                  <a:pt x="444818" y="389573"/>
                  <a:pt x="441960" y="392430"/>
                </a:cubicBezTo>
                <a:cubicBezTo>
                  <a:pt x="440055" y="394335"/>
                  <a:pt x="439103" y="392430"/>
                  <a:pt x="438150" y="391478"/>
                </a:cubicBezTo>
                <a:cubicBezTo>
                  <a:pt x="436245" y="389573"/>
                  <a:pt x="436245" y="388620"/>
                  <a:pt x="439103" y="386715"/>
                </a:cubicBezTo>
                <a:cubicBezTo>
                  <a:pt x="443865" y="384810"/>
                  <a:pt x="443865" y="382905"/>
                  <a:pt x="440055" y="379095"/>
                </a:cubicBezTo>
                <a:cubicBezTo>
                  <a:pt x="439103" y="378142"/>
                  <a:pt x="438150" y="376238"/>
                  <a:pt x="436245" y="378142"/>
                </a:cubicBezTo>
                <a:cubicBezTo>
                  <a:pt x="433388" y="381000"/>
                  <a:pt x="431483" y="382905"/>
                  <a:pt x="428625" y="385763"/>
                </a:cubicBezTo>
                <a:cubicBezTo>
                  <a:pt x="426720" y="387667"/>
                  <a:pt x="424815" y="387667"/>
                  <a:pt x="421958" y="385763"/>
                </a:cubicBezTo>
                <a:cubicBezTo>
                  <a:pt x="418148" y="382905"/>
                  <a:pt x="412433" y="384810"/>
                  <a:pt x="409575" y="381000"/>
                </a:cubicBezTo>
                <a:cubicBezTo>
                  <a:pt x="408623" y="380048"/>
                  <a:pt x="406718" y="381000"/>
                  <a:pt x="404813" y="381953"/>
                </a:cubicBezTo>
                <a:cubicBezTo>
                  <a:pt x="398145" y="385763"/>
                  <a:pt x="390525" y="384810"/>
                  <a:pt x="382905" y="382905"/>
                </a:cubicBezTo>
                <a:cubicBezTo>
                  <a:pt x="381953" y="382905"/>
                  <a:pt x="381000" y="381953"/>
                  <a:pt x="380048" y="381953"/>
                </a:cubicBezTo>
                <a:cubicBezTo>
                  <a:pt x="378143" y="381953"/>
                  <a:pt x="377190" y="382905"/>
                  <a:pt x="376238" y="384810"/>
                </a:cubicBezTo>
                <a:cubicBezTo>
                  <a:pt x="373380" y="388620"/>
                  <a:pt x="373380" y="388620"/>
                  <a:pt x="368618" y="386715"/>
                </a:cubicBezTo>
                <a:cubicBezTo>
                  <a:pt x="366713" y="385763"/>
                  <a:pt x="365760" y="385763"/>
                  <a:pt x="363855" y="385763"/>
                </a:cubicBezTo>
                <a:cubicBezTo>
                  <a:pt x="361950" y="385763"/>
                  <a:pt x="361950" y="386715"/>
                  <a:pt x="363855" y="388620"/>
                </a:cubicBezTo>
                <a:cubicBezTo>
                  <a:pt x="364808" y="389573"/>
                  <a:pt x="364808" y="390525"/>
                  <a:pt x="364808" y="391478"/>
                </a:cubicBezTo>
                <a:cubicBezTo>
                  <a:pt x="363855" y="391478"/>
                  <a:pt x="361950" y="392430"/>
                  <a:pt x="361950" y="392430"/>
                </a:cubicBezTo>
                <a:cubicBezTo>
                  <a:pt x="357188" y="389573"/>
                  <a:pt x="352425" y="388620"/>
                  <a:pt x="346710" y="389573"/>
                </a:cubicBezTo>
                <a:cubicBezTo>
                  <a:pt x="344805" y="389573"/>
                  <a:pt x="344805" y="390525"/>
                  <a:pt x="345758" y="392430"/>
                </a:cubicBezTo>
                <a:cubicBezTo>
                  <a:pt x="346710" y="393383"/>
                  <a:pt x="348615" y="395288"/>
                  <a:pt x="349568" y="396240"/>
                </a:cubicBezTo>
                <a:cubicBezTo>
                  <a:pt x="350520" y="397192"/>
                  <a:pt x="350520" y="398145"/>
                  <a:pt x="350520" y="399098"/>
                </a:cubicBezTo>
                <a:cubicBezTo>
                  <a:pt x="350520" y="399098"/>
                  <a:pt x="349568" y="400050"/>
                  <a:pt x="348615" y="400050"/>
                </a:cubicBezTo>
                <a:cubicBezTo>
                  <a:pt x="347663" y="400050"/>
                  <a:pt x="347663" y="400050"/>
                  <a:pt x="346710" y="400050"/>
                </a:cubicBezTo>
                <a:cubicBezTo>
                  <a:pt x="342900" y="400050"/>
                  <a:pt x="339090" y="400050"/>
                  <a:pt x="335280" y="397192"/>
                </a:cubicBezTo>
                <a:cubicBezTo>
                  <a:pt x="330518" y="391478"/>
                  <a:pt x="323850" y="393383"/>
                  <a:pt x="317183" y="394335"/>
                </a:cubicBezTo>
                <a:cubicBezTo>
                  <a:pt x="317183" y="394335"/>
                  <a:pt x="316230" y="395288"/>
                  <a:pt x="316230" y="395288"/>
                </a:cubicBezTo>
                <a:cubicBezTo>
                  <a:pt x="316230" y="395288"/>
                  <a:pt x="317183" y="396240"/>
                  <a:pt x="317183" y="396240"/>
                </a:cubicBezTo>
                <a:cubicBezTo>
                  <a:pt x="320993" y="398145"/>
                  <a:pt x="324803" y="399098"/>
                  <a:pt x="327660" y="401003"/>
                </a:cubicBezTo>
                <a:cubicBezTo>
                  <a:pt x="328613" y="401955"/>
                  <a:pt x="328613" y="402908"/>
                  <a:pt x="326708" y="402908"/>
                </a:cubicBezTo>
                <a:cubicBezTo>
                  <a:pt x="322898" y="402908"/>
                  <a:pt x="320040" y="408623"/>
                  <a:pt x="316230" y="403860"/>
                </a:cubicBezTo>
                <a:cubicBezTo>
                  <a:pt x="310515" y="403860"/>
                  <a:pt x="304800" y="403860"/>
                  <a:pt x="299085" y="403860"/>
                </a:cubicBezTo>
                <a:cubicBezTo>
                  <a:pt x="298133" y="403860"/>
                  <a:pt x="297180" y="405765"/>
                  <a:pt x="297180" y="406717"/>
                </a:cubicBezTo>
                <a:cubicBezTo>
                  <a:pt x="297180" y="409575"/>
                  <a:pt x="295275" y="410528"/>
                  <a:pt x="292418" y="410528"/>
                </a:cubicBezTo>
                <a:cubicBezTo>
                  <a:pt x="288608" y="410528"/>
                  <a:pt x="285750" y="411480"/>
                  <a:pt x="282893" y="408623"/>
                </a:cubicBezTo>
                <a:cubicBezTo>
                  <a:pt x="280035" y="405765"/>
                  <a:pt x="276225" y="407670"/>
                  <a:pt x="273368" y="407670"/>
                </a:cubicBezTo>
                <a:cubicBezTo>
                  <a:pt x="272415" y="410528"/>
                  <a:pt x="270510" y="411480"/>
                  <a:pt x="268605" y="410528"/>
                </a:cubicBezTo>
                <a:cubicBezTo>
                  <a:pt x="265748" y="409575"/>
                  <a:pt x="263843" y="406717"/>
                  <a:pt x="261938" y="410528"/>
                </a:cubicBezTo>
                <a:cubicBezTo>
                  <a:pt x="260033" y="413385"/>
                  <a:pt x="257175" y="415290"/>
                  <a:pt x="253365" y="414338"/>
                </a:cubicBezTo>
                <a:cubicBezTo>
                  <a:pt x="250508" y="413385"/>
                  <a:pt x="247650" y="414338"/>
                  <a:pt x="245745" y="416242"/>
                </a:cubicBezTo>
                <a:cubicBezTo>
                  <a:pt x="243840" y="418148"/>
                  <a:pt x="241935" y="418148"/>
                  <a:pt x="240030" y="416242"/>
                </a:cubicBezTo>
                <a:cubicBezTo>
                  <a:pt x="238125" y="414338"/>
                  <a:pt x="236220" y="414338"/>
                  <a:pt x="234315" y="415290"/>
                </a:cubicBezTo>
                <a:cubicBezTo>
                  <a:pt x="217170" y="421958"/>
                  <a:pt x="215265" y="422910"/>
                  <a:pt x="206693" y="420053"/>
                </a:cubicBezTo>
                <a:cubicBezTo>
                  <a:pt x="202883" y="419100"/>
                  <a:pt x="202883" y="419100"/>
                  <a:pt x="200978" y="422910"/>
                </a:cubicBezTo>
                <a:cubicBezTo>
                  <a:pt x="200025" y="424815"/>
                  <a:pt x="196215" y="425767"/>
                  <a:pt x="194310" y="426720"/>
                </a:cubicBezTo>
                <a:cubicBezTo>
                  <a:pt x="192405" y="427673"/>
                  <a:pt x="191453" y="427673"/>
                  <a:pt x="189548" y="427673"/>
                </a:cubicBezTo>
                <a:cubicBezTo>
                  <a:pt x="182880" y="428625"/>
                  <a:pt x="179070" y="435292"/>
                  <a:pt x="172403" y="434340"/>
                </a:cubicBezTo>
                <a:cubicBezTo>
                  <a:pt x="166688" y="432435"/>
                  <a:pt x="160973" y="428625"/>
                  <a:pt x="155258" y="425767"/>
                </a:cubicBezTo>
                <a:cubicBezTo>
                  <a:pt x="153353" y="424815"/>
                  <a:pt x="150495" y="423863"/>
                  <a:pt x="149543" y="422910"/>
                </a:cubicBezTo>
                <a:cubicBezTo>
                  <a:pt x="148590" y="421958"/>
                  <a:pt x="147638" y="421958"/>
                  <a:pt x="146685" y="422910"/>
                </a:cubicBezTo>
                <a:cubicBezTo>
                  <a:pt x="143828" y="424815"/>
                  <a:pt x="140970" y="425767"/>
                  <a:pt x="138113" y="427673"/>
                </a:cubicBezTo>
                <a:cubicBezTo>
                  <a:pt x="134303" y="424815"/>
                  <a:pt x="132398" y="426720"/>
                  <a:pt x="129540" y="429578"/>
                </a:cubicBezTo>
                <a:cubicBezTo>
                  <a:pt x="127635" y="431483"/>
                  <a:pt x="125730" y="432435"/>
                  <a:pt x="123825" y="432435"/>
                </a:cubicBezTo>
                <a:cubicBezTo>
                  <a:pt x="120968" y="432435"/>
                  <a:pt x="117158" y="433388"/>
                  <a:pt x="115253" y="432435"/>
                </a:cubicBezTo>
                <a:cubicBezTo>
                  <a:pt x="109538" y="428625"/>
                  <a:pt x="102870" y="430530"/>
                  <a:pt x="97155" y="427673"/>
                </a:cubicBezTo>
                <a:cubicBezTo>
                  <a:pt x="95250" y="426720"/>
                  <a:pt x="93345" y="425767"/>
                  <a:pt x="90488" y="425767"/>
                </a:cubicBezTo>
                <a:cubicBezTo>
                  <a:pt x="86678" y="424815"/>
                  <a:pt x="86678" y="421958"/>
                  <a:pt x="86678" y="419100"/>
                </a:cubicBezTo>
                <a:cubicBezTo>
                  <a:pt x="86678" y="417195"/>
                  <a:pt x="86678" y="415290"/>
                  <a:pt x="88583" y="416242"/>
                </a:cubicBezTo>
                <a:cubicBezTo>
                  <a:pt x="93345" y="419100"/>
                  <a:pt x="97155" y="419100"/>
                  <a:pt x="100965" y="416242"/>
                </a:cubicBezTo>
                <a:cubicBezTo>
                  <a:pt x="104775" y="413385"/>
                  <a:pt x="108585" y="415290"/>
                  <a:pt x="112395" y="416242"/>
                </a:cubicBezTo>
                <a:cubicBezTo>
                  <a:pt x="114300" y="417195"/>
                  <a:pt x="116205" y="418148"/>
                  <a:pt x="119063" y="419100"/>
                </a:cubicBezTo>
                <a:cubicBezTo>
                  <a:pt x="120968" y="419100"/>
                  <a:pt x="123825" y="419100"/>
                  <a:pt x="123825" y="418148"/>
                </a:cubicBezTo>
                <a:cubicBezTo>
                  <a:pt x="124778" y="412433"/>
                  <a:pt x="130493" y="410528"/>
                  <a:pt x="131445" y="405765"/>
                </a:cubicBezTo>
                <a:cubicBezTo>
                  <a:pt x="133350" y="405765"/>
                  <a:pt x="136208" y="404813"/>
                  <a:pt x="138113" y="403860"/>
                </a:cubicBezTo>
                <a:cubicBezTo>
                  <a:pt x="140018" y="402908"/>
                  <a:pt x="140018" y="401955"/>
                  <a:pt x="141923" y="402908"/>
                </a:cubicBezTo>
                <a:cubicBezTo>
                  <a:pt x="144780" y="404813"/>
                  <a:pt x="148590" y="405765"/>
                  <a:pt x="151448" y="403860"/>
                </a:cubicBezTo>
                <a:cubicBezTo>
                  <a:pt x="157163" y="400050"/>
                  <a:pt x="163830" y="401003"/>
                  <a:pt x="169545" y="403860"/>
                </a:cubicBezTo>
                <a:cubicBezTo>
                  <a:pt x="173355" y="405765"/>
                  <a:pt x="176213" y="404813"/>
                  <a:pt x="179070" y="401955"/>
                </a:cubicBezTo>
                <a:cubicBezTo>
                  <a:pt x="180975" y="399098"/>
                  <a:pt x="182880" y="399098"/>
                  <a:pt x="185738" y="401003"/>
                </a:cubicBezTo>
                <a:cubicBezTo>
                  <a:pt x="186690" y="401955"/>
                  <a:pt x="189548" y="401003"/>
                  <a:pt x="190500" y="400050"/>
                </a:cubicBezTo>
                <a:cubicBezTo>
                  <a:pt x="194310" y="394335"/>
                  <a:pt x="200978" y="395288"/>
                  <a:pt x="205740" y="392430"/>
                </a:cubicBezTo>
                <a:cubicBezTo>
                  <a:pt x="211455" y="389573"/>
                  <a:pt x="216218" y="391478"/>
                  <a:pt x="221933" y="393383"/>
                </a:cubicBezTo>
                <a:cubicBezTo>
                  <a:pt x="226695" y="395288"/>
                  <a:pt x="232410" y="393383"/>
                  <a:pt x="237173" y="394335"/>
                </a:cubicBezTo>
                <a:cubicBezTo>
                  <a:pt x="244793" y="395288"/>
                  <a:pt x="250508" y="393383"/>
                  <a:pt x="257175" y="389573"/>
                </a:cubicBezTo>
                <a:cubicBezTo>
                  <a:pt x="261938" y="386715"/>
                  <a:pt x="265748" y="386715"/>
                  <a:pt x="269558" y="389573"/>
                </a:cubicBezTo>
                <a:cubicBezTo>
                  <a:pt x="271463" y="390525"/>
                  <a:pt x="274320" y="391478"/>
                  <a:pt x="276225" y="390525"/>
                </a:cubicBezTo>
                <a:cubicBezTo>
                  <a:pt x="280035" y="389573"/>
                  <a:pt x="279083" y="384810"/>
                  <a:pt x="281940" y="382905"/>
                </a:cubicBezTo>
                <a:cubicBezTo>
                  <a:pt x="280988" y="381953"/>
                  <a:pt x="280988" y="381000"/>
                  <a:pt x="280035" y="381000"/>
                </a:cubicBezTo>
                <a:cubicBezTo>
                  <a:pt x="278130" y="381000"/>
                  <a:pt x="276225" y="381000"/>
                  <a:pt x="275273" y="381000"/>
                </a:cubicBezTo>
                <a:cubicBezTo>
                  <a:pt x="273368" y="380048"/>
                  <a:pt x="272415" y="379095"/>
                  <a:pt x="273368" y="377190"/>
                </a:cubicBezTo>
                <a:cubicBezTo>
                  <a:pt x="273368" y="376238"/>
                  <a:pt x="274320" y="375285"/>
                  <a:pt x="275273" y="375285"/>
                </a:cubicBezTo>
                <a:cubicBezTo>
                  <a:pt x="277178" y="375285"/>
                  <a:pt x="279083" y="375285"/>
                  <a:pt x="280035" y="375285"/>
                </a:cubicBezTo>
                <a:cubicBezTo>
                  <a:pt x="281940" y="375285"/>
                  <a:pt x="282893" y="373380"/>
                  <a:pt x="282893" y="372428"/>
                </a:cubicBezTo>
                <a:cubicBezTo>
                  <a:pt x="286703" y="373380"/>
                  <a:pt x="288608" y="375285"/>
                  <a:pt x="289560" y="379095"/>
                </a:cubicBezTo>
                <a:cubicBezTo>
                  <a:pt x="290513" y="379095"/>
                  <a:pt x="291465" y="379095"/>
                  <a:pt x="293370" y="379095"/>
                </a:cubicBezTo>
                <a:cubicBezTo>
                  <a:pt x="296228" y="382905"/>
                  <a:pt x="297180" y="382905"/>
                  <a:pt x="300038" y="379095"/>
                </a:cubicBezTo>
                <a:cubicBezTo>
                  <a:pt x="300990" y="379095"/>
                  <a:pt x="300990" y="379095"/>
                  <a:pt x="301943" y="379095"/>
                </a:cubicBezTo>
                <a:cubicBezTo>
                  <a:pt x="304800" y="379095"/>
                  <a:pt x="307658" y="379095"/>
                  <a:pt x="310515" y="379095"/>
                </a:cubicBezTo>
                <a:cubicBezTo>
                  <a:pt x="314325" y="379095"/>
                  <a:pt x="313373" y="374333"/>
                  <a:pt x="315278" y="373380"/>
                </a:cubicBezTo>
                <a:cubicBezTo>
                  <a:pt x="317183" y="372428"/>
                  <a:pt x="318135" y="372428"/>
                  <a:pt x="320040" y="373380"/>
                </a:cubicBezTo>
                <a:cubicBezTo>
                  <a:pt x="321945" y="375285"/>
                  <a:pt x="323850" y="375285"/>
                  <a:pt x="325755" y="372428"/>
                </a:cubicBezTo>
                <a:cubicBezTo>
                  <a:pt x="328613" y="369570"/>
                  <a:pt x="330518" y="367665"/>
                  <a:pt x="334328" y="371475"/>
                </a:cubicBezTo>
                <a:cubicBezTo>
                  <a:pt x="335280" y="372428"/>
                  <a:pt x="338138" y="372428"/>
                  <a:pt x="339090" y="371475"/>
                </a:cubicBezTo>
                <a:cubicBezTo>
                  <a:pt x="340043" y="371475"/>
                  <a:pt x="340995" y="370523"/>
                  <a:pt x="341948" y="369570"/>
                </a:cubicBezTo>
                <a:cubicBezTo>
                  <a:pt x="342900" y="366713"/>
                  <a:pt x="338138" y="360998"/>
                  <a:pt x="335280" y="361950"/>
                </a:cubicBezTo>
                <a:cubicBezTo>
                  <a:pt x="332423" y="362903"/>
                  <a:pt x="329565" y="365760"/>
                  <a:pt x="326708" y="361950"/>
                </a:cubicBezTo>
                <a:cubicBezTo>
                  <a:pt x="324803" y="363855"/>
                  <a:pt x="322898" y="364808"/>
                  <a:pt x="321945" y="366713"/>
                </a:cubicBezTo>
                <a:cubicBezTo>
                  <a:pt x="319088" y="369570"/>
                  <a:pt x="317183" y="368617"/>
                  <a:pt x="314325" y="365760"/>
                </a:cubicBezTo>
                <a:cubicBezTo>
                  <a:pt x="313373" y="364808"/>
                  <a:pt x="312420" y="364808"/>
                  <a:pt x="311468" y="364808"/>
                </a:cubicBezTo>
                <a:cubicBezTo>
                  <a:pt x="311468" y="363855"/>
                  <a:pt x="310515" y="362903"/>
                  <a:pt x="310515" y="362903"/>
                </a:cubicBezTo>
                <a:cubicBezTo>
                  <a:pt x="308610" y="361950"/>
                  <a:pt x="308610" y="363855"/>
                  <a:pt x="307658" y="364808"/>
                </a:cubicBezTo>
                <a:cubicBezTo>
                  <a:pt x="302895" y="365760"/>
                  <a:pt x="300038" y="360998"/>
                  <a:pt x="295275" y="360998"/>
                </a:cubicBezTo>
                <a:cubicBezTo>
                  <a:pt x="291465" y="360998"/>
                  <a:pt x="286703" y="361950"/>
                  <a:pt x="282893" y="360998"/>
                </a:cubicBezTo>
                <a:cubicBezTo>
                  <a:pt x="277178" y="357188"/>
                  <a:pt x="272415" y="362903"/>
                  <a:pt x="266700" y="361950"/>
                </a:cubicBezTo>
                <a:cubicBezTo>
                  <a:pt x="260985" y="360998"/>
                  <a:pt x="255270" y="360998"/>
                  <a:pt x="249555" y="363855"/>
                </a:cubicBezTo>
                <a:cubicBezTo>
                  <a:pt x="246698" y="365760"/>
                  <a:pt x="241935" y="364808"/>
                  <a:pt x="238125" y="364808"/>
                </a:cubicBezTo>
                <a:cubicBezTo>
                  <a:pt x="233363" y="364808"/>
                  <a:pt x="229553" y="364808"/>
                  <a:pt x="224790" y="367665"/>
                </a:cubicBezTo>
                <a:cubicBezTo>
                  <a:pt x="219075" y="370523"/>
                  <a:pt x="214313" y="365760"/>
                  <a:pt x="209550" y="362903"/>
                </a:cubicBezTo>
                <a:cubicBezTo>
                  <a:pt x="209550" y="359092"/>
                  <a:pt x="206693" y="358140"/>
                  <a:pt x="203835" y="358140"/>
                </a:cubicBezTo>
                <a:cubicBezTo>
                  <a:pt x="199073" y="358140"/>
                  <a:pt x="193358" y="358140"/>
                  <a:pt x="188595" y="358140"/>
                </a:cubicBezTo>
                <a:cubicBezTo>
                  <a:pt x="186690" y="363855"/>
                  <a:pt x="180975" y="362903"/>
                  <a:pt x="176213" y="364808"/>
                </a:cubicBezTo>
                <a:cubicBezTo>
                  <a:pt x="176213" y="364808"/>
                  <a:pt x="175260" y="362903"/>
                  <a:pt x="174308" y="361950"/>
                </a:cubicBezTo>
                <a:cubicBezTo>
                  <a:pt x="173355" y="360998"/>
                  <a:pt x="174308" y="358140"/>
                  <a:pt x="171450" y="359092"/>
                </a:cubicBezTo>
                <a:cubicBezTo>
                  <a:pt x="166688" y="361950"/>
                  <a:pt x="161925" y="361950"/>
                  <a:pt x="157163" y="359092"/>
                </a:cubicBezTo>
                <a:cubicBezTo>
                  <a:pt x="156210" y="358140"/>
                  <a:pt x="155258" y="358140"/>
                  <a:pt x="154305" y="359092"/>
                </a:cubicBezTo>
                <a:cubicBezTo>
                  <a:pt x="149543" y="363855"/>
                  <a:pt x="144780" y="359092"/>
                  <a:pt x="140018" y="358140"/>
                </a:cubicBezTo>
                <a:cubicBezTo>
                  <a:pt x="135255" y="357188"/>
                  <a:pt x="133350" y="364808"/>
                  <a:pt x="128588" y="363855"/>
                </a:cubicBezTo>
                <a:cubicBezTo>
                  <a:pt x="121920" y="361950"/>
                  <a:pt x="117158" y="368617"/>
                  <a:pt x="110490" y="367665"/>
                </a:cubicBezTo>
                <a:cubicBezTo>
                  <a:pt x="103823" y="366713"/>
                  <a:pt x="98108" y="367665"/>
                  <a:pt x="91440" y="367665"/>
                </a:cubicBezTo>
                <a:cubicBezTo>
                  <a:pt x="85725" y="367665"/>
                  <a:pt x="80010" y="366713"/>
                  <a:pt x="76200" y="361950"/>
                </a:cubicBezTo>
                <a:cubicBezTo>
                  <a:pt x="70485" y="360998"/>
                  <a:pt x="69533" y="356235"/>
                  <a:pt x="67628" y="352425"/>
                </a:cubicBezTo>
                <a:cubicBezTo>
                  <a:pt x="65723" y="350520"/>
                  <a:pt x="67628" y="347663"/>
                  <a:pt x="69533" y="346710"/>
                </a:cubicBezTo>
                <a:cubicBezTo>
                  <a:pt x="73343" y="346710"/>
                  <a:pt x="76200" y="345758"/>
                  <a:pt x="79058" y="343853"/>
                </a:cubicBezTo>
                <a:cubicBezTo>
                  <a:pt x="80963" y="341948"/>
                  <a:pt x="84773" y="341948"/>
                  <a:pt x="87630" y="343853"/>
                </a:cubicBezTo>
                <a:cubicBezTo>
                  <a:pt x="91440" y="346710"/>
                  <a:pt x="96203" y="346710"/>
                  <a:pt x="100965" y="344805"/>
                </a:cubicBezTo>
                <a:cubicBezTo>
                  <a:pt x="112395" y="341948"/>
                  <a:pt x="112395" y="341948"/>
                  <a:pt x="125730" y="344805"/>
                </a:cubicBezTo>
                <a:cubicBezTo>
                  <a:pt x="129540" y="345758"/>
                  <a:pt x="133350" y="345758"/>
                  <a:pt x="135255" y="340042"/>
                </a:cubicBezTo>
                <a:cubicBezTo>
                  <a:pt x="135255" y="338138"/>
                  <a:pt x="137160" y="339090"/>
                  <a:pt x="138113" y="340042"/>
                </a:cubicBezTo>
                <a:cubicBezTo>
                  <a:pt x="139065" y="340995"/>
                  <a:pt x="140018" y="342900"/>
                  <a:pt x="140018" y="343853"/>
                </a:cubicBezTo>
                <a:cubicBezTo>
                  <a:pt x="140970" y="342900"/>
                  <a:pt x="141923" y="341948"/>
                  <a:pt x="141923" y="340995"/>
                </a:cubicBezTo>
                <a:cubicBezTo>
                  <a:pt x="142875" y="337185"/>
                  <a:pt x="146685" y="338138"/>
                  <a:pt x="148590" y="336233"/>
                </a:cubicBezTo>
                <a:cubicBezTo>
                  <a:pt x="151448" y="333375"/>
                  <a:pt x="152400" y="337185"/>
                  <a:pt x="154305" y="337185"/>
                </a:cubicBezTo>
                <a:cubicBezTo>
                  <a:pt x="156210" y="337185"/>
                  <a:pt x="157163" y="337185"/>
                  <a:pt x="159068" y="336233"/>
                </a:cubicBezTo>
                <a:cubicBezTo>
                  <a:pt x="160973" y="335280"/>
                  <a:pt x="161925" y="334328"/>
                  <a:pt x="162878" y="332423"/>
                </a:cubicBezTo>
                <a:cubicBezTo>
                  <a:pt x="164783" y="330517"/>
                  <a:pt x="165735" y="331470"/>
                  <a:pt x="166688" y="333375"/>
                </a:cubicBezTo>
                <a:cubicBezTo>
                  <a:pt x="167640" y="336233"/>
                  <a:pt x="168593" y="337185"/>
                  <a:pt x="171450" y="337185"/>
                </a:cubicBezTo>
                <a:cubicBezTo>
                  <a:pt x="174308" y="337185"/>
                  <a:pt x="176213" y="337185"/>
                  <a:pt x="178118" y="335280"/>
                </a:cubicBezTo>
                <a:cubicBezTo>
                  <a:pt x="180023" y="333375"/>
                  <a:pt x="180975" y="332423"/>
                  <a:pt x="181928" y="329565"/>
                </a:cubicBezTo>
                <a:cubicBezTo>
                  <a:pt x="182880" y="326708"/>
                  <a:pt x="185738" y="326708"/>
                  <a:pt x="187643" y="326708"/>
                </a:cubicBezTo>
                <a:cubicBezTo>
                  <a:pt x="189548" y="326708"/>
                  <a:pt x="191453" y="326708"/>
                  <a:pt x="191453" y="324803"/>
                </a:cubicBezTo>
                <a:cubicBezTo>
                  <a:pt x="191453" y="323850"/>
                  <a:pt x="190500" y="322898"/>
                  <a:pt x="189548" y="321945"/>
                </a:cubicBezTo>
                <a:cubicBezTo>
                  <a:pt x="188595" y="320992"/>
                  <a:pt x="186690" y="320040"/>
                  <a:pt x="184785" y="320040"/>
                </a:cubicBezTo>
                <a:cubicBezTo>
                  <a:pt x="182880" y="320040"/>
                  <a:pt x="179070" y="320040"/>
                  <a:pt x="179070" y="318135"/>
                </a:cubicBezTo>
                <a:cubicBezTo>
                  <a:pt x="178118" y="314325"/>
                  <a:pt x="177165" y="309563"/>
                  <a:pt x="180023" y="306705"/>
                </a:cubicBezTo>
                <a:cubicBezTo>
                  <a:pt x="181928" y="304800"/>
                  <a:pt x="183833" y="303848"/>
                  <a:pt x="184785" y="302895"/>
                </a:cubicBezTo>
                <a:cubicBezTo>
                  <a:pt x="185738" y="300038"/>
                  <a:pt x="186690" y="298133"/>
                  <a:pt x="188595" y="295275"/>
                </a:cubicBezTo>
                <a:cubicBezTo>
                  <a:pt x="188595" y="295275"/>
                  <a:pt x="188595" y="294323"/>
                  <a:pt x="187643" y="293370"/>
                </a:cubicBezTo>
                <a:cubicBezTo>
                  <a:pt x="186690" y="293370"/>
                  <a:pt x="186690" y="292417"/>
                  <a:pt x="186690" y="292417"/>
                </a:cubicBezTo>
                <a:cubicBezTo>
                  <a:pt x="186690" y="292417"/>
                  <a:pt x="186690" y="292417"/>
                  <a:pt x="186690" y="292417"/>
                </a:cubicBezTo>
                <a:cubicBezTo>
                  <a:pt x="184785" y="293370"/>
                  <a:pt x="182880" y="295275"/>
                  <a:pt x="180975" y="297180"/>
                </a:cubicBezTo>
                <a:cubicBezTo>
                  <a:pt x="179070" y="299085"/>
                  <a:pt x="177165" y="299085"/>
                  <a:pt x="174308" y="297180"/>
                </a:cubicBezTo>
                <a:cubicBezTo>
                  <a:pt x="173355" y="296228"/>
                  <a:pt x="171450" y="295275"/>
                  <a:pt x="170498" y="297180"/>
                </a:cubicBezTo>
                <a:cubicBezTo>
                  <a:pt x="167640" y="300990"/>
                  <a:pt x="163830" y="302895"/>
                  <a:pt x="158115" y="301942"/>
                </a:cubicBezTo>
                <a:cubicBezTo>
                  <a:pt x="153353" y="300990"/>
                  <a:pt x="148590" y="300990"/>
                  <a:pt x="144780" y="303848"/>
                </a:cubicBezTo>
                <a:cubicBezTo>
                  <a:pt x="140018" y="300038"/>
                  <a:pt x="133350" y="302895"/>
                  <a:pt x="128588" y="300038"/>
                </a:cubicBezTo>
                <a:cubicBezTo>
                  <a:pt x="125730" y="299085"/>
                  <a:pt x="123825" y="297180"/>
                  <a:pt x="120968" y="296228"/>
                </a:cubicBezTo>
                <a:cubicBezTo>
                  <a:pt x="116205" y="294323"/>
                  <a:pt x="112395" y="290513"/>
                  <a:pt x="107633" y="294323"/>
                </a:cubicBezTo>
                <a:cubicBezTo>
                  <a:pt x="106680" y="294323"/>
                  <a:pt x="105728" y="294323"/>
                  <a:pt x="104775" y="293370"/>
                </a:cubicBezTo>
                <a:cubicBezTo>
                  <a:pt x="101918" y="291465"/>
                  <a:pt x="98108" y="290513"/>
                  <a:pt x="95250" y="292417"/>
                </a:cubicBezTo>
                <a:cubicBezTo>
                  <a:pt x="89535" y="296228"/>
                  <a:pt x="82868" y="294323"/>
                  <a:pt x="76200" y="294323"/>
                </a:cubicBezTo>
                <a:cubicBezTo>
                  <a:pt x="75248" y="294323"/>
                  <a:pt x="73343" y="293370"/>
                  <a:pt x="71438" y="291465"/>
                </a:cubicBezTo>
                <a:cubicBezTo>
                  <a:pt x="66675" y="286703"/>
                  <a:pt x="60960" y="286703"/>
                  <a:pt x="55245" y="288608"/>
                </a:cubicBezTo>
                <a:cubicBezTo>
                  <a:pt x="48578" y="290513"/>
                  <a:pt x="43815" y="286703"/>
                  <a:pt x="43815" y="280988"/>
                </a:cubicBezTo>
                <a:cubicBezTo>
                  <a:pt x="43815" y="275273"/>
                  <a:pt x="43815" y="274320"/>
                  <a:pt x="48578" y="274320"/>
                </a:cubicBezTo>
                <a:cubicBezTo>
                  <a:pt x="53340" y="274320"/>
                  <a:pt x="55245" y="269558"/>
                  <a:pt x="60008" y="270510"/>
                </a:cubicBezTo>
                <a:cubicBezTo>
                  <a:pt x="63818" y="270510"/>
                  <a:pt x="66675" y="270510"/>
                  <a:pt x="70485" y="270510"/>
                </a:cubicBezTo>
                <a:cubicBezTo>
                  <a:pt x="75248" y="270510"/>
                  <a:pt x="80010" y="271463"/>
                  <a:pt x="83820" y="267653"/>
                </a:cubicBezTo>
                <a:cubicBezTo>
                  <a:pt x="85725" y="266700"/>
                  <a:pt x="88583" y="267653"/>
                  <a:pt x="90488" y="266700"/>
                </a:cubicBezTo>
                <a:cubicBezTo>
                  <a:pt x="94298" y="265748"/>
                  <a:pt x="96203" y="270510"/>
                  <a:pt x="100013" y="268605"/>
                </a:cubicBezTo>
                <a:cubicBezTo>
                  <a:pt x="102870" y="266700"/>
                  <a:pt x="106680" y="266700"/>
                  <a:pt x="110490" y="266700"/>
                </a:cubicBezTo>
                <a:cubicBezTo>
                  <a:pt x="117158" y="267653"/>
                  <a:pt x="123825" y="264795"/>
                  <a:pt x="130493" y="263842"/>
                </a:cubicBezTo>
                <a:cubicBezTo>
                  <a:pt x="137160" y="262890"/>
                  <a:pt x="142875" y="259080"/>
                  <a:pt x="149543" y="256223"/>
                </a:cubicBezTo>
                <a:cubicBezTo>
                  <a:pt x="149543" y="254317"/>
                  <a:pt x="148590" y="253365"/>
                  <a:pt x="146685" y="252413"/>
                </a:cubicBezTo>
                <a:cubicBezTo>
                  <a:pt x="143828" y="252413"/>
                  <a:pt x="140970" y="252413"/>
                  <a:pt x="138113" y="252413"/>
                </a:cubicBezTo>
                <a:cubicBezTo>
                  <a:pt x="136208" y="252413"/>
                  <a:pt x="136208" y="251460"/>
                  <a:pt x="137160" y="250508"/>
                </a:cubicBezTo>
                <a:cubicBezTo>
                  <a:pt x="140018" y="247650"/>
                  <a:pt x="140018" y="242888"/>
                  <a:pt x="143828" y="240983"/>
                </a:cubicBezTo>
                <a:lnTo>
                  <a:pt x="160020" y="236220"/>
                </a:lnTo>
                <a:cubicBezTo>
                  <a:pt x="163830" y="236220"/>
                  <a:pt x="168593" y="236220"/>
                  <a:pt x="172403" y="236220"/>
                </a:cubicBezTo>
                <a:cubicBezTo>
                  <a:pt x="178118" y="236220"/>
                  <a:pt x="180023" y="238125"/>
                  <a:pt x="181928" y="245745"/>
                </a:cubicBezTo>
                <a:cubicBezTo>
                  <a:pt x="182880" y="248602"/>
                  <a:pt x="183833" y="249555"/>
                  <a:pt x="186690" y="249555"/>
                </a:cubicBezTo>
                <a:cubicBezTo>
                  <a:pt x="188595" y="249555"/>
                  <a:pt x="191453" y="249555"/>
                  <a:pt x="193358" y="249555"/>
                </a:cubicBezTo>
                <a:cubicBezTo>
                  <a:pt x="194310" y="249555"/>
                  <a:pt x="194310" y="248602"/>
                  <a:pt x="195263" y="247650"/>
                </a:cubicBezTo>
                <a:cubicBezTo>
                  <a:pt x="195263" y="247650"/>
                  <a:pt x="194310" y="246698"/>
                  <a:pt x="194310" y="246698"/>
                </a:cubicBezTo>
                <a:cubicBezTo>
                  <a:pt x="192405" y="246698"/>
                  <a:pt x="190500" y="246698"/>
                  <a:pt x="189548" y="246698"/>
                </a:cubicBezTo>
                <a:cubicBezTo>
                  <a:pt x="188595" y="246698"/>
                  <a:pt x="188595" y="245745"/>
                  <a:pt x="187643" y="244792"/>
                </a:cubicBezTo>
                <a:cubicBezTo>
                  <a:pt x="187643" y="244792"/>
                  <a:pt x="188595" y="243840"/>
                  <a:pt x="188595" y="243840"/>
                </a:cubicBezTo>
                <a:cubicBezTo>
                  <a:pt x="191453" y="243840"/>
                  <a:pt x="194310" y="243840"/>
                  <a:pt x="197168" y="242888"/>
                </a:cubicBezTo>
                <a:cubicBezTo>
                  <a:pt x="199073" y="242888"/>
                  <a:pt x="200025" y="241935"/>
                  <a:pt x="199073" y="240030"/>
                </a:cubicBezTo>
                <a:cubicBezTo>
                  <a:pt x="196215" y="234315"/>
                  <a:pt x="197168" y="232410"/>
                  <a:pt x="200978" y="233363"/>
                </a:cubicBezTo>
                <a:cubicBezTo>
                  <a:pt x="206693" y="233363"/>
                  <a:pt x="210503" y="229552"/>
                  <a:pt x="216218" y="229552"/>
                </a:cubicBezTo>
                <a:cubicBezTo>
                  <a:pt x="220980" y="229552"/>
                  <a:pt x="224790" y="226695"/>
                  <a:pt x="229553" y="225742"/>
                </a:cubicBezTo>
                <a:cubicBezTo>
                  <a:pt x="231458" y="225742"/>
                  <a:pt x="235268" y="225742"/>
                  <a:pt x="234315" y="223838"/>
                </a:cubicBezTo>
                <a:cubicBezTo>
                  <a:pt x="234315" y="221933"/>
                  <a:pt x="230505" y="222885"/>
                  <a:pt x="227648" y="222885"/>
                </a:cubicBezTo>
                <a:cubicBezTo>
                  <a:pt x="224790" y="222885"/>
                  <a:pt x="221933" y="222885"/>
                  <a:pt x="219075" y="222885"/>
                </a:cubicBezTo>
                <a:cubicBezTo>
                  <a:pt x="212408" y="222885"/>
                  <a:pt x="205740" y="222885"/>
                  <a:pt x="199073" y="225742"/>
                </a:cubicBezTo>
                <a:cubicBezTo>
                  <a:pt x="197168" y="226695"/>
                  <a:pt x="194310" y="226695"/>
                  <a:pt x="192405" y="227648"/>
                </a:cubicBezTo>
                <a:cubicBezTo>
                  <a:pt x="189548" y="229552"/>
                  <a:pt x="188595" y="225742"/>
                  <a:pt x="186690" y="225742"/>
                </a:cubicBezTo>
                <a:cubicBezTo>
                  <a:pt x="184785" y="225742"/>
                  <a:pt x="183833" y="226695"/>
                  <a:pt x="181928" y="227648"/>
                </a:cubicBezTo>
                <a:cubicBezTo>
                  <a:pt x="180023" y="228600"/>
                  <a:pt x="179070" y="228600"/>
                  <a:pt x="177165" y="228600"/>
                </a:cubicBezTo>
                <a:cubicBezTo>
                  <a:pt x="172403" y="229552"/>
                  <a:pt x="169545" y="222885"/>
                  <a:pt x="164783" y="227648"/>
                </a:cubicBezTo>
                <a:cubicBezTo>
                  <a:pt x="160973" y="230505"/>
                  <a:pt x="156210" y="228600"/>
                  <a:pt x="151448" y="228600"/>
                </a:cubicBezTo>
                <a:cubicBezTo>
                  <a:pt x="145733" y="228600"/>
                  <a:pt x="142875" y="230505"/>
                  <a:pt x="140970" y="235267"/>
                </a:cubicBezTo>
                <a:cubicBezTo>
                  <a:pt x="138113" y="240983"/>
                  <a:pt x="134303" y="240030"/>
                  <a:pt x="130493" y="233363"/>
                </a:cubicBezTo>
                <a:cubicBezTo>
                  <a:pt x="130493" y="232410"/>
                  <a:pt x="129540" y="232410"/>
                  <a:pt x="129540" y="232410"/>
                </a:cubicBezTo>
                <a:cubicBezTo>
                  <a:pt x="128588" y="232410"/>
                  <a:pt x="127635" y="233363"/>
                  <a:pt x="127635" y="234315"/>
                </a:cubicBezTo>
                <a:cubicBezTo>
                  <a:pt x="127635" y="236220"/>
                  <a:pt x="127635" y="238125"/>
                  <a:pt x="127635" y="239077"/>
                </a:cubicBezTo>
                <a:cubicBezTo>
                  <a:pt x="126683" y="241935"/>
                  <a:pt x="122873" y="242888"/>
                  <a:pt x="122873" y="240983"/>
                </a:cubicBezTo>
                <a:cubicBezTo>
                  <a:pt x="120968" y="236220"/>
                  <a:pt x="117158" y="234315"/>
                  <a:pt x="112395" y="235267"/>
                </a:cubicBezTo>
                <a:cubicBezTo>
                  <a:pt x="110490" y="235267"/>
                  <a:pt x="108585" y="235267"/>
                  <a:pt x="107633" y="235267"/>
                </a:cubicBezTo>
                <a:cubicBezTo>
                  <a:pt x="106680" y="235267"/>
                  <a:pt x="105728" y="234315"/>
                  <a:pt x="104775" y="233363"/>
                </a:cubicBezTo>
                <a:cubicBezTo>
                  <a:pt x="105728" y="232410"/>
                  <a:pt x="106680" y="231458"/>
                  <a:pt x="107633" y="231458"/>
                </a:cubicBezTo>
                <a:cubicBezTo>
                  <a:pt x="109538" y="231458"/>
                  <a:pt x="110490" y="230505"/>
                  <a:pt x="110490" y="228600"/>
                </a:cubicBezTo>
                <a:cubicBezTo>
                  <a:pt x="110490" y="227648"/>
                  <a:pt x="109538" y="226695"/>
                  <a:pt x="109538" y="225742"/>
                </a:cubicBezTo>
                <a:cubicBezTo>
                  <a:pt x="104775" y="231458"/>
                  <a:pt x="98108" y="226695"/>
                  <a:pt x="93345" y="230505"/>
                </a:cubicBezTo>
                <a:cubicBezTo>
                  <a:pt x="91440" y="232410"/>
                  <a:pt x="90488" y="231458"/>
                  <a:pt x="89535" y="227648"/>
                </a:cubicBezTo>
                <a:cubicBezTo>
                  <a:pt x="89535" y="224790"/>
                  <a:pt x="88583" y="221933"/>
                  <a:pt x="84773" y="221933"/>
                </a:cubicBezTo>
                <a:cubicBezTo>
                  <a:pt x="80963" y="221933"/>
                  <a:pt x="78105" y="220980"/>
                  <a:pt x="74295" y="221933"/>
                </a:cubicBezTo>
                <a:cubicBezTo>
                  <a:pt x="71438" y="221933"/>
                  <a:pt x="68580" y="220980"/>
                  <a:pt x="66675" y="219075"/>
                </a:cubicBezTo>
                <a:cubicBezTo>
                  <a:pt x="62865" y="214313"/>
                  <a:pt x="59055" y="214313"/>
                  <a:pt x="54293" y="217170"/>
                </a:cubicBezTo>
                <a:cubicBezTo>
                  <a:pt x="40958" y="220980"/>
                  <a:pt x="37148" y="225742"/>
                  <a:pt x="31433" y="224790"/>
                </a:cubicBezTo>
                <a:cubicBezTo>
                  <a:pt x="31433" y="220980"/>
                  <a:pt x="31433" y="218123"/>
                  <a:pt x="25718" y="217170"/>
                </a:cubicBezTo>
                <a:cubicBezTo>
                  <a:pt x="23813" y="217170"/>
                  <a:pt x="21908" y="215265"/>
                  <a:pt x="20955" y="214313"/>
                </a:cubicBezTo>
                <a:cubicBezTo>
                  <a:pt x="20955" y="213360"/>
                  <a:pt x="20003" y="212408"/>
                  <a:pt x="20003" y="211455"/>
                </a:cubicBezTo>
                <a:cubicBezTo>
                  <a:pt x="19050" y="210502"/>
                  <a:pt x="17145" y="208598"/>
                  <a:pt x="20003" y="207645"/>
                </a:cubicBezTo>
                <a:cubicBezTo>
                  <a:pt x="21908" y="206692"/>
                  <a:pt x="23813" y="206692"/>
                  <a:pt x="24765" y="207645"/>
                </a:cubicBezTo>
                <a:cubicBezTo>
                  <a:pt x="28575" y="207645"/>
                  <a:pt x="31433" y="206692"/>
                  <a:pt x="32385" y="202883"/>
                </a:cubicBezTo>
                <a:cubicBezTo>
                  <a:pt x="33338" y="200025"/>
                  <a:pt x="36195" y="198120"/>
                  <a:pt x="38100" y="196215"/>
                </a:cubicBezTo>
                <a:cubicBezTo>
                  <a:pt x="38100" y="196215"/>
                  <a:pt x="37148" y="194310"/>
                  <a:pt x="37148" y="194310"/>
                </a:cubicBezTo>
                <a:cubicBezTo>
                  <a:pt x="29528" y="194310"/>
                  <a:pt x="21908" y="194310"/>
                  <a:pt x="14288" y="194310"/>
                </a:cubicBezTo>
                <a:cubicBezTo>
                  <a:pt x="13335" y="194310"/>
                  <a:pt x="12383" y="193358"/>
                  <a:pt x="12383" y="192405"/>
                </a:cubicBezTo>
                <a:cubicBezTo>
                  <a:pt x="12383" y="192405"/>
                  <a:pt x="13335" y="191452"/>
                  <a:pt x="13335" y="191452"/>
                </a:cubicBezTo>
                <a:cubicBezTo>
                  <a:pt x="18098" y="192405"/>
                  <a:pt x="21908" y="188595"/>
                  <a:pt x="25718" y="186690"/>
                </a:cubicBezTo>
                <a:cubicBezTo>
                  <a:pt x="27623" y="185738"/>
                  <a:pt x="29528" y="183833"/>
                  <a:pt x="31433" y="183833"/>
                </a:cubicBezTo>
                <a:cubicBezTo>
                  <a:pt x="35243" y="182880"/>
                  <a:pt x="40005" y="183833"/>
                  <a:pt x="35243" y="178117"/>
                </a:cubicBezTo>
                <a:cubicBezTo>
                  <a:pt x="37148" y="176213"/>
                  <a:pt x="39053" y="173355"/>
                  <a:pt x="40958" y="172402"/>
                </a:cubicBezTo>
                <a:cubicBezTo>
                  <a:pt x="44768" y="169545"/>
                  <a:pt x="43815" y="167640"/>
                  <a:pt x="41910" y="163830"/>
                </a:cubicBezTo>
                <a:cubicBezTo>
                  <a:pt x="40958" y="160973"/>
                  <a:pt x="41910" y="158115"/>
                  <a:pt x="40958" y="156210"/>
                </a:cubicBezTo>
                <a:cubicBezTo>
                  <a:pt x="40958" y="155258"/>
                  <a:pt x="39053" y="155258"/>
                  <a:pt x="38100" y="154305"/>
                </a:cubicBezTo>
                <a:cubicBezTo>
                  <a:pt x="37148" y="147638"/>
                  <a:pt x="37148" y="147638"/>
                  <a:pt x="33338" y="147638"/>
                </a:cubicBezTo>
                <a:cubicBezTo>
                  <a:pt x="30480" y="147638"/>
                  <a:pt x="27623" y="147638"/>
                  <a:pt x="24765" y="147638"/>
                </a:cubicBezTo>
                <a:cubicBezTo>
                  <a:pt x="23813" y="147638"/>
                  <a:pt x="22860" y="146685"/>
                  <a:pt x="21908" y="146685"/>
                </a:cubicBezTo>
                <a:cubicBezTo>
                  <a:pt x="22860" y="145733"/>
                  <a:pt x="22860" y="144780"/>
                  <a:pt x="23813" y="143827"/>
                </a:cubicBezTo>
                <a:cubicBezTo>
                  <a:pt x="27623" y="141923"/>
                  <a:pt x="30480" y="140017"/>
                  <a:pt x="34290" y="138113"/>
                </a:cubicBezTo>
                <a:cubicBezTo>
                  <a:pt x="42863" y="133350"/>
                  <a:pt x="42863" y="132398"/>
                  <a:pt x="41910" y="122873"/>
                </a:cubicBezTo>
                <a:cubicBezTo>
                  <a:pt x="41910" y="121920"/>
                  <a:pt x="40958" y="121920"/>
                  <a:pt x="40005" y="120967"/>
                </a:cubicBezTo>
                <a:cubicBezTo>
                  <a:pt x="40005" y="120967"/>
                  <a:pt x="39053" y="121920"/>
                  <a:pt x="39053" y="121920"/>
                </a:cubicBezTo>
                <a:cubicBezTo>
                  <a:pt x="39053" y="124777"/>
                  <a:pt x="37148" y="126683"/>
                  <a:pt x="36195" y="127635"/>
                </a:cubicBezTo>
                <a:cubicBezTo>
                  <a:pt x="35243" y="128588"/>
                  <a:pt x="33338" y="129540"/>
                  <a:pt x="32385" y="127635"/>
                </a:cubicBezTo>
                <a:cubicBezTo>
                  <a:pt x="31433" y="126683"/>
                  <a:pt x="28575" y="125730"/>
                  <a:pt x="30480" y="123825"/>
                </a:cubicBezTo>
                <a:cubicBezTo>
                  <a:pt x="32385" y="120015"/>
                  <a:pt x="31433" y="116205"/>
                  <a:pt x="31433" y="112395"/>
                </a:cubicBezTo>
                <a:cubicBezTo>
                  <a:pt x="31433" y="106680"/>
                  <a:pt x="33338" y="103823"/>
                  <a:pt x="39053" y="101917"/>
                </a:cubicBezTo>
                <a:cubicBezTo>
                  <a:pt x="40958" y="100965"/>
                  <a:pt x="43815" y="100013"/>
                  <a:pt x="45720" y="98108"/>
                </a:cubicBezTo>
                <a:cubicBezTo>
                  <a:pt x="51435" y="93345"/>
                  <a:pt x="55245" y="95250"/>
                  <a:pt x="59055" y="100013"/>
                </a:cubicBezTo>
                <a:cubicBezTo>
                  <a:pt x="60960" y="102870"/>
                  <a:pt x="63818" y="101917"/>
                  <a:pt x="66675" y="100013"/>
                </a:cubicBezTo>
                <a:cubicBezTo>
                  <a:pt x="67628" y="99060"/>
                  <a:pt x="69533" y="97155"/>
                  <a:pt x="70485" y="97155"/>
                </a:cubicBezTo>
                <a:cubicBezTo>
                  <a:pt x="72390" y="96202"/>
                  <a:pt x="75248" y="95250"/>
                  <a:pt x="77153" y="96202"/>
                </a:cubicBezTo>
                <a:cubicBezTo>
                  <a:pt x="88583" y="102870"/>
                  <a:pt x="99060" y="100013"/>
                  <a:pt x="109538" y="93345"/>
                </a:cubicBezTo>
                <a:cubicBezTo>
                  <a:pt x="110490" y="92392"/>
                  <a:pt x="111443" y="92392"/>
                  <a:pt x="112395" y="92392"/>
                </a:cubicBezTo>
                <a:cubicBezTo>
                  <a:pt x="119063" y="93345"/>
                  <a:pt x="118110" y="88583"/>
                  <a:pt x="119063" y="84773"/>
                </a:cubicBezTo>
                <a:cubicBezTo>
                  <a:pt x="119063" y="82867"/>
                  <a:pt x="120968" y="81915"/>
                  <a:pt x="122873" y="82867"/>
                </a:cubicBezTo>
                <a:cubicBezTo>
                  <a:pt x="123825" y="82867"/>
                  <a:pt x="124778" y="83820"/>
                  <a:pt x="125730" y="84773"/>
                </a:cubicBezTo>
                <a:cubicBezTo>
                  <a:pt x="126683" y="85725"/>
                  <a:pt x="125730" y="86677"/>
                  <a:pt x="125730" y="88583"/>
                </a:cubicBezTo>
                <a:cubicBezTo>
                  <a:pt x="126683" y="90488"/>
                  <a:pt x="126683" y="92392"/>
                  <a:pt x="128588" y="92392"/>
                </a:cubicBezTo>
                <a:cubicBezTo>
                  <a:pt x="130493" y="93345"/>
                  <a:pt x="133350" y="91440"/>
                  <a:pt x="134303" y="89535"/>
                </a:cubicBezTo>
                <a:cubicBezTo>
                  <a:pt x="136208" y="87630"/>
                  <a:pt x="137160" y="84773"/>
                  <a:pt x="138113" y="81915"/>
                </a:cubicBezTo>
                <a:cubicBezTo>
                  <a:pt x="140018" y="80010"/>
                  <a:pt x="141923" y="78105"/>
                  <a:pt x="145733" y="78105"/>
                </a:cubicBezTo>
                <a:cubicBezTo>
                  <a:pt x="148590" y="78105"/>
                  <a:pt x="149543" y="79058"/>
                  <a:pt x="150495" y="81915"/>
                </a:cubicBezTo>
                <a:cubicBezTo>
                  <a:pt x="150495" y="84773"/>
                  <a:pt x="151448" y="87630"/>
                  <a:pt x="147638" y="88583"/>
                </a:cubicBezTo>
                <a:cubicBezTo>
                  <a:pt x="146685" y="92392"/>
                  <a:pt x="143828" y="92392"/>
                  <a:pt x="140970" y="92392"/>
                </a:cubicBezTo>
                <a:cubicBezTo>
                  <a:pt x="138113" y="92392"/>
                  <a:pt x="137160" y="93345"/>
                  <a:pt x="136208" y="96202"/>
                </a:cubicBezTo>
                <a:cubicBezTo>
                  <a:pt x="134303" y="96202"/>
                  <a:pt x="133350" y="97155"/>
                  <a:pt x="133350" y="99060"/>
                </a:cubicBezTo>
                <a:cubicBezTo>
                  <a:pt x="132398" y="104775"/>
                  <a:pt x="134303" y="110490"/>
                  <a:pt x="130493" y="116205"/>
                </a:cubicBezTo>
                <a:cubicBezTo>
                  <a:pt x="128588" y="119063"/>
                  <a:pt x="133350" y="124777"/>
                  <a:pt x="137160" y="123825"/>
                </a:cubicBezTo>
                <a:cubicBezTo>
                  <a:pt x="140970" y="122873"/>
                  <a:pt x="144780" y="118110"/>
                  <a:pt x="148590" y="123825"/>
                </a:cubicBezTo>
                <a:cubicBezTo>
                  <a:pt x="154305" y="119063"/>
                  <a:pt x="160973" y="122873"/>
                  <a:pt x="166688" y="120967"/>
                </a:cubicBezTo>
                <a:cubicBezTo>
                  <a:pt x="172403" y="119063"/>
                  <a:pt x="180023" y="120015"/>
                  <a:pt x="183833" y="112395"/>
                </a:cubicBezTo>
                <a:cubicBezTo>
                  <a:pt x="184785" y="110490"/>
                  <a:pt x="188595" y="109538"/>
                  <a:pt x="191453" y="108585"/>
                </a:cubicBezTo>
                <a:cubicBezTo>
                  <a:pt x="198120" y="115252"/>
                  <a:pt x="202883" y="106680"/>
                  <a:pt x="208598" y="105727"/>
                </a:cubicBezTo>
                <a:cubicBezTo>
                  <a:pt x="209550" y="105727"/>
                  <a:pt x="209550" y="104775"/>
                  <a:pt x="210503" y="104775"/>
                </a:cubicBezTo>
                <a:cubicBezTo>
                  <a:pt x="223838" y="106680"/>
                  <a:pt x="235268" y="96202"/>
                  <a:pt x="248603" y="97155"/>
                </a:cubicBezTo>
                <a:cubicBezTo>
                  <a:pt x="254318" y="94298"/>
                  <a:pt x="260985" y="94298"/>
                  <a:pt x="266700" y="92392"/>
                </a:cubicBezTo>
                <a:cubicBezTo>
                  <a:pt x="267653" y="92392"/>
                  <a:pt x="267653" y="90488"/>
                  <a:pt x="267653" y="89535"/>
                </a:cubicBezTo>
                <a:cubicBezTo>
                  <a:pt x="267653" y="87630"/>
                  <a:pt x="266700" y="87630"/>
                  <a:pt x="265748" y="88583"/>
                </a:cubicBezTo>
                <a:cubicBezTo>
                  <a:pt x="264795" y="89535"/>
                  <a:pt x="263843" y="90488"/>
                  <a:pt x="262890" y="90488"/>
                </a:cubicBezTo>
                <a:cubicBezTo>
                  <a:pt x="258128" y="92392"/>
                  <a:pt x="255270" y="83820"/>
                  <a:pt x="250508" y="88583"/>
                </a:cubicBezTo>
                <a:cubicBezTo>
                  <a:pt x="246698" y="92392"/>
                  <a:pt x="241935" y="89535"/>
                  <a:pt x="237173" y="90488"/>
                </a:cubicBezTo>
                <a:cubicBezTo>
                  <a:pt x="236220" y="90488"/>
                  <a:pt x="236220" y="90488"/>
                  <a:pt x="235268" y="90488"/>
                </a:cubicBezTo>
                <a:cubicBezTo>
                  <a:pt x="232410" y="89535"/>
                  <a:pt x="234315" y="87630"/>
                  <a:pt x="235268" y="86677"/>
                </a:cubicBezTo>
                <a:cubicBezTo>
                  <a:pt x="236220" y="85725"/>
                  <a:pt x="236220" y="83820"/>
                  <a:pt x="234315" y="84773"/>
                </a:cubicBezTo>
                <a:cubicBezTo>
                  <a:pt x="226695" y="86677"/>
                  <a:pt x="225743" y="77152"/>
                  <a:pt x="220028" y="75248"/>
                </a:cubicBezTo>
                <a:cubicBezTo>
                  <a:pt x="220028" y="73342"/>
                  <a:pt x="220028" y="71438"/>
                  <a:pt x="220980" y="70485"/>
                </a:cubicBezTo>
                <a:cubicBezTo>
                  <a:pt x="224790" y="69533"/>
                  <a:pt x="229553" y="69533"/>
                  <a:pt x="231458" y="63817"/>
                </a:cubicBezTo>
                <a:cubicBezTo>
                  <a:pt x="232410" y="61913"/>
                  <a:pt x="239078" y="61913"/>
                  <a:pt x="239078" y="63817"/>
                </a:cubicBezTo>
                <a:cubicBezTo>
                  <a:pt x="240983" y="71438"/>
                  <a:pt x="251460" y="68580"/>
                  <a:pt x="254318" y="75248"/>
                </a:cubicBezTo>
                <a:cubicBezTo>
                  <a:pt x="255270" y="76200"/>
                  <a:pt x="256223" y="76200"/>
                  <a:pt x="257175" y="76200"/>
                </a:cubicBezTo>
                <a:cubicBezTo>
                  <a:pt x="259080" y="75248"/>
                  <a:pt x="260985" y="74295"/>
                  <a:pt x="262890" y="73342"/>
                </a:cubicBezTo>
                <a:cubicBezTo>
                  <a:pt x="268605" y="70485"/>
                  <a:pt x="274320" y="67627"/>
                  <a:pt x="280035" y="64770"/>
                </a:cubicBezTo>
                <a:cubicBezTo>
                  <a:pt x="284798" y="61913"/>
                  <a:pt x="291465" y="64770"/>
                  <a:pt x="296228" y="60008"/>
                </a:cubicBezTo>
                <a:cubicBezTo>
                  <a:pt x="303848" y="62865"/>
                  <a:pt x="308610" y="55245"/>
                  <a:pt x="314325" y="53340"/>
                </a:cubicBezTo>
                <a:cubicBezTo>
                  <a:pt x="315278" y="56198"/>
                  <a:pt x="317183" y="57150"/>
                  <a:pt x="319088" y="56198"/>
                </a:cubicBezTo>
                <a:cubicBezTo>
                  <a:pt x="320993" y="55245"/>
                  <a:pt x="322898" y="54292"/>
                  <a:pt x="324803" y="53340"/>
                </a:cubicBezTo>
                <a:cubicBezTo>
                  <a:pt x="325755" y="56198"/>
                  <a:pt x="327660" y="58102"/>
                  <a:pt x="329565" y="59055"/>
                </a:cubicBezTo>
                <a:cubicBezTo>
                  <a:pt x="331470" y="60008"/>
                  <a:pt x="338138" y="57150"/>
                  <a:pt x="338138" y="54292"/>
                </a:cubicBezTo>
                <a:cubicBezTo>
                  <a:pt x="338138" y="53340"/>
                  <a:pt x="336233" y="53340"/>
                  <a:pt x="335280" y="52388"/>
                </a:cubicBezTo>
                <a:cubicBezTo>
                  <a:pt x="334328" y="51435"/>
                  <a:pt x="333375" y="51435"/>
                  <a:pt x="332423" y="50483"/>
                </a:cubicBezTo>
                <a:cubicBezTo>
                  <a:pt x="332423" y="50483"/>
                  <a:pt x="333375" y="49530"/>
                  <a:pt x="333375" y="49530"/>
                </a:cubicBezTo>
                <a:cubicBezTo>
                  <a:pt x="337185" y="48577"/>
                  <a:pt x="340995" y="48577"/>
                  <a:pt x="344805" y="45720"/>
                </a:cubicBezTo>
                <a:cubicBezTo>
                  <a:pt x="346710" y="43815"/>
                  <a:pt x="348615" y="46673"/>
                  <a:pt x="350520" y="47625"/>
                </a:cubicBezTo>
                <a:cubicBezTo>
                  <a:pt x="353378" y="48577"/>
                  <a:pt x="356235" y="47625"/>
                  <a:pt x="355283" y="45720"/>
                </a:cubicBezTo>
                <a:cubicBezTo>
                  <a:pt x="355283" y="40958"/>
                  <a:pt x="358140" y="38100"/>
                  <a:pt x="359093" y="34290"/>
                </a:cubicBezTo>
                <a:cubicBezTo>
                  <a:pt x="360045" y="30480"/>
                  <a:pt x="361950" y="31433"/>
                  <a:pt x="363855" y="33338"/>
                </a:cubicBezTo>
                <a:cubicBezTo>
                  <a:pt x="364808" y="34290"/>
                  <a:pt x="365760" y="33338"/>
                  <a:pt x="365760" y="32385"/>
                </a:cubicBezTo>
                <a:cubicBezTo>
                  <a:pt x="366713" y="28575"/>
                  <a:pt x="368618" y="27623"/>
                  <a:pt x="371475" y="27623"/>
                </a:cubicBezTo>
                <a:cubicBezTo>
                  <a:pt x="376238" y="27623"/>
                  <a:pt x="381000" y="27623"/>
                  <a:pt x="385763" y="27623"/>
                </a:cubicBezTo>
                <a:cubicBezTo>
                  <a:pt x="389573" y="27623"/>
                  <a:pt x="392430" y="27623"/>
                  <a:pt x="395288" y="24765"/>
                </a:cubicBezTo>
                <a:cubicBezTo>
                  <a:pt x="396240" y="23813"/>
                  <a:pt x="398145" y="23813"/>
                  <a:pt x="398145" y="23813"/>
                </a:cubicBezTo>
                <a:cubicBezTo>
                  <a:pt x="401955" y="28575"/>
                  <a:pt x="406718" y="25717"/>
                  <a:pt x="410528" y="24765"/>
                </a:cubicBezTo>
                <a:cubicBezTo>
                  <a:pt x="416243" y="28575"/>
                  <a:pt x="421005" y="27623"/>
                  <a:pt x="426720" y="24765"/>
                </a:cubicBezTo>
                <a:cubicBezTo>
                  <a:pt x="429578" y="22860"/>
                  <a:pt x="433388" y="23813"/>
                  <a:pt x="436245" y="25717"/>
                </a:cubicBezTo>
                <a:cubicBezTo>
                  <a:pt x="441960" y="28575"/>
                  <a:pt x="441960" y="27623"/>
                  <a:pt x="442913" y="31433"/>
                </a:cubicBezTo>
                <a:cubicBezTo>
                  <a:pt x="442913" y="32385"/>
                  <a:pt x="442913" y="34290"/>
                  <a:pt x="442913" y="35242"/>
                </a:cubicBezTo>
                <a:cubicBezTo>
                  <a:pt x="442913" y="36195"/>
                  <a:pt x="443865" y="37148"/>
                  <a:pt x="444818" y="37148"/>
                </a:cubicBezTo>
                <a:cubicBezTo>
                  <a:pt x="446723" y="37148"/>
                  <a:pt x="448628" y="37148"/>
                  <a:pt x="448628" y="35242"/>
                </a:cubicBezTo>
                <a:cubicBezTo>
                  <a:pt x="449580" y="32385"/>
                  <a:pt x="448628" y="29527"/>
                  <a:pt x="451485" y="27623"/>
                </a:cubicBezTo>
                <a:cubicBezTo>
                  <a:pt x="453390" y="25717"/>
                  <a:pt x="454343" y="23813"/>
                  <a:pt x="457200" y="26670"/>
                </a:cubicBezTo>
                <a:cubicBezTo>
                  <a:pt x="459105" y="28575"/>
                  <a:pt x="461010" y="22860"/>
                  <a:pt x="463868" y="26670"/>
                </a:cubicBezTo>
                <a:cubicBezTo>
                  <a:pt x="466725" y="29527"/>
                  <a:pt x="468630" y="27623"/>
                  <a:pt x="471488" y="25717"/>
                </a:cubicBezTo>
                <a:cubicBezTo>
                  <a:pt x="471488" y="25717"/>
                  <a:pt x="473393" y="26670"/>
                  <a:pt x="473393" y="27623"/>
                </a:cubicBezTo>
                <a:cubicBezTo>
                  <a:pt x="473393" y="27623"/>
                  <a:pt x="473393" y="28575"/>
                  <a:pt x="473393" y="29527"/>
                </a:cubicBezTo>
                <a:cubicBezTo>
                  <a:pt x="473393" y="31433"/>
                  <a:pt x="473393" y="33338"/>
                  <a:pt x="474345" y="34290"/>
                </a:cubicBezTo>
                <a:cubicBezTo>
                  <a:pt x="477203" y="35242"/>
                  <a:pt x="478155" y="32385"/>
                  <a:pt x="479108" y="31433"/>
                </a:cubicBezTo>
                <a:cubicBezTo>
                  <a:pt x="481013" y="29527"/>
                  <a:pt x="481965" y="29527"/>
                  <a:pt x="484823" y="31433"/>
                </a:cubicBezTo>
                <a:cubicBezTo>
                  <a:pt x="486728" y="32385"/>
                  <a:pt x="488633" y="29527"/>
                  <a:pt x="489585" y="27623"/>
                </a:cubicBezTo>
                <a:cubicBezTo>
                  <a:pt x="489585" y="25717"/>
                  <a:pt x="487680" y="25717"/>
                  <a:pt x="485775" y="25717"/>
                </a:cubicBezTo>
                <a:cubicBezTo>
                  <a:pt x="484823" y="25717"/>
                  <a:pt x="484823" y="24765"/>
                  <a:pt x="484823" y="24765"/>
                </a:cubicBezTo>
                <a:cubicBezTo>
                  <a:pt x="484823" y="24765"/>
                  <a:pt x="484823" y="23813"/>
                  <a:pt x="485775" y="23813"/>
                </a:cubicBezTo>
                <a:cubicBezTo>
                  <a:pt x="485775" y="23813"/>
                  <a:pt x="486728" y="22860"/>
                  <a:pt x="487680" y="22860"/>
                </a:cubicBezTo>
                <a:cubicBezTo>
                  <a:pt x="496253" y="23813"/>
                  <a:pt x="502920" y="19050"/>
                  <a:pt x="511493" y="19050"/>
                </a:cubicBezTo>
                <a:cubicBezTo>
                  <a:pt x="517208" y="19050"/>
                  <a:pt x="521970" y="19050"/>
                  <a:pt x="527685" y="19050"/>
                </a:cubicBezTo>
                <a:cubicBezTo>
                  <a:pt x="529590" y="19050"/>
                  <a:pt x="532448" y="19050"/>
                  <a:pt x="534353" y="20955"/>
                </a:cubicBezTo>
                <a:cubicBezTo>
                  <a:pt x="539115" y="24765"/>
                  <a:pt x="544830" y="21908"/>
                  <a:pt x="549593" y="22860"/>
                </a:cubicBezTo>
                <a:cubicBezTo>
                  <a:pt x="553403" y="18098"/>
                  <a:pt x="559118" y="20002"/>
                  <a:pt x="564833" y="19050"/>
                </a:cubicBezTo>
                <a:cubicBezTo>
                  <a:pt x="566738" y="19050"/>
                  <a:pt x="568643" y="15240"/>
                  <a:pt x="569595" y="19050"/>
                </a:cubicBezTo>
                <a:cubicBezTo>
                  <a:pt x="569595" y="20002"/>
                  <a:pt x="568643" y="21908"/>
                  <a:pt x="567690" y="23813"/>
                </a:cubicBezTo>
                <a:cubicBezTo>
                  <a:pt x="566738" y="24765"/>
                  <a:pt x="566738" y="25717"/>
                  <a:pt x="567690" y="26670"/>
                </a:cubicBezTo>
                <a:cubicBezTo>
                  <a:pt x="571500" y="26670"/>
                  <a:pt x="576263" y="27623"/>
                  <a:pt x="580073" y="26670"/>
                </a:cubicBezTo>
                <a:cubicBezTo>
                  <a:pt x="583883" y="25717"/>
                  <a:pt x="586740" y="24765"/>
                  <a:pt x="590550" y="26670"/>
                </a:cubicBezTo>
                <a:cubicBezTo>
                  <a:pt x="593408" y="27623"/>
                  <a:pt x="595313" y="22860"/>
                  <a:pt x="599123" y="25717"/>
                </a:cubicBezTo>
                <a:cubicBezTo>
                  <a:pt x="601980" y="27623"/>
                  <a:pt x="605790" y="26670"/>
                  <a:pt x="608648" y="23813"/>
                </a:cubicBezTo>
                <a:cubicBezTo>
                  <a:pt x="609600" y="22860"/>
                  <a:pt x="612458" y="22860"/>
                  <a:pt x="613410" y="23813"/>
                </a:cubicBezTo>
                <a:cubicBezTo>
                  <a:pt x="616268" y="25717"/>
                  <a:pt x="620078" y="25717"/>
                  <a:pt x="622935" y="25717"/>
                </a:cubicBezTo>
                <a:cubicBezTo>
                  <a:pt x="629603" y="26670"/>
                  <a:pt x="634365" y="24765"/>
                  <a:pt x="636270" y="17145"/>
                </a:cubicBezTo>
                <a:cubicBezTo>
                  <a:pt x="636270" y="16192"/>
                  <a:pt x="637223" y="16192"/>
                  <a:pt x="637223" y="16192"/>
                </a:cubicBezTo>
                <a:cubicBezTo>
                  <a:pt x="638175" y="17145"/>
                  <a:pt x="639128" y="18098"/>
                  <a:pt x="639128" y="19050"/>
                </a:cubicBezTo>
                <a:cubicBezTo>
                  <a:pt x="639128" y="20955"/>
                  <a:pt x="638175" y="23813"/>
                  <a:pt x="638175" y="25717"/>
                </a:cubicBezTo>
                <a:cubicBezTo>
                  <a:pt x="638175" y="26670"/>
                  <a:pt x="636270" y="27623"/>
                  <a:pt x="637223" y="28575"/>
                </a:cubicBezTo>
                <a:cubicBezTo>
                  <a:pt x="638175" y="30480"/>
                  <a:pt x="640080" y="29527"/>
                  <a:pt x="641985" y="28575"/>
                </a:cubicBezTo>
                <a:cubicBezTo>
                  <a:pt x="643890" y="27623"/>
                  <a:pt x="645795" y="26670"/>
                  <a:pt x="648653" y="25717"/>
                </a:cubicBezTo>
                <a:cubicBezTo>
                  <a:pt x="655320" y="24765"/>
                  <a:pt x="661988" y="26670"/>
                  <a:pt x="668655" y="21908"/>
                </a:cubicBezTo>
                <a:cubicBezTo>
                  <a:pt x="671513" y="20002"/>
                  <a:pt x="675323" y="21908"/>
                  <a:pt x="679133" y="21908"/>
                </a:cubicBezTo>
                <a:cubicBezTo>
                  <a:pt x="679133" y="23813"/>
                  <a:pt x="680085" y="24765"/>
                  <a:pt x="681990" y="24765"/>
                </a:cubicBezTo>
                <a:cubicBezTo>
                  <a:pt x="686753" y="24765"/>
                  <a:pt x="691515" y="24765"/>
                  <a:pt x="696278" y="24765"/>
                </a:cubicBezTo>
                <a:cubicBezTo>
                  <a:pt x="701993" y="24765"/>
                  <a:pt x="707708" y="24765"/>
                  <a:pt x="713423" y="27623"/>
                </a:cubicBezTo>
                <a:cubicBezTo>
                  <a:pt x="719138" y="29527"/>
                  <a:pt x="725805" y="29527"/>
                  <a:pt x="731520" y="24765"/>
                </a:cubicBezTo>
                <a:cubicBezTo>
                  <a:pt x="734378" y="22860"/>
                  <a:pt x="738188" y="20002"/>
                  <a:pt x="741998" y="24765"/>
                </a:cubicBezTo>
                <a:cubicBezTo>
                  <a:pt x="742950" y="25717"/>
                  <a:pt x="746760" y="25717"/>
                  <a:pt x="748665" y="23813"/>
                </a:cubicBezTo>
                <a:cubicBezTo>
                  <a:pt x="753428" y="19050"/>
                  <a:pt x="757238" y="22860"/>
                  <a:pt x="760095" y="25717"/>
                </a:cubicBezTo>
                <a:cubicBezTo>
                  <a:pt x="762953" y="28575"/>
                  <a:pt x="763905" y="26670"/>
                  <a:pt x="763905" y="23813"/>
                </a:cubicBezTo>
                <a:cubicBezTo>
                  <a:pt x="763905" y="22860"/>
                  <a:pt x="764858" y="20955"/>
                  <a:pt x="765810" y="20955"/>
                </a:cubicBezTo>
                <a:cubicBezTo>
                  <a:pt x="771525" y="21908"/>
                  <a:pt x="773430" y="18098"/>
                  <a:pt x="776288" y="14288"/>
                </a:cubicBezTo>
                <a:cubicBezTo>
                  <a:pt x="777240" y="12383"/>
                  <a:pt x="780098" y="12383"/>
                  <a:pt x="782003" y="11430"/>
                </a:cubicBezTo>
                <a:cubicBezTo>
                  <a:pt x="785813" y="9525"/>
                  <a:pt x="789623" y="9525"/>
                  <a:pt x="792480" y="13335"/>
                </a:cubicBezTo>
                <a:cubicBezTo>
                  <a:pt x="796290" y="17145"/>
                  <a:pt x="797243" y="17145"/>
                  <a:pt x="801053" y="12383"/>
                </a:cubicBezTo>
                <a:cubicBezTo>
                  <a:pt x="801053" y="12383"/>
                  <a:pt x="801053" y="11430"/>
                  <a:pt x="801053" y="10477"/>
                </a:cubicBezTo>
                <a:cubicBezTo>
                  <a:pt x="803910" y="9525"/>
                  <a:pt x="806768" y="7620"/>
                  <a:pt x="809625" y="6667"/>
                </a:cubicBezTo>
                <a:cubicBezTo>
                  <a:pt x="817245" y="2858"/>
                  <a:pt x="817245" y="2858"/>
                  <a:pt x="818198" y="11430"/>
                </a:cubicBezTo>
                <a:cubicBezTo>
                  <a:pt x="818198" y="12383"/>
                  <a:pt x="818198" y="13335"/>
                  <a:pt x="818198" y="15240"/>
                </a:cubicBezTo>
                <a:cubicBezTo>
                  <a:pt x="818198" y="16192"/>
                  <a:pt x="819150" y="16192"/>
                  <a:pt x="819150" y="16192"/>
                </a:cubicBezTo>
                <a:cubicBezTo>
                  <a:pt x="820103" y="16192"/>
                  <a:pt x="821055" y="16192"/>
                  <a:pt x="822008" y="15240"/>
                </a:cubicBezTo>
                <a:cubicBezTo>
                  <a:pt x="823913" y="13335"/>
                  <a:pt x="824865" y="11430"/>
                  <a:pt x="824865" y="9525"/>
                </a:cubicBezTo>
                <a:cubicBezTo>
                  <a:pt x="825818" y="6667"/>
                  <a:pt x="823913" y="2858"/>
                  <a:pt x="826770" y="1905"/>
                </a:cubicBezTo>
                <a:cubicBezTo>
                  <a:pt x="828675" y="952"/>
                  <a:pt x="832485" y="952"/>
                  <a:pt x="835343" y="952"/>
                </a:cubicBezTo>
                <a:cubicBezTo>
                  <a:pt x="841058" y="952"/>
                  <a:pt x="846773" y="0"/>
                  <a:pt x="852488" y="3810"/>
                </a:cubicBezTo>
                <a:cubicBezTo>
                  <a:pt x="855345" y="5715"/>
                  <a:pt x="860108" y="4763"/>
                  <a:pt x="864870" y="4763"/>
                </a:cubicBezTo>
                <a:cubicBezTo>
                  <a:pt x="868680" y="4763"/>
                  <a:pt x="868680" y="4763"/>
                  <a:pt x="868680" y="11430"/>
                </a:cubicBezTo>
                <a:cubicBezTo>
                  <a:pt x="868680" y="13335"/>
                  <a:pt x="869633" y="14288"/>
                  <a:pt x="871538" y="15240"/>
                </a:cubicBezTo>
                <a:cubicBezTo>
                  <a:pt x="872490" y="15240"/>
                  <a:pt x="872490" y="15240"/>
                  <a:pt x="873443" y="15240"/>
                </a:cubicBezTo>
                <a:cubicBezTo>
                  <a:pt x="877253" y="16192"/>
                  <a:pt x="879158" y="11430"/>
                  <a:pt x="882968" y="13335"/>
                </a:cubicBezTo>
                <a:cubicBezTo>
                  <a:pt x="885825" y="15240"/>
                  <a:pt x="889635" y="14288"/>
                  <a:pt x="893445" y="15240"/>
                </a:cubicBezTo>
                <a:cubicBezTo>
                  <a:pt x="896303" y="15240"/>
                  <a:pt x="899160" y="15240"/>
                  <a:pt x="902018" y="15240"/>
                </a:cubicBezTo>
                <a:cubicBezTo>
                  <a:pt x="905828" y="15240"/>
                  <a:pt x="908685" y="15240"/>
                  <a:pt x="912495" y="15240"/>
                </a:cubicBezTo>
                <a:cubicBezTo>
                  <a:pt x="914400" y="15240"/>
                  <a:pt x="914400" y="17145"/>
                  <a:pt x="913448" y="19050"/>
                </a:cubicBezTo>
                <a:cubicBezTo>
                  <a:pt x="912495" y="20955"/>
                  <a:pt x="911543" y="18098"/>
                  <a:pt x="912495" y="20955"/>
                </a:cubicBezTo>
                <a:cubicBezTo>
                  <a:pt x="913448" y="22860"/>
                  <a:pt x="920115" y="23813"/>
                  <a:pt x="922020" y="20955"/>
                </a:cubicBezTo>
                <a:cubicBezTo>
                  <a:pt x="922020" y="20002"/>
                  <a:pt x="921068" y="18098"/>
                  <a:pt x="920115" y="17145"/>
                </a:cubicBezTo>
                <a:cubicBezTo>
                  <a:pt x="924878" y="16192"/>
                  <a:pt x="927735" y="12383"/>
                  <a:pt x="932498" y="12383"/>
                </a:cubicBezTo>
                <a:cubicBezTo>
                  <a:pt x="936308" y="12383"/>
                  <a:pt x="936308" y="14288"/>
                  <a:pt x="934403" y="16192"/>
                </a:cubicBezTo>
                <a:cubicBezTo>
                  <a:pt x="933450" y="17145"/>
                  <a:pt x="933450" y="18098"/>
                  <a:pt x="935355" y="19050"/>
                </a:cubicBezTo>
                <a:cubicBezTo>
                  <a:pt x="937260" y="19050"/>
                  <a:pt x="939165" y="19050"/>
                  <a:pt x="940118" y="19050"/>
                </a:cubicBezTo>
                <a:cubicBezTo>
                  <a:pt x="941070" y="19050"/>
                  <a:pt x="949643" y="19050"/>
                  <a:pt x="950595" y="19050"/>
                </a:cubicBezTo>
                <a:cubicBezTo>
                  <a:pt x="951548" y="19050"/>
                  <a:pt x="952500" y="19050"/>
                  <a:pt x="953453" y="19050"/>
                </a:cubicBezTo>
                <a:cubicBezTo>
                  <a:pt x="954405" y="21908"/>
                  <a:pt x="956310" y="23813"/>
                  <a:pt x="959168" y="25717"/>
                </a:cubicBezTo>
                <a:cubicBezTo>
                  <a:pt x="965835" y="20002"/>
                  <a:pt x="975360" y="25717"/>
                  <a:pt x="982028" y="20955"/>
                </a:cubicBezTo>
                <a:cubicBezTo>
                  <a:pt x="986790" y="18098"/>
                  <a:pt x="991553" y="18098"/>
                  <a:pt x="996315" y="20955"/>
                </a:cubicBezTo>
                <a:cubicBezTo>
                  <a:pt x="997268" y="21908"/>
                  <a:pt x="999173" y="21908"/>
                  <a:pt x="999173" y="21908"/>
                </a:cubicBezTo>
                <a:cubicBezTo>
                  <a:pt x="1003935" y="18098"/>
                  <a:pt x="1008698" y="20955"/>
                  <a:pt x="1012508" y="23813"/>
                </a:cubicBezTo>
                <a:cubicBezTo>
                  <a:pt x="1017270" y="26670"/>
                  <a:pt x="1022033" y="26670"/>
                  <a:pt x="1026795" y="23813"/>
                </a:cubicBezTo>
                <a:cubicBezTo>
                  <a:pt x="1028700" y="22860"/>
                  <a:pt x="1030605" y="20955"/>
                  <a:pt x="1032510" y="22860"/>
                </a:cubicBezTo>
                <a:cubicBezTo>
                  <a:pt x="1034415" y="24765"/>
                  <a:pt x="1036320" y="24765"/>
                  <a:pt x="1038225" y="22860"/>
                </a:cubicBezTo>
                <a:cubicBezTo>
                  <a:pt x="1041083" y="19050"/>
                  <a:pt x="1042988" y="19050"/>
                  <a:pt x="1046798" y="21908"/>
                </a:cubicBezTo>
                <a:cubicBezTo>
                  <a:pt x="1047750" y="22860"/>
                  <a:pt x="1048703" y="21908"/>
                  <a:pt x="1050608" y="21908"/>
                </a:cubicBezTo>
                <a:cubicBezTo>
                  <a:pt x="1055370" y="21908"/>
                  <a:pt x="1055370" y="24765"/>
                  <a:pt x="1055370" y="28575"/>
                </a:cubicBezTo>
                <a:cubicBezTo>
                  <a:pt x="1059180" y="27623"/>
                  <a:pt x="1062038" y="23813"/>
                  <a:pt x="1065848" y="25717"/>
                </a:cubicBezTo>
                <a:cubicBezTo>
                  <a:pt x="1066800" y="25717"/>
                  <a:pt x="1067753" y="26670"/>
                  <a:pt x="1068705" y="27623"/>
                </a:cubicBezTo>
                <a:cubicBezTo>
                  <a:pt x="1068705" y="27623"/>
                  <a:pt x="1067753" y="28575"/>
                  <a:pt x="1067753" y="28575"/>
                </a:cubicBezTo>
                <a:cubicBezTo>
                  <a:pt x="1066800" y="29527"/>
                  <a:pt x="1064895" y="31433"/>
                  <a:pt x="1063943" y="31433"/>
                </a:cubicBezTo>
                <a:cubicBezTo>
                  <a:pt x="1059180" y="31433"/>
                  <a:pt x="1059180" y="36195"/>
                  <a:pt x="1057275" y="39052"/>
                </a:cubicBezTo>
                <a:cubicBezTo>
                  <a:pt x="1056323" y="40005"/>
                  <a:pt x="1056323" y="40958"/>
                  <a:pt x="1056323" y="41910"/>
                </a:cubicBezTo>
                <a:cubicBezTo>
                  <a:pt x="1057275" y="41910"/>
                  <a:pt x="1059180" y="42863"/>
                  <a:pt x="1059180" y="42863"/>
                </a:cubicBezTo>
                <a:cubicBezTo>
                  <a:pt x="1063943" y="39052"/>
                  <a:pt x="1070610" y="40005"/>
                  <a:pt x="1075373" y="40005"/>
                </a:cubicBezTo>
                <a:cubicBezTo>
                  <a:pt x="1081088" y="40005"/>
                  <a:pt x="1086803" y="37148"/>
                  <a:pt x="1090613" y="33338"/>
                </a:cubicBezTo>
                <a:cubicBezTo>
                  <a:pt x="1091565" y="32385"/>
                  <a:pt x="1092518" y="30480"/>
                  <a:pt x="1092518" y="28575"/>
                </a:cubicBezTo>
                <a:cubicBezTo>
                  <a:pt x="1092518" y="26670"/>
                  <a:pt x="1090613" y="25717"/>
                  <a:pt x="1088708" y="25717"/>
                </a:cubicBezTo>
                <a:cubicBezTo>
                  <a:pt x="1085850" y="25717"/>
                  <a:pt x="1082993" y="25717"/>
                  <a:pt x="1080135" y="24765"/>
                </a:cubicBezTo>
                <a:cubicBezTo>
                  <a:pt x="1079183" y="24765"/>
                  <a:pt x="1078230" y="22860"/>
                  <a:pt x="1079183" y="21908"/>
                </a:cubicBezTo>
                <a:cubicBezTo>
                  <a:pt x="1079183" y="20955"/>
                  <a:pt x="1080135" y="19050"/>
                  <a:pt x="1081088" y="19050"/>
                </a:cubicBezTo>
                <a:cubicBezTo>
                  <a:pt x="1088708" y="17145"/>
                  <a:pt x="1095375" y="19050"/>
                  <a:pt x="1102995" y="22860"/>
                </a:cubicBezTo>
                <a:cubicBezTo>
                  <a:pt x="1103948" y="23813"/>
                  <a:pt x="1104900" y="26670"/>
                  <a:pt x="1103948" y="27623"/>
                </a:cubicBezTo>
                <a:cubicBezTo>
                  <a:pt x="1102995" y="28575"/>
                  <a:pt x="1102043" y="28575"/>
                  <a:pt x="1101090" y="29527"/>
                </a:cubicBezTo>
                <a:cubicBezTo>
                  <a:pt x="1099185" y="30480"/>
                  <a:pt x="1097280" y="34290"/>
                  <a:pt x="1098233" y="34290"/>
                </a:cubicBezTo>
                <a:cubicBezTo>
                  <a:pt x="1099185" y="35242"/>
                  <a:pt x="1101090" y="36195"/>
                  <a:pt x="1102995" y="36195"/>
                </a:cubicBezTo>
                <a:cubicBezTo>
                  <a:pt x="1109663" y="34290"/>
                  <a:pt x="1116330" y="32385"/>
                  <a:pt x="1119188" y="25717"/>
                </a:cubicBezTo>
                <a:cubicBezTo>
                  <a:pt x="1121093" y="21908"/>
                  <a:pt x="1122045" y="21908"/>
                  <a:pt x="1125855" y="26670"/>
                </a:cubicBezTo>
                <a:cubicBezTo>
                  <a:pt x="1126808" y="28575"/>
                  <a:pt x="1127760" y="29527"/>
                  <a:pt x="1129665" y="29527"/>
                </a:cubicBezTo>
                <a:cubicBezTo>
                  <a:pt x="1131570" y="29527"/>
                  <a:pt x="1134428" y="29527"/>
                  <a:pt x="1136333" y="31433"/>
                </a:cubicBezTo>
                <a:cubicBezTo>
                  <a:pt x="1134428" y="32385"/>
                  <a:pt x="1132523" y="33338"/>
                  <a:pt x="1130618" y="34290"/>
                </a:cubicBezTo>
                <a:cubicBezTo>
                  <a:pt x="1128713" y="35242"/>
                  <a:pt x="1126808" y="36195"/>
                  <a:pt x="1124903" y="37148"/>
                </a:cubicBezTo>
                <a:cubicBezTo>
                  <a:pt x="1123950" y="38100"/>
                  <a:pt x="1123950" y="39052"/>
                  <a:pt x="1125855" y="40005"/>
                </a:cubicBezTo>
                <a:cubicBezTo>
                  <a:pt x="1128713" y="40958"/>
                  <a:pt x="1130618" y="42863"/>
                  <a:pt x="1133475" y="43815"/>
                </a:cubicBezTo>
                <a:cubicBezTo>
                  <a:pt x="1135380" y="44767"/>
                  <a:pt x="1137285" y="42863"/>
                  <a:pt x="1137285" y="40958"/>
                </a:cubicBezTo>
                <a:cubicBezTo>
                  <a:pt x="1138238" y="37148"/>
                  <a:pt x="1140143" y="35242"/>
                  <a:pt x="1143000" y="38100"/>
                </a:cubicBezTo>
                <a:cubicBezTo>
                  <a:pt x="1150620" y="43815"/>
                  <a:pt x="1160145" y="44767"/>
                  <a:pt x="1169670" y="43815"/>
                </a:cubicBezTo>
                <a:cubicBezTo>
                  <a:pt x="1171575" y="43815"/>
                  <a:pt x="1172528" y="41910"/>
                  <a:pt x="1172528" y="40958"/>
                </a:cubicBezTo>
                <a:cubicBezTo>
                  <a:pt x="1174433" y="40005"/>
                  <a:pt x="1176338" y="40005"/>
                  <a:pt x="1179195" y="39052"/>
                </a:cubicBezTo>
                <a:cubicBezTo>
                  <a:pt x="1181100" y="39052"/>
                  <a:pt x="1183005" y="37148"/>
                  <a:pt x="1183958" y="37148"/>
                </a:cubicBezTo>
                <a:cubicBezTo>
                  <a:pt x="1188720" y="40958"/>
                  <a:pt x="1193483" y="39052"/>
                  <a:pt x="1199198" y="40958"/>
                </a:cubicBezTo>
                <a:cubicBezTo>
                  <a:pt x="1201103" y="41910"/>
                  <a:pt x="1203008" y="44767"/>
                  <a:pt x="1204913" y="46673"/>
                </a:cubicBezTo>
                <a:cubicBezTo>
                  <a:pt x="1206818" y="49530"/>
                  <a:pt x="1210628" y="51435"/>
                  <a:pt x="1212533" y="50483"/>
                </a:cubicBezTo>
                <a:cubicBezTo>
                  <a:pt x="1216343" y="48577"/>
                  <a:pt x="1219200" y="45720"/>
                  <a:pt x="1223010" y="49530"/>
                </a:cubicBezTo>
                <a:cubicBezTo>
                  <a:pt x="1231583" y="49530"/>
                  <a:pt x="1240155" y="53340"/>
                  <a:pt x="1248728" y="47625"/>
                </a:cubicBezTo>
                <a:cubicBezTo>
                  <a:pt x="1249680" y="46673"/>
                  <a:pt x="1251585" y="47625"/>
                  <a:pt x="1251585" y="47625"/>
                </a:cubicBezTo>
                <a:cubicBezTo>
                  <a:pt x="1255395" y="51435"/>
                  <a:pt x="1257300" y="47625"/>
                  <a:pt x="1260158" y="45720"/>
                </a:cubicBezTo>
                <a:cubicBezTo>
                  <a:pt x="1261110" y="44767"/>
                  <a:pt x="1262063" y="43815"/>
                  <a:pt x="1263968" y="45720"/>
                </a:cubicBezTo>
                <a:cubicBezTo>
                  <a:pt x="1267778" y="51435"/>
                  <a:pt x="1267778" y="51435"/>
                  <a:pt x="1273493" y="49530"/>
                </a:cubicBezTo>
                <a:cubicBezTo>
                  <a:pt x="1277303" y="47625"/>
                  <a:pt x="1278255" y="47625"/>
                  <a:pt x="1279208" y="51435"/>
                </a:cubicBezTo>
                <a:cubicBezTo>
                  <a:pt x="1280160" y="54292"/>
                  <a:pt x="1283018" y="54292"/>
                  <a:pt x="1284923" y="52388"/>
                </a:cubicBezTo>
                <a:cubicBezTo>
                  <a:pt x="1287780" y="50483"/>
                  <a:pt x="1289685" y="49530"/>
                  <a:pt x="1292543" y="52388"/>
                </a:cubicBezTo>
                <a:cubicBezTo>
                  <a:pt x="1293495" y="53340"/>
                  <a:pt x="1294448" y="53340"/>
                  <a:pt x="1295400" y="53340"/>
                </a:cubicBezTo>
                <a:cubicBezTo>
                  <a:pt x="1302068" y="49530"/>
                  <a:pt x="1308735" y="51435"/>
                  <a:pt x="1315403" y="51435"/>
                </a:cubicBezTo>
                <a:cubicBezTo>
                  <a:pt x="1315403" y="51435"/>
                  <a:pt x="1316355" y="52388"/>
                  <a:pt x="1316355" y="52388"/>
                </a:cubicBezTo>
                <a:cubicBezTo>
                  <a:pt x="1316355" y="52388"/>
                  <a:pt x="1315403" y="53340"/>
                  <a:pt x="1315403" y="53340"/>
                </a:cubicBezTo>
                <a:cubicBezTo>
                  <a:pt x="1310640" y="53340"/>
                  <a:pt x="1305878" y="54292"/>
                  <a:pt x="1302068" y="54292"/>
                </a:cubicBezTo>
                <a:cubicBezTo>
                  <a:pt x="1302068" y="54292"/>
                  <a:pt x="1301115" y="55245"/>
                  <a:pt x="1301115" y="55245"/>
                </a:cubicBezTo>
                <a:cubicBezTo>
                  <a:pt x="1302068" y="56198"/>
                  <a:pt x="1302068" y="57150"/>
                  <a:pt x="1303020" y="57150"/>
                </a:cubicBezTo>
                <a:cubicBezTo>
                  <a:pt x="1309688" y="57150"/>
                  <a:pt x="1315403" y="57150"/>
                  <a:pt x="1321118" y="60960"/>
                </a:cubicBezTo>
                <a:cubicBezTo>
                  <a:pt x="1323023" y="62865"/>
                  <a:pt x="1326833" y="60960"/>
                  <a:pt x="1328738" y="59055"/>
                </a:cubicBezTo>
                <a:cubicBezTo>
                  <a:pt x="1331595" y="56198"/>
                  <a:pt x="1334453" y="59055"/>
                  <a:pt x="1336358" y="60960"/>
                </a:cubicBezTo>
                <a:cubicBezTo>
                  <a:pt x="1337310" y="61913"/>
                  <a:pt x="1338263" y="63817"/>
                  <a:pt x="1337310" y="65723"/>
                </a:cubicBezTo>
                <a:cubicBezTo>
                  <a:pt x="1333500" y="73342"/>
                  <a:pt x="1330643" y="74295"/>
                  <a:pt x="1322070" y="70485"/>
                </a:cubicBezTo>
                <a:cubicBezTo>
                  <a:pt x="1317308" y="68580"/>
                  <a:pt x="1313498" y="68580"/>
                  <a:pt x="1308735" y="68580"/>
                </a:cubicBezTo>
                <a:cubicBezTo>
                  <a:pt x="1303973" y="68580"/>
                  <a:pt x="1301115" y="71438"/>
                  <a:pt x="1300163" y="76200"/>
                </a:cubicBezTo>
                <a:cubicBezTo>
                  <a:pt x="1305878" y="80963"/>
                  <a:pt x="1313498" y="78105"/>
                  <a:pt x="1319213" y="81915"/>
                </a:cubicBezTo>
                <a:cubicBezTo>
                  <a:pt x="1320165" y="81915"/>
                  <a:pt x="1322070" y="80010"/>
                  <a:pt x="1323023" y="80010"/>
                </a:cubicBezTo>
                <a:cubicBezTo>
                  <a:pt x="1327785" y="79058"/>
                  <a:pt x="1331595" y="73342"/>
                  <a:pt x="1337310" y="79058"/>
                </a:cubicBezTo>
                <a:cubicBezTo>
                  <a:pt x="1337310" y="79058"/>
                  <a:pt x="1340168" y="77152"/>
                  <a:pt x="1342073" y="77152"/>
                </a:cubicBezTo>
                <a:cubicBezTo>
                  <a:pt x="1343025" y="77152"/>
                  <a:pt x="1343978" y="78105"/>
                  <a:pt x="1344930" y="78105"/>
                </a:cubicBezTo>
                <a:cubicBezTo>
                  <a:pt x="1343978" y="79058"/>
                  <a:pt x="1343978" y="80010"/>
                  <a:pt x="1343025" y="80963"/>
                </a:cubicBezTo>
                <a:cubicBezTo>
                  <a:pt x="1341120" y="84773"/>
                  <a:pt x="1342073" y="84773"/>
                  <a:pt x="1345883" y="87630"/>
                </a:cubicBezTo>
                <a:cubicBezTo>
                  <a:pt x="1346835" y="88583"/>
                  <a:pt x="1348740" y="87630"/>
                  <a:pt x="1347788" y="90488"/>
                </a:cubicBezTo>
                <a:cubicBezTo>
                  <a:pt x="1344930" y="97155"/>
                  <a:pt x="1345883" y="97155"/>
                  <a:pt x="1352550" y="98108"/>
                </a:cubicBezTo>
                <a:cubicBezTo>
                  <a:pt x="1350645" y="101917"/>
                  <a:pt x="1348740" y="105727"/>
                  <a:pt x="1346835" y="110490"/>
                </a:cubicBezTo>
                <a:cubicBezTo>
                  <a:pt x="1345883" y="112395"/>
                  <a:pt x="1345883" y="114300"/>
                  <a:pt x="1347788" y="115252"/>
                </a:cubicBezTo>
                <a:cubicBezTo>
                  <a:pt x="1349693" y="116205"/>
                  <a:pt x="1350645" y="116205"/>
                  <a:pt x="1352550" y="115252"/>
                </a:cubicBezTo>
                <a:cubicBezTo>
                  <a:pt x="1353503" y="114300"/>
                  <a:pt x="1356360" y="112395"/>
                  <a:pt x="1357313" y="113348"/>
                </a:cubicBezTo>
                <a:cubicBezTo>
                  <a:pt x="1364933" y="118110"/>
                  <a:pt x="1373505" y="116205"/>
                  <a:pt x="1381125" y="116205"/>
                </a:cubicBezTo>
                <a:cubicBezTo>
                  <a:pt x="1384935" y="116205"/>
                  <a:pt x="1387793" y="116205"/>
                  <a:pt x="1391603" y="116205"/>
                </a:cubicBezTo>
                <a:cubicBezTo>
                  <a:pt x="1397318" y="116205"/>
                  <a:pt x="1401128" y="118110"/>
                  <a:pt x="1403033" y="124777"/>
                </a:cubicBezTo>
                <a:cubicBezTo>
                  <a:pt x="1403033" y="126683"/>
                  <a:pt x="1405890" y="128588"/>
                  <a:pt x="1404938" y="129540"/>
                </a:cubicBezTo>
                <a:cubicBezTo>
                  <a:pt x="1403033" y="132398"/>
                  <a:pt x="1402080" y="134302"/>
                  <a:pt x="1406843" y="134302"/>
                </a:cubicBezTo>
                <a:cubicBezTo>
                  <a:pt x="1411605" y="134302"/>
                  <a:pt x="1416368" y="134302"/>
                  <a:pt x="1421130" y="134302"/>
                </a:cubicBezTo>
                <a:cubicBezTo>
                  <a:pt x="1438275" y="134302"/>
                  <a:pt x="1455420" y="134302"/>
                  <a:pt x="1471613" y="134302"/>
                </a:cubicBezTo>
                <a:cubicBezTo>
                  <a:pt x="1472565" y="134302"/>
                  <a:pt x="1475423" y="134302"/>
                  <a:pt x="1474470" y="136208"/>
                </a:cubicBezTo>
                <a:cubicBezTo>
                  <a:pt x="1471613" y="140970"/>
                  <a:pt x="1474470" y="140970"/>
                  <a:pt x="1477328" y="140970"/>
                </a:cubicBezTo>
                <a:cubicBezTo>
                  <a:pt x="1478280" y="140970"/>
                  <a:pt x="1479233" y="140970"/>
                  <a:pt x="1480185" y="141923"/>
                </a:cubicBezTo>
                <a:cubicBezTo>
                  <a:pt x="1481138" y="141923"/>
                  <a:pt x="1481138" y="142875"/>
                  <a:pt x="1481138" y="142875"/>
                </a:cubicBezTo>
                <a:cubicBezTo>
                  <a:pt x="1481138" y="142875"/>
                  <a:pt x="1480185" y="143827"/>
                  <a:pt x="1480185" y="143827"/>
                </a:cubicBezTo>
                <a:cubicBezTo>
                  <a:pt x="1476375" y="144780"/>
                  <a:pt x="1472565" y="145733"/>
                  <a:pt x="1468755" y="146685"/>
                </a:cubicBezTo>
                <a:cubicBezTo>
                  <a:pt x="1466850" y="141923"/>
                  <a:pt x="1463040" y="148590"/>
                  <a:pt x="1460183" y="145733"/>
                </a:cubicBezTo>
                <a:lnTo>
                  <a:pt x="1447800" y="148590"/>
                </a:lnTo>
                <a:cubicBezTo>
                  <a:pt x="1445895" y="149542"/>
                  <a:pt x="1445895" y="151448"/>
                  <a:pt x="1446848" y="153352"/>
                </a:cubicBezTo>
                <a:cubicBezTo>
                  <a:pt x="1446848" y="155258"/>
                  <a:pt x="1447800" y="157163"/>
                  <a:pt x="1448753" y="158115"/>
                </a:cubicBezTo>
                <a:cubicBezTo>
                  <a:pt x="1459230" y="159067"/>
                  <a:pt x="1468755" y="160973"/>
                  <a:pt x="1479233" y="156210"/>
                </a:cubicBezTo>
                <a:cubicBezTo>
                  <a:pt x="1484948" y="154305"/>
                  <a:pt x="1491615" y="154305"/>
                  <a:pt x="1497330" y="152400"/>
                </a:cubicBezTo>
                <a:cubicBezTo>
                  <a:pt x="1501140" y="157163"/>
                  <a:pt x="1504950" y="150495"/>
                  <a:pt x="1507808" y="152400"/>
                </a:cubicBezTo>
                <a:cubicBezTo>
                  <a:pt x="1510665" y="154305"/>
                  <a:pt x="1513523" y="155258"/>
                  <a:pt x="1517333" y="155258"/>
                </a:cubicBezTo>
                <a:cubicBezTo>
                  <a:pt x="1518285" y="155258"/>
                  <a:pt x="1519238" y="156210"/>
                  <a:pt x="1519238" y="157163"/>
                </a:cubicBezTo>
                <a:cubicBezTo>
                  <a:pt x="1519238" y="159067"/>
                  <a:pt x="1519238" y="160973"/>
                  <a:pt x="1517333" y="161925"/>
                </a:cubicBezTo>
                <a:cubicBezTo>
                  <a:pt x="1509713" y="166688"/>
                  <a:pt x="1502093" y="165735"/>
                  <a:pt x="1493520" y="165735"/>
                </a:cubicBezTo>
                <a:cubicBezTo>
                  <a:pt x="1487805" y="160020"/>
                  <a:pt x="1481138" y="162877"/>
                  <a:pt x="1475423" y="162877"/>
                </a:cubicBezTo>
                <a:cubicBezTo>
                  <a:pt x="1471613" y="162877"/>
                  <a:pt x="1470660" y="163830"/>
                  <a:pt x="1470660" y="166688"/>
                </a:cubicBezTo>
                <a:cubicBezTo>
                  <a:pt x="1470660" y="168592"/>
                  <a:pt x="1471613" y="169545"/>
                  <a:pt x="1473518" y="170498"/>
                </a:cubicBezTo>
                <a:cubicBezTo>
                  <a:pt x="1476375" y="171450"/>
                  <a:pt x="1477328" y="173355"/>
                  <a:pt x="1477328" y="175260"/>
                </a:cubicBezTo>
                <a:cubicBezTo>
                  <a:pt x="1477328" y="178117"/>
                  <a:pt x="1476375" y="180023"/>
                  <a:pt x="1474470" y="180023"/>
                </a:cubicBezTo>
                <a:cubicBezTo>
                  <a:pt x="1467803" y="180023"/>
                  <a:pt x="1462088" y="180023"/>
                  <a:pt x="1455420" y="180023"/>
                </a:cubicBezTo>
                <a:cubicBezTo>
                  <a:pt x="1453515" y="180023"/>
                  <a:pt x="1450658" y="180975"/>
                  <a:pt x="1449705" y="183833"/>
                </a:cubicBezTo>
                <a:cubicBezTo>
                  <a:pt x="1449705" y="184785"/>
                  <a:pt x="1449705" y="187642"/>
                  <a:pt x="1446848" y="186690"/>
                </a:cubicBezTo>
                <a:cubicBezTo>
                  <a:pt x="1445895" y="186690"/>
                  <a:pt x="1445895" y="184785"/>
                  <a:pt x="1445895" y="183833"/>
                </a:cubicBezTo>
                <a:cubicBezTo>
                  <a:pt x="1444943" y="181927"/>
                  <a:pt x="1444943" y="181927"/>
                  <a:pt x="1443990" y="182880"/>
                </a:cubicBezTo>
                <a:cubicBezTo>
                  <a:pt x="1443990" y="182880"/>
                  <a:pt x="1443038" y="183833"/>
                  <a:pt x="1443038" y="183833"/>
                </a:cubicBezTo>
                <a:cubicBezTo>
                  <a:pt x="1443038" y="185738"/>
                  <a:pt x="1442085" y="188595"/>
                  <a:pt x="1443038" y="188595"/>
                </a:cubicBezTo>
                <a:cubicBezTo>
                  <a:pt x="1447800" y="191452"/>
                  <a:pt x="1441133" y="197167"/>
                  <a:pt x="1445895" y="200025"/>
                </a:cubicBezTo>
                <a:cubicBezTo>
                  <a:pt x="1446848" y="200977"/>
                  <a:pt x="1446848" y="204788"/>
                  <a:pt x="1449705" y="204788"/>
                </a:cubicBezTo>
                <a:cubicBezTo>
                  <a:pt x="1451610" y="204788"/>
                  <a:pt x="1454468" y="204788"/>
                  <a:pt x="1456373" y="203835"/>
                </a:cubicBezTo>
                <a:cubicBezTo>
                  <a:pt x="1458278" y="201930"/>
                  <a:pt x="1460183" y="200977"/>
                  <a:pt x="1461135" y="199073"/>
                </a:cubicBezTo>
                <a:cubicBezTo>
                  <a:pt x="1464945" y="204788"/>
                  <a:pt x="1471613" y="200025"/>
                  <a:pt x="1475423" y="202883"/>
                </a:cubicBezTo>
                <a:cubicBezTo>
                  <a:pt x="1476375" y="203835"/>
                  <a:pt x="1476375" y="204788"/>
                  <a:pt x="1475423" y="205740"/>
                </a:cubicBezTo>
                <a:cubicBezTo>
                  <a:pt x="1474470" y="206692"/>
                  <a:pt x="1474470" y="207645"/>
                  <a:pt x="1475423" y="208598"/>
                </a:cubicBezTo>
                <a:cubicBezTo>
                  <a:pt x="1479233" y="209550"/>
                  <a:pt x="1482090" y="209550"/>
                  <a:pt x="1485900" y="209550"/>
                </a:cubicBezTo>
                <a:cubicBezTo>
                  <a:pt x="1486853" y="209550"/>
                  <a:pt x="1487805" y="211455"/>
                  <a:pt x="1487805" y="212408"/>
                </a:cubicBezTo>
                <a:cubicBezTo>
                  <a:pt x="1487805" y="213360"/>
                  <a:pt x="1487805" y="215265"/>
                  <a:pt x="1486853" y="215265"/>
                </a:cubicBezTo>
                <a:cubicBezTo>
                  <a:pt x="1481138" y="217170"/>
                  <a:pt x="1475423" y="216217"/>
                  <a:pt x="1470660" y="219075"/>
                </a:cubicBezTo>
                <a:cubicBezTo>
                  <a:pt x="1468755" y="220027"/>
                  <a:pt x="1465898" y="219075"/>
                  <a:pt x="1463993" y="218123"/>
                </a:cubicBezTo>
                <a:cubicBezTo>
                  <a:pt x="1460183" y="216217"/>
                  <a:pt x="1457325" y="216217"/>
                  <a:pt x="1454468" y="217170"/>
                </a:cubicBezTo>
                <a:lnTo>
                  <a:pt x="1444943" y="222885"/>
                </a:lnTo>
                <a:cubicBezTo>
                  <a:pt x="1443038" y="223838"/>
                  <a:pt x="1441133" y="225742"/>
                  <a:pt x="1439228" y="226695"/>
                </a:cubicBezTo>
                <a:cubicBezTo>
                  <a:pt x="1435418" y="228600"/>
                  <a:pt x="1435418" y="228600"/>
                  <a:pt x="1439228" y="230505"/>
                </a:cubicBezTo>
                <a:cubicBezTo>
                  <a:pt x="1441133" y="231458"/>
                  <a:pt x="1443038" y="232410"/>
                  <a:pt x="1444943" y="234315"/>
                </a:cubicBezTo>
                <a:cubicBezTo>
                  <a:pt x="1447800" y="237173"/>
                  <a:pt x="1449705" y="235267"/>
                  <a:pt x="1452563" y="234315"/>
                </a:cubicBezTo>
                <a:cubicBezTo>
                  <a:pt x="1455420" y="233363"/>
                  <a:pt x="1459230" y="232410"/>
                  <a:pt x="1461135" y="237173"/>
                </a:cubicBezTo>
                <a:cubicBezTo>
                  <a:pt x="1462088" y="237173"/>
                  <a:pt x="1462088" y="237173"/>
                  <a:pt x="1463040" y="237173"/>
                </a:cubicBezTo>
                <a:cubicBezTo>
                  <a:pt x="1463993" y="239077"/>
                  <a:pt x="1464945" y="240030"/>
                  <a:pt x="1464945" y="241935"/>
                </a:cubicBezTo>
                <a:cubicBezTo>
                  <a:pt x="1464945" y="242888"/>
                  <a:pt x="1463040" y="243840"/>
                  <a:pt x="1462088" y="243840"/>
                </a:cubicBezTo>
                <a:cubicBezTo>
                  <a:pt x="1457325" y="243840"/>
                  <a:pt x="1452563" y="243840"/>
                  <a:pt x="1447800" y="243840"/>
                </a:cubicBezTo>
                <a:cubicBezTo>
                  <a:pt x="1444943" y="243840"/>
                  <a:pt x="1443990" y="245745"/>
                  <a:pt x="1443990" y="247650"/>
                </a:cubicBezTo>
                <a:cubicBezTo>
                  <a:pt x="1443990" y="249555"/>
                  <a:pt x="1443038" y="252413"/>
                  <a:pt x="1442085" y="254317"/>
                </a:cubicBezTo>
                <a:cubicBezTo>
                  <a:pt x="1440180" y="257175"/>
                  <a:pt x="1443038" y="257175"/>
                  <a:pt x="1443990" y="257175"/>
                </a:cubicBezTo>
                <a:cubicBezTo>
                  <a:pt x="1463993" y="257175"/>
                  <a:pt x="1484948" y="257175"/>
                  <a:pt x="1504950" y="257175"/>
                </a:cubicBezTo>
                <a:cubicBezTo>
                  <a:pt x="1511618" y="257175"/>
                  <a:pt x="1518285" y="255270"/>
                  <a:pt x="1523048" y="260033"/>
                </a:cubicBezTo>
                <a:cubicBezTo>
                  <a:pt x="1524000" y="260985"/>
                  <a:pt x="1524953" y="260033"/>
                  <a:pt x="1526858" y="260033"/>
                </a:cubicBezTo>
                <a:cubicBezTo>
                  <a:pt x="1531620" y="260985"/>
                  <a:pt x="1537335" y="259080"/>
                  <a:pt x="1542098" y="261938"/>
                </a:cubicBezTo>
                <a:cubicBezTo>
                  <a:pt x="1546860" y="264795"/>
                  <a:pt x="1552575" y="262890"/>
                  <a:pt x="1557338" y="263842"/>
                </a:cubicBezTo>
                <a:cubicBezTo>
                  <a:pt x="1558290" y="263842"/>
                  <a:pt x="1558290" y="264795"/>
                  <a:pt x="1558290" y="264795"/>
                </a:cubicBezTo>
                <a:cubicBezTo>
                  <a:pt x="1557338" y="265748"/>
                  <a:pt x="1556385" y="266700"/>
                  <a:pt x="1556385" y="266700"/>
                </a:cubicBezTo>
                <a:cubicBezTo>
                  <a:pt x="1553528" y="266700"/>
                  <a:pt x="1550670" y="266700"/>
                  <a:pt x="1547813" y="267653"/>
                </a:cubicBezTo>
                <a:cubicBezTo>
                  <a:pt x="1544955" y="268605"/>
                  <a:pt x="1543050" y="270510"/>
                  <a:pt x="1540193" y="267653"/>
                </a:cubicBezTo>
                <a:cubicBezTo>
                  <a:pt x="1536383" y="269558"/>
                  <a:pt x="1533525" y="271463"/>
                  <a:pt x="1529715" y="273367"/>
                </a:cubicBezTo>
                <a:cubicBezTo>
                  <a:pt x="1528763" y="273367"/>
                  <a:pt x="1527810" y="272415"/>
                  <a:pt x="1526858" y="271463"/>
                </a:cubicBezTo>
                <a:cubicBezTo>
                  <a:pt x="1523048" y="268605"/>
                  <a:pt x="1517333" y="272415"/>
                  <a:pt x="1513523" y="268605"/>
                </a:cubicBezTo>
                <a:cubicBezTo>
                  <a:pt x="1510665" y="265748"/>
                  <a:pt x="1509713" y="269558"/>
                  <a:pt x="1507808" y="270510"/>
                </a:cubicBezTo>
                <a:cubicBezTo>
                  <a:pt x="1503045" y="270510"/>
                  <a:pt x="1498283" y="271463"/>
                  <a:pt x="1494473" y="271463"/>
                </a:cubicBezTo>
                <a:cubicBezTo>
                  <a:pt x="1494473" y="271463"/>
                  <a:pt x="1493520" y="272415"/>
                  <a:pt x="1493520" y="272415"/>
                </a:cubicBezTo>
                <a:cubicBezTo>
                  <a:pt x="1493520" y="273367"/>
                  <a:pt x="1494473" y="273367"/>
                  <a:pt x="1494473" y="273367"/>
                </a:cubicBezTo>
                <a:cubicBezTo>
                  <a:pt x="1494473" y="273367"/>
                  <a:pt x="1495425" y="274320"/>
                  <a:pt x="1496378" y="274320"/>
                </a:cubicBezTo>
                <a:cubicBezTo>
                  <a:pt x="1499235" y="274320"/>
                  <a:pt x="1500188" y="277178"/>
                  <a:pt x="1499235" y="279083"/>
                </a:cubicBezTo>
                <a:cubicBezTo>
                  <a:pt x="1498283" y="281940"/>
                  <a:pt x="1495425" y="283845"/>
                  <a:pt x="1492568" y="282892"/>
                </a:cubicBezTo>
                <a:cubicBezTo>
                  <a:pt x="1490663" y="281940"/>
                  <a:pt x="1488758" y="280988"/>
                  <a:pt x="1485900" y="281940"/>
                </a:cubicBezTo>
                <a:lnTo>
                  <a:pt x="1472565" y="280988"/>
                </a:lnTo>
                <a:cubicBezTo>
                  <a:pt x="1470660" y="280988"/>
                  <a:pt x="1469708" y="280035"/>
                  <a:pt x="1467803" y="281940"/>
                </a:cubicBezTo>
                <a:cubicBezTo>
                  <a:pt x="1466850" y="282892"/>
                  <a:pt x="1464945" y="284798"/>
                  <a:pt x="1463993" y="281940"/>
                </a:cubicBezTo>
                <a:cubicBezTo>
                  <a:pt x="1463993" y="280988"/>
                  <a:pt x="1463993" y="279083"/>
                  <a:pt x="1463993" y="279083"/>
                </a:cubicBezTo>
                <a:cubicBezTo>
                  <a:pt x="1464945" y="277178"/>
                  <a:pt x="1466850" y="276225"/>
                  <a:pt x="1464945" y="273367"/>
                </a:cubicBezTo>
                <a:cubicBezTo>
                  <a:pt x="1463040" y="271463"/>
                  <a:pt x="1461135" y="270510"/>
                  <a:pt x="1459230" y="272415"/>
                </a:cubicBezTo>
                <a:cubicBezTo>
                  <a:pt x="1457325" y="273367"/>
                  <a:pt x="1456373" y="273367"/>
                  <a:pt x="1454468" y="272415"/>
                </a:cubicBezTo>
                <a:cubicBezTo>
                  <a:pt x="1449705" y="271463"/>
                  <a:pt x="1449705" y="271463"/>
                  <a:pt x="1448753" y="272415"/>
                </a:cubicBezTo>
                <a:cubicBezTo>
                  <a:pt x="1447800" y="273367"/>
                  <a:pt x="1446848" y="274320"/>
                  <a:pt x="1446848" y="275273"/>
                </a:cubicBezTo>
                <a:cubicBezTo>
                  <a:pt x="1444943" y="281940"/>
                  <a:pt x="1440180" y="283845"/>
                  <a:pt x="1433513" y="283845"/>
                </a:cubicBezTo>
                <a:cubicBezTo>
                  <a:pt x="1429703" y="283845"/>
                  <a:pt x="1426845" y="283845"/>
                  <a:pt x="1423988" y="285750"/>
                </a:cubicBezTo>
                <a:cubicBezTo>
                  <a:pt x="1423035" y="286703"/>
                  <a:pt x="1421130" y="286703"/>
                  <a:pt x="1419225" y="286703"/>
                </a:cubicBezTo>
                <a:cubicBezTo>
                  <a:pt x="1407795" y="286703"/>
                  <a:pt x="1395413" y="286703"/>
                  <a:pt x="1383983" y="286703"/>
                </a:cubicBezTo>
                <a:cubicBezTo>
                  <a:pt x="1374458" y="281940"/>
                  <a:pt x="1364933" y="283845"/>
                  <a:pt x="1355408" y="283845"/>
                </a:cubicBezTo>
                <a:cubicBezTo>
                  <a:pt x="1353503" y="283845"/>
                  <a:pt x="1351598" y="283845"/>
                  <a:pt x="1350645" y="282892"/>
                </a:cubicBezTo>
                <a:cubicBezTo>
                  <a:pt x="1347788" y="280035"/>
                  <a:pt x="1345883" y="281940"/>
                  <a:pt x="1343978" y="283845"/>
                </a:cubicBezTo>
                <a:cubicBezTo>
                  <a:pt x="1342073" y="285750"/>
                  <a:pt x="1341120" y="286703"/>
                  <a:pt x="1338263" y="284798"/>
                </a:cubicBezTo>
                <a:cubicBezTo>
                  <a:pt x="1337310" y="283845"/>
                  <a:pt x="1335405" y="282892"/>
                  <a:pt x="1333500" y="282892"/>
                </a:cubicBezTo>
                <a:cubicBezTo>
                  <a:pt x="1306830" y="282892"/>
                  <a:pt x="1281113" y="282892"/>
                  <a:pt x="1254443" y="282892"/>
                </a:cubicBezTo>
                <a:cubicBezTo>
                  <a:pt x="1252538" y="282892"/>
                  <a:pt x="1251585" y="283845"/>
                  <a:pt x="1251585" y="285750"/>
                </a:cubicBezTo>
                <a:cubicBezTo>
                  <a:pt x="1253490" y="285750"/>
                  <a:pt x="1256348" y="285750"/>
                  <a:pt x="1258253" y="285750"/>
                </a:cubicBezTo>
                <a:cubicBezTo>
                  <a:pt x="1261110" y="285750"/>
                  <a:pt x="1263968" y="285750"/>
                  <a:pt x="1265873" y="288608"/>
                </a:cubicBezTo>
                <a:cubicBezTo>
                  <a:pt x="1268730" y="293370"/>
                  <a:pt x="1273493" y="293370"/>
                  <a:pt x="1278255" y="293370"/>
                </a:cubicBezTo>
                <a:cubicBezTo>
                  <a:pt x="1286828" y="292417"/>
                  <a:pt x="1295400" y="295275"/>
                  <a:pt x="1303973" y="290513"/>
                </a:cubicBezTo>
                <a:cubicBezTo>
                  <a:pt x="1310640" y="290513"/>
                  <a:pt x="1318260" y="290513"/>
                  <a:pt x="1324928" y="290513"/>
                </a:cubicBezTo>
                <a:cubicBezTo>
                  <a:pt x="1331595" y="289560"/>
                  <a:pt x="1337310" y="294323"/>
                  <a:pt x="1343025" y="294323"/>
                </a:cubicBezTo>
                <a:cubicBezTo>
                  <a:pt x="1346835" y="298133"/>
                  <a:pt x="1351598" y="297180"/>
                  <a:pt x="1356360" y="297180"/>
                </a:cubicBezTo>
                <a:cubicBezTo>
                  <a:pt x="1362075" y="297180"/>
                  <a:pt x="1367790" y="297180"/>
                  <a:pt x="1373505" y="297180"/>
                </a:cubicBezTo>
                <a:cubicBezTo>
                  <a:pt x="1375410" y="297180"/>
                  <a:pt x="1377315" y="297180"/>
                  <a:pt x="1378268" y="297180"/>
                </a:cubicBezTo>
                <a:cubicBezTo>
                  <a:pt x="1385888" y="291465"/>
                  <a:pt x="1392555" y="294323"/>
                  <a:pt x="1399223" y="298133"/>
                </a:cubicBezTo>
                <a:cubicBezTo>
                  <a:pt x="1403985" y="300990"/>
                  <a:pt x="1408748" y="300990"/>
                  <a:pt x="1414463" y="300990"/>
                </a:cubicBezTo>
                <a:cubicBezTo>
                  <a:pt x="1416368" y="300990"/>
                  <a:pt x="1418273" y="300990"/>
                  <a:pt x="1417320" y="302895"/>
                </a:cubicBezTo>
                <a:cubicBezTo>
                  <a:pt x="1417320" y="302895"/>
                  <a:pt x="1415415" y="303848"/>
                  <a:pt x="1414463" y="303848"/>
                </a:cubicBezTo>
                <a:cubicBezTo>
                  <a:pt x="1412558" y="304800"/>
                  <a:pt x="1412558" y="305753"/>
                  <a:pt x="1413510" y="307658"/>
                </a:cubicBezTo>
                <a:cubicBezTo>
                  <a:pt x="1414463" y="308610"/>
                  <a:pt x="1414463" y="309563"/>
                  <a:pt x="1413510" y="310515"/>
                </a:cubicBezTo>
                <a:cubicBezTo>
                  <a:pt x="1409700" y="310515"/>
                  <a:pt x="1406843" y="311467"/>
                  <a:pt x="1403033" y="311467"/>
                </a:cubicBezTo>
                <a:cubicBezTo>
                  <a:pt x="1400175" y="311467"/>
                  <a:pt x="1398270" y="312420"/>
                  <a:pt x="1397318" y="314325"/>
                </a:cubicBezTo>
                <a:cubicBezTo>
                  <a:pt x="1396365" y="315278"/>
                  <a:pt x="1393508" y="316230"/>
                  <a:pt x="1396365" y="318135"/>
                </a:cubicBezTo>
                <a:cubicBezTo>
                  <a:pt x="1397318" y="319088"/>
                  <a:pt x="1400175" y="320992"/>
                  <a:pt x="1400175" y="320992"/>
                </a:cubicBezTo>
                <a:cubicBezTo>
                  <a:pt x="1407795" y="315278"/>
                  <a:pt x="1417320" y="321945"/>
                  <a:pt x="1424940" y="315278"/>
                </a:cubicBezTo>
                <a:cubicBezTo>
                  <a:pt x="1426845" y="314325"/>
                  <a:pt x="1429703" y="316230"/>
                  <a:pt x="1430655" y="318135"/>
                </a:cubicBezTo>
                <a:cubicBezTo>
                  <a:pt x="1432560" y="320040"/>
                  <a:pt x="1433513" y="322898"/>
                  <a:pt x="1435418" y="324803"/>
                </a:cubicBezTo>
                <a:cubicBezTo>
                  <a:pt x="1440180" y="323850"/>
                  <a:pt x="1443990" y="328613"/>
                  <a:pt x="1448753" y="328613"/>
                </a:cubicBezTo>
                <a:cubicBezTo>
                  <a:pt x="1461135" y="328613"/>
                  <a:pt x="1473518" y="328613"/>
                  <a:pt x="1485900" y="328613"/>
                </a:cubicBezTo>
                <a:cubicBezTo>
                  <a:pt x="1487805" y="328613"/>
                  <a:pt x="1488758" y="327660"/>
                  <a:pt x="1490663" y="326708"/>
                </a:cubicBezTo>
                <a:cubicBezTo>
                  <a:pt x="1494473" y="324803"/>
                  <a:pt x="1498283" y="326708"/>
                  <a:pt x="1500188" y="330517"/>
                </a:cubicBezTo>
                <a:cubicBezTo>
                  <a:pt x="1503045" y="338138"/>
                  <a:pt x="1506855" y="340995"/>
                  <a:pt x="1512570" y="338138"/>
                </a:cubicBezTo>
                <a:cubicBezTo>
                  <a:pt x="1516380" y="336233"/>
                  <a:pt x="1521143" y="336233"/>
                  <a:pt x="1525905" y="334328"/>
                </a:cubicBezTo>
                <a:cubicBezTo>
                  <a:pt x="1531620" y="331470"/>
                  <a:pt x="1538288" y="331470"/>
                  <a:pt x="1544003" y="329565"/>
                </a:cubicBezTo>
                <a:cubicBezTo>
                  <a:pt x="1546860" y="328613"/>
                  <a:pt x="1550670" y="329565"/>
                  <a:pt x="1554480" y="329565"/>
                </a:cubicBezTo>
                <a:cubicBezTo>
                  <a:pt x="1553528" y="322898"/>
                  <a:pt x="1558290" y="325755"/>
                  <a:pt x="1562100" y="328613"/>
                </a:cubicBezTo>
                <a:close/>
                <a:moveTo>
                  <a:pt x="1453515" y="230505"/>
                </a:moveTo>
                <a:cubicBezTo>
                  <a:pt x="1453515" y="230505"/>
                  <a:pt x="1454468" y="230505"/>
                  <a:pt x="1454468" y="230505"/>
                </a:cubicBezTo>
                <a:cubicBezTo>
                  <a:pt x="1454468" y="229552"/>
                  <a:pt x="1455420" y="228600"/>
                  <a:pt x="1455420" y="228600"/>
                </a:cubicBezTo>
                <a:cubicBezTo>
                  <a:pt x="1455420" y="228600"/>
                  <a:pt x="1455420" y="228600"/>
                  <a:pt x="1455420" y="228600"/>
                </a:cubicBezTo>
                <a:lnTo>
                  <a:pt x="1455420" y="228600"/>
                </a:lnTo>
                <a:cubicBezTo>
                  <a:pt x="1455420" y="228600"/>
                  <a:pt x="1455420" y="228600"/>
                  <a:pt x="1455420" y="228600"/>
                </a:cubicBezTo>
                <a:cubicBezTo>
                  <a:pt x="1454468" y="228600"/>
                  <a:pt x="1453515" y="228600"/>
                  <a:pt x="1453515" y="230505"/>
                </a:cubicBezTo>
                <a:close/>
                <a:moveTo>
                  <a:pt x="1443038" y="135255"/>
                </a:moveTo>
                <a:cubicBezTo>
                  <a:pt x="1443990" y="135255"/>
                  <a:pt x="1443990" y="135255"/>
                  <a:pt x="1444943" y="136208"/>
                </a:cubicBezTo>
                <a:cubicBezTo>
                  <a:pt x="1444943" y="136208"/>
                  <a:pt x="1444943" y="135255"/>
                  <a:pt x="1444943" y="135255"/>
                </a:cubicBezTo>
                <a:cubicBezTo>
                  <a:pt x="1444943" y="135255"/>
                  <a:pt x="1443990" y="134302"/>
                  <a:pt x="1443990" y="134302"/>
                </a:cubicBezTo>
                <a:cubicBezTo>
                  <a:pt x="1443038" y="134302"/>
                  <a:pt x="1443038" y="134302"/>
                  <a:pt x="1443038" y="135255"/>
                </a:cubicBezTo>
                <a:close/>
                <a:moveTo>
                  <a:pt x="1386840" y="124777"/>
                </a:moveTo>
                <a:cubicBezTo>
                  <a:pt x="1386840" y="124777"/>
                  <a:pt x="1387793" y="124777"/>
                  <a:pt x="1387793" y="125730"/>
                </a:cubicBezTo>
                <a:cubicBezTo>
                  <a:pt x="1387793" y="125730"/>
                  <a:pt x="1388745" y="124777"/>
                  <a:pt x="1388745" y="124777"/>
                </a:cubicBezTo>
                <a:cubicBezTo>
                  <a:pt x="1388745" y="124777"/>
                  <a:pt x="1387793" y="123825"/>
                  <a:pt x="1387793" y="123825"/>
                </a:cubicBezTo>
                <a:cubicBezTo>
                  <a:pt x="1387793" y="123825"/>
                  <a:pt x="1387793" y="124777"/>
                  <a:pt x="1386840" y="124777"/>
                </a:cubicBezTo>
                <a:close/>
                <a:moveTo>
                  <a:pt x="1382078" y="133350"/>
                </a:moveTo>
                <a:cubicBezTo>
                  <a:pt x="1381125" y="133350"/>
                  <a:pt x="1381125" y="134302"/>
                  <a:pt x="1380173" y="135255"/>
                </a:cubicBezTo>
                <a:cubicBezTo>
                  <a:pt x="1380173" y="135255"/>
                  <a:pt x="1381125" y="136208"/>
                  <a:pt x="1381125" y="136208"/>
                </a:cubicBezTo>
                <a:cubicBezTo>
                  <a:pt x="1383030" y="136208"/>
                  <a:pt x="1383983" y="136208"/>
                  <a:pt x="1385888" y="136208"/>
                </a:cubicBezTo>
                <a:cubicBezTo>
                  <a:pt x="1385888" y="136208"/>
                  <a:pt x="1385888" y="136208"/>
                  <a:pt x="1385888" y="136208"/>
                </a:cubicBezTo>
                <a:cubicBezTo>
                  <a:pt x="1385888" y="136208"/>
                  <a:pt x="1385888" y="136208"/>
                  <a:pt x="1385888" y="136208"/>
                </a:cubicBezTo>
                <a:cubicBezTo>
                  <a:pt x="1385888" y="137160"/>
                  <a:pt x="1386840" y="139065"/>
                  <a:pt x="1387793" y="139065"/>
                </a:cubicBezTo>
                <a:cubicBezTo>
                  <a:pt x="1395413" y="139065"/>
                  <a:pt x="1403985" y="139065"/>
                  <a:pt x="1411605" y="140017"/>
                </a:cubicBezTo>
                <a:cubicBezTo>
                  <a:pt x="1414463" y="140017"/>
                  <a:pt x="1417320" y="138113"/>
                  <a:pt x="1419225" y="137160"/>
                </a:cubicBezTo>
                <a:cubicBezTo>
                  <a:pt x="1421130" y="136208"/>
                  <a:pt x="1423988" y="137160"/>
                  <a:pt x="1425893" y="137160"/>
                </a:cubicBezTo>
                <a:cubicBezTo>
                  <a:pt x="1429703" y="137160"/>
                  <a:pt x="1430655" y="139065"/>
                  <a:pt x="1431608" y="141923"/>
                </a:cubicBezTo>
                <a:cubicBezTo>
                  <a:pt x="1431608" y="141923"/>
                  <a:pt x="1432560" y="142875"/>
                  <a:pt x="1432560" y="142875"/>
                </a:cubicBezTo>
                <a:cubicBezTo>
                  <a:pt x="1432560" y="142875"/>
                  <a:pt x="1433513" y="141923"/>
                  <a:pt x="1433513" y="141923"/>
                </a:cubicBezTo>
                <a:cubicBezTo>
                  <a:pt x="1435418" y="137160"/>
                  <a:pt x="1433513" y="133350"/>
                  <a:pt x="1429703" y="133350"/>
                </a:cubicBezTo>
                <a:cubicBezTo>
                  <a:pt x="1424940" y="133350"/>
                  <a:pt x="1420178" y="133350"/>
                  <a:pt x="1415415" y="133350"/>
                </a:cubicBezTo>
                <a:cubicBezTo>
                  <a:pt x="1411605" y="133350"/>
                  <a:pt x="1406843" y="134302"/>
                  <a:pt x="1403033" y="133350"/>
                </a:cubicBezTo>
                <a:cubicBezTo>
                  <a:pt x="1397318" y="132398"/>
                  <a:pt x="1394460" y="137160"/>
                  <a:pt x="1389698" y="137160"/>
                </a:cubicBezTo>
                <a:cubicBezTo>
                  <a:pt x="1387793" y="137160"/>
                  <a:pt x="1385888" y="137160"/>
                  <a:pt x="1384935" y="137160"/>
                </a:cubicBezTo>
                <a:cubicBezTo>
                  <a:pt x="1384935" y="137160"/>
                  <a:pt x="1384935" y="137160"/>
                  <a:pt x="1384935" y="137160"/>
                </a:cubicBezTo>
                <a:cubicBezTo>
                  <a:pt x="1384935" y="137160"/>
                  <a:pt x="1384935" y="137160"/>
                  <a:pt x="1384935" y="137160"/>
                </a:cubicBezTo>
                <a:cubicBezTo>
                  <a:pt x="1385888" y="134302"/>
                  <a:pt x="1383983" y="133350"/>
                  <a:pt x="1382078" y="133350"/>
                </a:cubicBezTo>
                <a:close/>
                <a:moveTo>
                  <a:pt x="1375410" y="121920"/>
                </a:moveTo>
                <a:cubicBezTo>
                  <a:pt x="1375410" y="122873"/>
                  <a:pt x="1375410" y="122873"/>
                  <a:pt x="1375410" y="123825"/>
                </a:cubicBezTo>
                <a:cubicBezTo>
                  <a:pt x="1375410" y="124777"/>
                  <a:pt x="1376363" y="124777"/>
                  <a:pt x="1376363" y="124777"/>
                </a:cubicBezTo>
                <a:cubicBezTo>
                  <a:pt x="1378268" y="123825"/>
                  <a:pt x="1380173" y="121920"/>
                  <a:pt x="1381125" y="120967"/>
                </a:cubicBezTo>
                <a:cubicBezTo>
                  <a:pt x="1380173" y="120015"/>
                  <a:pt x="1379220" y="120015"/>
                  <a:pt x="1378268" y="119063"/>
                </a:cubicBezTo>
                <a:cubicBezTo>
                  <a:pt x="1377315" y="119063"/>
                  <a:pt x="1376363" y="120967"/>
                  <a:pt x="1375410" y="121920"/>
                </a:cubicBezTo>
                <a:close/>
                <a:moveTo>
                  <a:pt x="1312545" y="103823"/>
                </a:moveTo>
                <a:cubicBezTo>
                  <a:pt x="1314450" y="104775"/>
                  <a:pt x="1315403" y="104775"/>
                  <a:pt x="1317308" y="105727"/>
                </a:cubicBezTo>
                <a:cubicBezTo>
                  <a:pt x="1318260" y="105727"/>
                  <a:pt x="1318260" y="105727"/>
                  <a:pt x="1319213" y="105727"/>
                </a:cubicBezTo>
                <a:cubicBezTo>
                  <a:pt x="1320165" y="105727"/>
                  <a:pt x="1321118" y="104775"/>
                  <a:pt x="1322070" y="103823"/>
                </a:cubicBezTo>
                <a:cubicBezTo>
                  <a:pt x="1321118" y="102870"/>
                  <a:pt x="1320165" y="102870"/>
                  <a:pt x="1319213" y="101917"/>
                </a:cubicBezTo>
                <a:cubicBezTo>
                  <a:pt x="1318260" y="101917"/>
                  <a:pt x="1318260" y="101917"/>
                  <a:pt x="1316355" y="101917"/>
                </a:cubicBezTo>
                <a:cubicBezTo>
                  <a:pt x="1316355" y="101917"/>
                  <a:pt x="1314450" y="102870"/>
                  <a:pt x="1312545" y="103823"/>
                </a:cubicBezTo>
                <a:close/>
                <a:moveTo>
                  <a:pt x="1295400" y="103823"/>
                </a:moveTo>
                <a:cubicBezTo>
                  <a:pt x="1295400" y="103823"/>
                  <a:pt x="1296353" y="104775"/>
                  <a:pt x="1296353" y="104775"/>
                </a:cubicBezTo>
                <a:cubicBezTo>
                  <a:pt x="1297305" y="103823"/>
                  <a:pt x="1298258" y="103823"/>
                  <a:pt x="1297305" y="102870"/>
                </a:cubicBezTo>
                <a:cubicBezTo>
                  <a:pt x="1297305" y="102870"/>
                  <a:pt x="1296353" y="102870"/>
                  <a:pt x="1295400" y="103823"/>
                </a:cubicBezTo>
                <a:cubicBezTo>
                  <a:pt x="1295400" y="102870"/>
                  <a:pt x="1295400" y="103823"/>
                  <a:pt x="1295400" y="103823"/>
                </a:cubicBezTo>
                <a:close/>
                <a:moveTo>
                  <a:pt x="1293495" y="72390"/>
                </a:moveTo>
                <a:cubicBezTo>
                  <a:pt x="1294448" y="72390"/>
                  <a:pt x="1294448" y="71438"/>
                  <a:pt x="1294448" y="70485"/>
                </a:cubicBezTo>
                <a:cubicBezTo>
                  <a:pt x="1294448" y="70485"/>
                  <a:pt x="1294448" y="70485"/>
                  <a:pt x="1294448" y="70485"/>
                </a:cubicBezTo>
                <a:cubicBezTo>
                  <a:pt x="1294448" y="70485"/>
                  <a:pt x="1294448" y="70485"/>
                  <a:pt x="1294448" y="70485"/>
                </a:cubicBezTo>
                <a:cubicBezTo>
                  <a:pt x="1294448" y="70485"/>
                  <a:pt x="1294448" y="70485"/>
                  <a:pt x="1294448" y="70485"/>
                </a:cubicBezTo>
                <a:cubicBezTo>
                  <a:pt x="1293495" y="70485"/>
                  <a:pt x="1292543" y="70485"/>
                  <a:pt x="1292543" y="71438"/>
                </a:cubicBezTo>
                <a:cubicBezTo>
                  <a:pt x="1291590" y="72390"/>
                  <a:pt x="1292543" y="73342"/>
                  <a:pt x="1293495" y="72390"/>
                </a:cubicBezTo>
                <a:close/>
                <a:moveTo>
                  <a:pt x="1277303" y="101917"/>
                </a:moveTo>
                <a:cubicBezTo>
                  <a:pt x="1277303" y="104775"/>
                  <a:pt x="1280160" y="108585"/>
                  <a:pt x="1283970" y="108585"/>
                </a:cubicBezTo>
                <a:cubicBezTo>
                  <a:pt x="1285875" y="108585"/>
                  <a:pt x="1290638" y="105727"/>
                  <a:pt x="1290638" y="103823"/>
                </a:cubicBezTo>
                <a:cubicBezTo>
                  <a:pt x="1290638" y="103823"/>
                  <a:pt x="1290638" y="102870"/>
                  <a:pt x="1290638" y="102870"/>
                </a:cubicBezTo>
                <a:cubicBezTo>
                  <a:pt x="1290638" y="102870"/>
                  <a:pt x="1278255" y="100013"/>
                  <a:pt x="1278255" y="100013"/>
                </a:cubicBezTo>
                <a:cubicBezTo>
                  <a:pt x="1278255" y="100013"/>
                  <a:pt x="1277303" y="100965"/>
                  <a:pt x="1277303" y="101917"/>
                </a:cubicBezTo>
                <a:close/>
                <a:moveTo>
                  <a:pt x="1271588" y="103823"/>
                </a:moveTo>
                <a:cubicBezTo>
                  <a:pt x="1271588" y="103823"/>
                  <a:pt x="1272540" y="103823"/>
                  <a:pt x="1272540" y="104775"/>
                </a:cubicBezTo>
                <a:cubicBezTo>
                  <a:pt x="1272540" y="104775"/>
                  <a:pt x="1273493" y="103823"/>
                  <a:pt x="1273493" y="103823"/>
                </a:cubicBezTo>
                <a:cubicBezTo>
                  <a:pt x="1273493" y="103823"/>
                  <a:pt x="1272540" y="102870"/>
                  <a:pt x="1272540" y="102870"/>
                </a:cubicBezTo>
                <a:cubicBezTo>
                  <a:pt x="1271588" y="102870"/>
                  <a:pt x="1271588" y="103823"/>
                  <a:pt x="1271588" y="103823"/>
                </a:cubicBezTo>
                <a:close/>
                <a:moveTo>
                  <a:pt x="240983" y="75248"/>
                </a:moveTo>
                <a:cubicBezTo>
                  <a:pt x="240983" y="74295"/>
                  <a:pt x="239078" y="74295"/>
                  <a:pt x="238125" y="74295"/>
                </a:cubicBezTo>
                <a:cubicBezTo>
                  <a:pt x="238125" y="74295"/>
                  <a:pt x="238125" y="74295"/>
                  <a:pt x="238125" y="74295"/>
                </a:cubicBezTo>
                <a:cubicBezTo>
                  <a:pt x="238125" y="74295"/>
                  <a:pt x="238125" y="74295"/>
                  <a:pt x="238125" y="74295"/>
                </a:cubicBezTo>
                <a:cubicBezTo>
                  <a:pt x="238125" y="71438"/>
                  <a:pt x="236220" y="70485"/>
                  <a:pt x="234315" y="71438"/>
                </a:cubicBezTo>
                <a:cubicBezTo>
                  <a:pt x="233363" y="71438"/>
                  <a:pt x="233363" y="72390"/>
                  <a:pt x="232410" y="73342"/>
                </a:cubicBezTo>
                <a:cubicBezTo>
                  <a:pt x="232410" y="73342"/>
                  <a:pt x="233363" y="74295"/>
                  <a:pt x="233363" y="74295"/>
                </a:cubicBezTo>
                <a:cubicBezTo>
                  <a:pt x="235268" y="74295"/>
                  <a:pt x="236220" y="74295"/>
                  <a:pt x="238125" y="74295"/>
                </a:cubicBezTo>
                <a:cubicBezTo>
                  <a:pt x="238125" y="74295"/>
                  <a:pt x="238125" y="74295"/>
                  <a:pt x="238125" y="74295"/>
                </a:cubicBezTo>
                <a:cubicBezTo>
                  <a:pt x="238125" y="74295"/>
                  <a:pt x="238125" y="74295"/>
                  <a:pt x="238125" y="74295"/>
                </a:cubicBezTo>
                <a:cubicBezTo>
                  <a:pt x="238125" y="75248"/>
                  <a:pt x="239078" y="76200"/>
                  <a:pt x="239078" y="77152"/>
                </a:cubicBezTo>
                <a:cubicBezTo>
                  <a:pt x="240983" y="77152"/>
                  <a:pt x="241935" y="76200"/>
                  <a:pt x="240983" y="75248"/>
                </a:cubicBezTo>
                <a:close/>
                <a:moveTo>
                  <a:pt x="144780" y="86677"/>
                </a:moveTo>
                <a:cubicBezTo>
                  <a:pt x="144780" y="87630"/>
                  <a:pt x="145733" y="87630"/>
                  <a:pt x="146685" y="87630"/>
                </a:cubicBezTo>
                <a:cubicBezTo>
                  <a:pt x="146685" y="87630"/>
                  <a:pt x="146685" y="87630"/>
                  <a:pt x="146685" y="87630"/>
                </a:cubicBezTo>
                <a:lnTo>
                  <a:pt x="146685" y="87630"/>
                </a:lnTo>
                <a:cubicBezTo>
                  <a:pt x="146685" y="87630"/>
                  <a:pt x="146685" y="87630"/>
                  <a:pt x="146685" y="87630"/>
                </a:cubicBezTo>
                <a:cubicBezTo>
                  <a:pt x="146685" y="86677"/>
                  <a:pt x="146685" y="85725"/>
                  <a:pt x="145733" y="85725"/>
                </a:cubicBezTo>
                <a:cubicBezTo>
                  <a:pt x="144780" y="84773"/>
                  <a:pt x="143828" y="85725"/>
                  <a:pt x="144780" y="86677"/>
                </a:cubicBezTo>
                <a:close/>
                <a:moveTo>
                  <a:pt x="154305" y="177165"/>
                </a:moveTo>
                <a:cubicBezTo>
                  <a:pt x="154305" y="177165"/>
                  <a:pt x="154305" y="177165"/>
                  <a:pt x="154305" y="177165"/>
                </a:cubicBezTo>
                <a:cubicBezTo>
                  <a:pt x="155258" y="178117"/>
                  <a:pt x="156210" y="179070"/>
                  <a:pt x="157163" y="179070"/>
                </a:cubicBezTo>
                <a:cubicBezTo>
                  <a:pt x="158115" y="179070"/>
                  <a:pt x="159068" y="179070"/>
                  <a:pt x="160020" y="178117"/>
                </a:cubicBezTo>
                <a:cubicBezTo>
                  <a:pt x="160973" y="177165"/>
                  <a:pt x="159068" y="176213"/>
                  <a:pt x="157163" y="176213"/>
                </a:cubicBezTo>
                <a:cubicBezTo>
                  <a:pt x="156210" y="176213"/>
                  <a:pt x="155258" y="176213"/>
                  <a:pt x="154305" y="177165"/>
                </a:cubicBezTo>
                <a:cubicBezTo>
                  <a:pt x="154305" y="177165"/>
                  <a:pt x="154305" y="177165"/>
                  <a:pt x="154305" y="177165"/>
                </a:cubicBezTo>
                <a:close/>
                <a:moveTo>
                  <a:pt x="112395" y="117158"/>
                </a:moveTo>
                <a:cubicBezTo>
                  <a:pt x="112395" y="117158"/>
                  <a:pt x="113348" y="118110"/>
                  <a:pt x="114300" y="118110"/>
                </a:cubicBezTo>
                <a:cubicBezTo>
                  <a:pt x="114300" y="117158"/>
                  <a:pt x="115253" y="116205"/>
                  <a:pt x="115253" y="115252"/>
                </a:cubicBezTo>
                <a:cubicBezTo>
                  <a:pt x="114300" y="114300"/>
                  <a:pt x="114300" y="113348"/>
                  <a:pt x="113348" y="112395"/>
                </a:cubicBezTo>
                <a:cubicBezTo>
                  <a:pt x="113348" y="114300"/>
                  <a:pt x="112395" y="115252"/>
                  <a:pt x="112395" y="117158"/>
                </a:cubicBezTo>
                <a:close/>
                <a:moveTo>
                  <a:pt x="98108" y="115252"/>
                </a:moveTo>
                <a:cubicBezTo>
                  <a:pt x="98108" y="118110"/>
                  <a:pt x="99060" y="119063"/>
                  <a:pt x="100965" y="119063"/>
                </a:cubicBezTo>
                <a:cubicBezTo>
                  <a:pt x="100965" y="119063"/>
                  <a:pt x="100965" y="119063"/>
                  <a:pt x="100965" y="119063"/>
                </a:cubicBezTo>
                <a:cubicBezTo>
                  <a:pt x="100965" y="119063"/>
                  <a:pt x="100965" y="119063"/>
                  <a:pt x="101918" y="119063"/>
                </a:cubicBezTo>
                <a:cubicBezTo>
                  <a:pt x="101918" y="120015"/>
                  <a:pt x="102870" y="120967"/>
                  <a:pt x="102870" y="120967"/>
                </a:cubicBezTo>
                <a:cubicBezTo>
                  <a:pt x="102870" y="120967"/>
                  <a:pt x="103823" y="120967"/>
                  <a:pt x="103823" y="120967"/>
                </a:cubicBezTo>
                <a:cubicBezTo>
                  <a:pt x="103823" y="119063"/>
                  <a:pt x="102870" y="119063"/>
                  <a:pt x="101918" y="119063"/>
                </a:cubicBezTo>
                <a:cubicBezTo>
                  <a:pt x="101918" y="119063"/>
                  <a:pt x="101918" y="119063"/>
                  <a:pt x="101918" y="119063"/>
                </a:cubicBezTo>
                <a:cubicBezTo>
                  <a:pt x="101918" y="119063"/>
                  <a:pt x="101918" y="119063"/>
                  <a:pt x="101918" y="119063"/>
                </a:cubicBezTo>
                <a:cubicBezTo>
                  <a:pt x="101918" y="117158"/>
                  <a:pt x="101918" y="116205"/>
                  <a:pt x="101918" y="114300"/>
                </a:cubicBezTo>
                <a:cubicBezTo>
                  <a:pt x="101918" y="114300"/>
                  <a:pt x="100965" y="113348"/>
                  <a:pt x="100013" y="113348"/>
                </a:cubicBezTo>
                <a:cubicBezTo>
                  <a:pt x="99060" y="113348"/>
                  <a:pt x="98108" y="114300"/>
                  <a:pt x="98108" y="115252"/>
                </a:cubicBezTo>
                <a:close/>
                <a:moveTo>
                  <a:pt x="80963" y="117158"/>
                </a:moveTo>
                <a:cubicBezTo>
                  <a:pt x="80963" y="117158"/>
                  <a:pt x="81915" y="118110"/>
                  <a:pt x="81915" y="118110"/>
                </a:cubicBezTo>
                <a:cubicBezTo>
                  <a:pt x="81915" y="118110"/>
                  <a:pt x="82868" y="117158"/>
                  <a:pt x="82868" y="117158"/>
                </a:cubicBezTo>
                <a:cubicBezTo>
                  <a:pt x="82868" y="117158"/>
                  <a:pt x="81915" y="116205"/>
                  <a:pt x="81915" y="116205"/>
                </a:cubicBezTo>
                <a:cubicBezTo>
                  <a:pt x="81915" y="117158"/>
                  <a:pt x="80963" y="117158"/>
                  <a:pt x="80963" y="117158"/>
                </a:cubicBezTo>
                <a:close/>
                <a:moveTo>
                  <a:pt x="51435" y="208598"/>
                </a:moveTo>
                <a:cubicBezTo>
                  <a:pt x="51435" y="208598"/>
                  <a:pt x="50483" y="207645"/>
                  <a:pt x="50483" y="207645"/>
                </a:cubicBezTo>
                <a:cubicBezTo>
                  <a:pt x="50483" y="207645"/>
                  <a:pt x="49530" y="208598"/>
                  <a:pt x="49530" y="208598"/>
                </a:cubicBezTo>
                <a:cubicBezTo>
                  <a:pt x="49530" y="208598"/>
                  <a:pt x="50483" y="209550"/>
                  <a:pt x="51435" y="208598"/>
                </a:cubicBezTo>
                <a:cubicBezTo>
                  <a:pt x="51435" y="209550"/>
                  <a:pt x="51435" y="208598"/>
                  <a:pt x="51435" y="208598"/>
                </a:cubicBezTo>
                <a:close/>
                <a:moveTo>
                  <a:pt x="55245" y="190500"/>
                </a:moveTo>
                <a:cubicBezTo>
                  <a:pt x="55245" y="190500"/>
                  <a:pt x="54293" y="189548"/>
                  <a:pt x="54293" y="189548"/>
                </a:cubicBezTo>
                <a:cubicBezTo>
                  <a:pt x="51435" y="189548"/>
                  <a:pt x="48578" y="188595"/>
                  <a:pt x="46673" y="190500"/>
                </a:cubicBezTo>
                <a:cubicBezTo>
                  <a:pt x="45720" y="191452"/>
                  <a:pt x="45720" y="192405"/>
                  <a:pt x="45720" y="193358"/>
                </a:cubicBezTo>
                <a:cubicBezTo>
                  <a:pt x="45720" y="194310"/>
                  <a:pt x="46673" y="195263"/>
                  <a:pt x="47625" y="195263"/>
                </a:cubicBezTo>
                <a:cubicBezTo>
                  <a:pt x="50483" y="195263"/>
                  <a:pt x="52388" y="193358"/>
                  <a:pt x="54293" y="191452"/>
                </a:cubicBezTo>
                <a:cubicBezTo>
                  <a:pt x="55245" y="191452"/>
                  <a:pt x="55245" y="191452"/>
                  <a:pt x="55245" y="190500"/>
                </a:cubicBezTo>
                <a:close/>
                <a:moveTo>
                  <a:pt x="55245" y="180975"/>
                </a:moveTo>
                <a:cubicBezTo>
                  <a:pt x="55245" y="180023"/>
                  <a:pt x="54293" y="179070"/>
                  <a:pt x="53340" y="179070"/>
                </a:cubicBezTo>
                <a:cubicBezTo>
                  <a:pt x="51435" y="179070"/>
                  <a:pt x="50483" y="179070"/>
                  <a:pt x="48578" y="179070"/>
                </a:cubicBezTo>
                <a:cubicBezTo>
                  <a:pt x="48578" y="179070"/>
                  <a:pt x="48578" y="179070"/>
                  <a:pt x="48578" y="179070"/>
                </a:cubicBezTo>
                <a:cubicBezTo>
                  <a:pt x="47625" y="179070"/>
                  <a:pt x="46673" y="179070"/>
                  <a:pt x="45720" y="179070"/>
                </a:cubicBezTo>
                <a:cubicBezTo>
                  <a:pt x="44768" y="179070"/>
                  <a:pt x="43815" y="180023"/>
                  <a:pt x="42863" y="180975"/>
                </a:cubicBezTo>
                <a:cubicBezTo>
                  <a:pt x="43815" y="181927"/>
                  <a:pt x="44768" y="182880"/>
                  <a:pt x="45720" y="182880"/>
                </a:cubicBezTo>
                <a:cubicBezTo>
                  <a:pt x="48578" y="182880"/>
                  <a:pt x="51435" y="182880"/>
                  <a:pt x="53340" y="184785"/>
                </a:cubicBezTo>
                <a:cubicBezTo>
                  <a:pt x="54293" y="185738"/>
                  <a:pt x="55245" y="185738"/>
                  <a:pt x="56198" y="184785"/>
                </a:cubicBezTo>
                <a:cubicBezTo>
                  <a:pt x="55245" y="183833"/>
                  <a:pt x="56198" y="181927"/>
                  <a:pt x="55245" y="180975"/>
                </a:cubicBezTo>
                <a:close/>
                <a:moveTo>
                  <a:pt x="59055" y="126683"/>
                </a:moveTo>
                <a:cubicBezTo>
                  <a:pt x="59055" y="125730"/>
                  <a:pt x="58103" y="124777"/>
                  <a:pt x="58103" y="123825"/>
                </a:cubicBezTo>
                <a:cubicBezTo>
                  <a:pt x="57150" y="123825"/>
                  <a:pt x="56198" y="124777"/>
                  <a:pt x="56198" y="124777"/>
                </a:cubicBezTo>
                <a:cubicBezTo>
                  <a:pt x="56198" y="126683"/>
                  <a:pt x="57150" y="127635"/>
                  <a:pt x="57150" y="128588"/>
                </a:cubicBezTo>
                <a:cubicBezTo>
                  <a:pt x="58103" y="128588"/>
                  <a:pt x="59055" y="127635"/>
                  <a:pt x="59055" y="126683"/>
                </a:cubicBezTo>
                <a:close/>
                <a:moveTo>
                  <a:pt x="93345" y="200977"/>
                </a:moveTo>
                <a:cubicBezTo>
                  <a:pt x="92393" y="200977"/>
                  <a:pt x="91440" y="200025"/>
                  <a:pt x="90488" y="200025"/>
                </a:cubicBezTo>
                <a:cubicBezTo>
                  <a:pt x="88583" y="200025"/>
                  <a:pt x="87630" y="200977"/>
                  <a:pt x="87630" y="202883"/>
                </a:cubicBezTo>
                <a:cubicBezTo>
                  <a:pt x="87630" y="202883"/>
                  <a:pt x="87630" y="203835"/>
                  <a:pt x="87630" y="203835"/>
                </a:cubicBezTo>
                <a:cubicBezTo>
                  <a:pt x="88583" y="205740"/>
                  <a:pt x="88583" y="205740"/>
                  <a:pt x="90488" y="204788"/>
                </a:cubicBezTo>
                <a:cubicBezTo>
                  <a:pt x="91440" y="203835"/>
                  <a:pt x="92393" y="203835"/>
                  <a:pt x="93345" y="202883"/>
                </a:cubicBezTo>
                <a:cubicBezTo>
                  <a:pt x="93345" y="202883"/>
                  <a:pt x="93345" y="201930"/>
                  <a:pt x="93345" y="200977"/>
                </a:cubicBezTo>
                <a:close/>
                <a:moveTo>
                  <a:pt x="212408" y="184785"/>
                </a:moveTo>
                <a:cubicBezTo>
                  <a:pt x="212408" y="183833"/>
                  <a:pt x="211455" y="182880"/>
                  <a:pt x="210503" y="182880"/>
                </a:cubicBezTo>
                <a:cubicBezTo>
                  <a:pt x="204788" y="182880"/>
                  <a:pt x="199073" y="182880"/>
                  <a:pt x="193358" y="183833"/>
                </a:cubicBezTo>
                <a:cubicBezTo>
                  <a:pt x="191453" y="183833"/>
                  <a:pt x="189548" y="183833"/>
                  <a:pt x="187643" y="183833"/>
                </a:cubicBezTo>
                <a:cubicBezTo>
                  <a:pt x="180023" y="182880"/>
                  <a:pt x="171450" y="182880"/>
                  <a:pt x="163830" y="182880"/>
                </a:cubicBezTo>
                <a:cubicBezTo>
                  <a:pt x="160020" y="187642"/>
                  <a:pt x="154305" y="186690"/>
                  <a:pt x="149543" y="186690"/>
                </a:cubicBezTo>
                <a:cubicBezTo>
                  <a:pt x="144780" y="186690"/>
                  <a:pt x="139065" y="185738"/>
                  <a:pt x="134303" y="189548"/>
                </a:cubicBezTo>
                <a:cubicBezTo>
                  <a:pt x="133350" y="190500"/>
                  <a:pt x="130493" y="189548"/>
                  <a:pt x="129540" y="189548"/>
                </a:cubicBezTo>
                <a:cubicBezTo>
                  <a:pt x="127635" y="189548"/>
                  <a:pt x="124778" y="189548"/>
                  <a:pt x="123825" y="187642"/>
                </a:cubicBezTo>
                <a:cubicBezTo>
                  <a:pt x="122873" y="186690"/>
                  <a:pt x="123825" y="184785"/>
                  <a:pt x="123825" y="182880"/>
                </a:cubicBezTo>
                <a:cubicBezTo>
                  <a:pt x="123825" y="182880"/>
                  <a:pt x="123825" y="182880"/>
                  <a:pt x="123825" y="182880"/>
                </a:cubicBezTo>
                <a:cubicBezTo>
                  <a:pt x="123825" y="182880"/>
                  <a:pt x="123825" y="182880"/>
                  <a:pt x="123825" y="182880"/>
                </a:cubicBezTo>
                <a:cubicBezTo>
                  <a:pt x="130493" y="182880"/>
                  <a:pt x="136208" y="182880"/>
                  <a:pt x="142875" y="182880"/>
                </a:cubicBezTo>
                <a:cubicBezTo>
                  <a:pt x="145733" y="182880"/>
                  <a:pt x="147638" y="181927"/>
                  <a:pt x="148590" y="180023"/>
                </a:cubicBezTo>
                <a:cubicBezTo>
                  <a:pt x="149543" y="179070"/>
                  <a:pt x="150495" y="178117"/>
                  <a:pt x="150495" y="177165"/>
                </a:cubicBezTo>
                <a:cubicBezTo>
                  <a:pt x="150495" y="176213"/>
                  <a:pt x="147638" y="175260"/>
                  <a:pt x="145733" y="176213"/>
                </a:cubicBezTo>
                <a:cubicBezTo>
                  <a:pt x="142875" y="178117"/>
                  <a:pt x="140018" y="179070"/>
                  <a:pt x="136208" y="179070"/>
                </a:cubicBezTo>
                <a:cubicBezTo>
                  <a:pt x="132398" y="179070"/>
                  <a:pt x="128588" y="179070"/>
                  <a:pt x="123825" y="180023"/>
                </a:cubicBezTo>
                <a:cubicBezTo>
                  <a:pt x="123825" y="180023"/>
                  <a:pt x="122873" y="181927"/>
                  <a:pt x="122873" y="182880"/>
                </a:cubicBezTo>
                <a:cubicBezTo>
                  <a:pt x="122873" y="182880"/>
                  <a:pt x="122873" y="182880"/>
                  <a:pt x="122873" y="182880"/>
                </a:cubicBezTo>
                <a:cubicBezTo>
                  <a:pt x="122873" y="182880"/>
                  <a:pt x="122873" y="182880"/>
                  <a:pt x="122873" y="182880"/>
                </a:cubicBezTo>
                <a:cubicBezTo>
                  <a:pt x="120968" y="182880"/>
                  <a:pt x="119063" y="182880"/>
                  <a:pt x="118110" y="182880"/>
                </a:cubicBezTo>
                <a:cubicBezTo>
                  <a:pt x="115253" y="184785"/>
                  <a:pt x="119063" y="186690"/>
                  <a:pt x="119063" y="188595"/>
                </a:cubicBezTo>
                <a:cubicBezTo>
                  <a:pt x="119063" y="190500"/>
                  <a:pt x="119063" y="192405"/>
                  <a:pt x="117158" y="192405"/>
                </a:cubicBezTo>
                <a:cubicBezTo>
                  <a:pt x="113348" y="192405"/>
                  <a:pt x="110490" y="192405"/>
                  <a:pt x="106680" y="192405"/>
                </a:cubicBezTo>
                <a:cubicBezTo>
                  <a:pt x="105728" y="192405"/>
                  <a:pt x="104775" y="188595"/>
                  <a:pt x="105728" y="187642"/>
                </a:cubicBezTo>
                <a:cubicBezTo>
                  <a:pt x="106680" y="186690"/>
                  <a:pt x="108585" y="186690"/>
                  <a:pt x="110490" y="185738"/>
                </a:cubicBezTo>
                <a:cubicBezTo>
                  <a:pt x="112395" y="184785"/>
                  <a:pt x="112395" y="182880"/>
                  <a:pt x="111443" y="180975"/>
                </a:cubicBezTo>
                <a:cubicBezTo>
                  <a:pt x="111443" y="180023"/>
                  <a:pt x="109538" y="180023"/>
                  <a:pt x="108585" y="179070"/>
                </a:cubicBezTo>
                <a:cubicBezTo>
                  <a:pt x="107633" y="179070"/>
                  <a:pt x="107633" y="179070"/>
                  <a:pt x="106680" y="179070"/>
                </a:cubicBezTo>
                <a:cubicBezTo>
                  <a:pt x="104775" y="180023"/>
                  <a:pt x="102870" y="180975"/>
                  <a:pt x="100013" y="180975"/>
                </a:cubicBezTo>
                <a:cubicBezTo>
                  <a:pt x="97155" y="180975"/>
                  <a:pt x="95250" y="179070"/>
                  <a:pt x="92393" y="179070"/>
                </a:cubicBezTo>
                <a:cubicBezTo>
                  <a:pt x="90488" y="179070"/>
                  <a:pt x="87630" y="179070"/>
                  <a:pt x="85725" y="179070"/>
                </a:cubicBezTo>
                <a:cubicBezTo>
                  <a:pt x="82868" y="180023"/>
                  <a:pt x="70485" y="180023"/>
                  <a:pt x="67628" y="179070"/>
                </a:cubicBezTo>
                <a:cubicBezTo>
                  <a:pt x="65723" y="179070"/>
                  <a:pt x="62865" y="179070"/>
                  <a:pt x="60960" y="179070"/>
                </a:cubicBezTo>
                <a:cubicBezTo>
                  <a:pt x="60008" y="179070"/>
                  <a:pt x="60008" y="180023"/>
                  <a:pt x="60008" y="180023"/>
                </a:cubicBezTo>
                <a:cubicBezTo>
                  <a:pt x="60008" y="180023"/>
                  <a:pt x="60960" y="180975"/>
                  <a:pt x="60960" y="180975"/>
                </a:cubicBezTo>
                <a:cubicBezTo>
                  <a:pt x="64770" y="181927"/>
                  <a:pt x="66675" y="183833"/>
                  <a:pt x="66675" y="187642"/>
                </a:cubicBezTo>
                <a:cubicBezTo>
                  <a:pt x="66675" y="190500"/>
                  <a:pt x="69533" y="192405"/>
                  <a:pt x="71438" y="191452"/>
                </a:cubicBezTo>
                <a:cubicBezTo>
                  <a:pt x="79058" y="186690"/>
                  <a:pt x="86678" y="188595"/>
                  <a:pt x="95250" y="188595"/>
                </a:cubicBezTo>
                <a:cubicBezTo>
                  <a:pt x="96203" y="190500"/>
                  <a:pt x="98108" y="192405"/>
                  <a:pt x="98108" y="194310"/>
                </a:cubicBezTo>
                <a:cubicBezTo>
                  <a:pt x="99060" y="198120"/>
                  <a:pt x="100965" y="199073"/>
                  <a:pt x="103823" y="199073"/>
                </a:cubicBezTo>
                <a:cubicBezTo>
                  <a:pt x="108585" y="199073"/>
                  <a:pt x="114300" y="199073"/>
                  <a:pt x="119063" y="195263"/>
                </a:cubicBezTo>
                <a:cubicBezTo>
                  <a:pt x="120968" y="193358"/>
                  <a:pt x="122873" y="192405"/>
                  <a:pt x="124778" y="191452"/>
                </a:cubicBezTo>
                <a:cubicBezTo>
                  <a:pt x="126683" y="190500"/>
                  <a:pt x="128588" y="191452"/>
                  <a:pt x="129540" y="193358"/>
                </a:cubicBezTo>
                <a:cubicBezTo>
                  <a:pt x="130493" y="200977"/>
                  <a:pt x="137160" y="200025"/>
                  <a:pt x="140018" y="198120"/>
                </a:cubicBezTo>
                <a:cubicBezTo>
                  <a:pt x="146685" y="194310"/>
                  <a:pt x="153353" y="195263"/>
                  <a:pt x="160020" y="195263"/>
                </a:cubicBezTo>
                <a:cubicBezTo>
                  <a:pt x="162878" y="195263"/>
                  <a:pt x="165735" y="195263"/>
                  <a:pt x="168593" y="195263"/>
                </a:cubicBezTo>
                <a:cubicBezTo>
                  <a:pt x="169545" y="195263"/>
                  <a:pt x="170498" y="194310"/>
                  <a:pt x="171450" y="193358"/>
                </a:cubicBezTo>
                <a:cubicBezTo>
                  <a:pt x="172403" y="189548"/>
                  <a:pt x="173355" y="188595"/>
                  <a:pt x="176213" y="191452"/>
                </a:cubicBezTo>
                <a:cubicBezTo>
                  <a:pt x="180023" y="195263"/>
                  <a:pt x="180023" y="195263"/>
                  <a:pt x="183833" y="191452"/>
                </a:cubicBezTo>
                <a:cubicBezTo>
                  <a:pt x="185738" y="189548"/>
                  <a:pt x="186690" y="188595"/>
                  <a:pt x="189548" y="190500"/>
                </a:cubicBezTo>
                <a:cubicBezTo>
                  <a:pt x="192405" y="192405"/>
                  <a:pt x="195263" y="192405"/>
                  <a:pt x="197168" y="190500"/>
                </a:cubicBezTo>
                <a:cubicBezTo>
                  <a:pt x="200025" y="187642"/>
                  <a:pt x="201930" y="189548"/>
                  <a:pt x="204788" y="190500"/>
                </a:cubicBezTo>
                <a:cubicBezTo>
                  <a:pt x="205740" y="191452"/>
                  <a:pt x="208598" y="190500"/>
                  <a:pt x="209550" y="188595"/>
                </a:cubicBezTo>
                <a:cubicBezTo>
                  <a:pt x="211455" y="189548"/>
                  <a:pt x="212408" y="186690"/>
                  <a:pt x="212408" y="184785"/>
                </a:cubicBezTo>
                <a:close/>
                <a:moveTo>
                  <a:pt x="222885" y="183833"/>
                </a:moveTo>
                <a:cubicBezTo>
                  <a:pt x="221933" y="183833"/>
                  <a:pt x="220980" y="182880"/>
                  <a:pt x="220980" y="182880"/>
                </a:cubicBezTo>
                <a:cubicBezTo>
                  <a:pt x="220980" y="182880"/>
                  <a:pt x="220980" y="182880"/>
                  <a:pt x="220980" y="182880"/>
                </a:cubicBezTo>
                <a:cubicBezTo>
                  <a:pt x="220980" y="182880"/>
                  <a:pt x="220980" y="182880"/>
                  <a:pt x="220980" y="182880"/>
                </a:cubicBezTo>
                <a:cubicBezTo>
                  <a:pt x="220980" y="181927"/>
                  <a:pt x="220980" y="180975"/>
                  <a:pt x="220028" y="180975"/>
                </a:cubicBezTo>
                <a:cubicBezTo>
                  <a:pt x="219075" y="180023"/>
                  <a:pt x="218123" y="180975"/>
                  <a:pt x="219075" y="181927"/>
                </a:cubicBezTo>
                <a:cubicBezTo>
                  <a:pt x="219075" y="182880"/>
                  <a:pt x="220980" y="182880"/>
                  <a:pt x="220980" y="182880"/>
                </a:cubicBezTo>
                <a:cubicBezTo>
                  <a:pt x="220980" y="182880"/>
                  <a:pt x="220980" y="182880"/>
                  <a:pt x="220980" y="182880"/>
                </a:cubicBezTo>
                <a:cubicBezTo>
                  <a:pt x="220980" y="182880"/>
                  <a:pt x="220980" y="182880"/>
                  <a:pt x="220980" y="182880"/>
                </a:cubicBezTo>
                <a:cubicBezTo>
                  <a:pt x="220980" y="183833"/>
                  <a:pt x="220980" y="185738"/>
                  <a:pt x="222885" y="184785"/>
                </a:cubicBezTo>
                <a:cubicBezTo>
                  <a:pt x="222885" y="184785"/>
                  <a:pt x="223838" y="183833"/>
                  <a:pt x="222885" y="183833"/>
                </a:cubicBezTo>
                <a:close/>
                <a:moveTo>
                  <a:pt x="145733" y="260985"/>
                </a:moveTo>
                <a:cubicBezTo>
                  <a:pt x="145733" y="260033"/>
                  <a:pt x="144780" y="260033"/>
                  <a:pt x="143828" y="260033"/>
                </a:cubicBezTo>
                <a:cubicBezTo>
                  <a:pt x="143828" y="260033"/>
                  <a:pt x="143828" y="260033"/>
                  <a:pt x="143828" y="260033"/>
                </a:cubicBezTo>
                <a:lnTo>
                  <a:pt x="143828" y="260033"/>
                </a:lnTo>
                <a:cubicBezTo>
                  <a:pt x="143828" y="260033"/>
                  <a:pt x="143828" y="260033"/>
                  <a:pt x="143828" y="260033"/>
                </a:cubicBezTo>
                <a:cubicBezTo>
                  <a:pt x="143828" y="260985"/>
                  <a:pt x="143828" y="261938"/>
                  <a:pt x="144780" y="261938"/>
                </a:cubicBezTo>
                <a:cubicBezTo>
                  <a:pt x="145733" y="262890"/>
                  <a:pt x="146685" y="261938"/>
                  <a:pt x="145733" y="260985"/>
                </a:cubicBezTo>
                <a:close/>
                <a:moveTo>
                  <a:pt x="167640" y="259080"/>
                </a:moveTo>
                <a:cubicBezTo>
                  <a:pt x="167640" y="258127"/>
                  <a:pt x="166688" y="257175"/>
                  <a:pt x="166688" y="257175"/>
                </a:cubicBezTo>
                <a:cubicBezTo>
                  <a:pt x="166688" y="257175"/>
                  <a:pt x="166688" y="257175"/>
                  <a:pt x="166688" y="257175"/>
                </a:cubicBezTo>
                <a:cubicBezTo>
                  <a:pt x="166688" y="257175"/>
                  <a:pt x="166688" y="257175"/>
                  <a:pt x="166688" y="257175"/>
                </a:cubicBezTo>
                <a:cubicBezTo>
                  <a:pt x="165735" y="258127"/>
                  <a:pt x="164783" y="259080"/>
                  <a:pt x="164783" y="260033"/>
                </a:cubicBezTo>
                <a:cubicBezTo>
                  <a:pt x="164783" y="260985"/>
                  <a:pt x="165735" y="262890"/>
                  <a:pt x="165735" y="262890"/>
                </a:cubicBezTo>
                <a:cubicBezTo>
                  <a:pt x="167640" y="261938"/>
                  <a:pt x="167640" y="260985"/>
                  <a:pt x="167640" y="259080"/>
                </a:cubicBezTo>
                <a:close/>
                <a:moveTo>
                  <a:pt x="180975" y="306705"/>
                </a:moveTo>
                <a:cubicBezTo>
                  <a:pt x="180975" y="305753"/>
                  <a:pt x="180023" y="305753"/>
                  <a:pt x="179070" y="305753"/>
                </a:cubicBezTo>
                <a:cubicBezTo>
                  <a:pt x="179070" y="305753"/>
                  <a:pt x="179070" y="305753"/>
                  <a:pt x="179070" y="305753"/>
                </a:cubicBezTo>
                <a:lnTo>
                  <a:pt x="179070" y="305753"/>
                </a:lnTo>
                <a:cubicBezTo>
                  <a:pt x="179070" y="305753"/>
                  <a:pt x="179070" y="305753"/>
                  <a:pt x="179070" y="305753"/>
                </a:cubicBezTo>
                <a:cubicBezTo>
                  <a:pt x="179070" y="306705"/>
                  <a:pt x="180023" y="307658"/>
                  <a:pt x="180023" y="307658"/>
                </a:cubicBezTo>
                <a:cubicBezTo>
                  <a:pt x="180975" y="308610"/>
                  <a:pt x="181928" y="307658"/>
                  <a:pt x="180975" y="306705"/>
                </a:cubicBezTo>
                <a:close/>
                <a:moveTo>
                  <a:pt x="185738" y="358140"/>
                </a:moveTo>
                <a:cubicBezTo>
                  <a:pt x="185738" y="358140"/>
                  <a:pt x="185738" y="358140"/>
                  <a:pt x="185738" y="358140"/>
                </a:cubicBezTo>
                <a:cubicBezTo>
                  <a:pt x="184785" y="357188"/>
                  <a:pt x="184785" y="356235"/>
                  <a:pt x="183833" y="356235"/>
                </a:cubicBezTo>
                <a:cubicBezTo>
                  <a:pt x="183833" y="356235"/>
                  <a:pt x="182880" y="356235"/>
                  <a:pt x="182880" y="356235"/>
                </a:cubicBezTo>
                <a:cubicBezTo>
                  <a:pt x="182880" y="357188"/>
                  <a:pt x="183833" y="357188"/>
                  <a:pt x="185738" y="358140"/>
                </a:cubicBezTo>
                <a:cubicBezTo>
                  <a:pt x="185738" y="358140"/>
                  <a:pt x="185738" y="358140"/>
                  <a:pt x="185738" y="358140"/>
                </a:cubicBezTo>
                <a:lnTo>
                  <a:pt x="185738" y="358140"/>
                </a:lnTo>
                <a:close/>
                <a:moveTo>
                  <a:pt x="192405" y="302895"/>
                </a:moveTo>
                <a:cubicBezTo>
                  <a:pt x="192405" y="301942"/>
                  <a:pt x="191453" y="300038"/>
                  <a:pt x="191453" y="298133"/>
                </a:cubicBezTo>
                <a:cubicBezTo>
                  <a:pt x="190500" y="299085"/>
                  <a:pt x="189548" y="300038"/>
                  <a:pt x="189548" y="300990"/>
                </a:cubicBezTo>
                <a:cubicBezTo>
                  <a:pt x="189548" y="301942"/>
                  <a:pt x="190500" y="302895"/>
                  <a:pt x="190500" y="303848"/>
                </a:cubicBezTo>
                <a:cubicBezTo>
                  <a:pt x="191453" y="303848"/>
                  <a:pt x="192405" y="303848"/>
                  <a:pt x="192405" y="302895"/>
                </a:cubicBezTo>
                <a:close/>
                <a:moveTo>
                  <a:pt x="213360" y="324803"/>
                </a:moveTo>
                <a:cubicBezTo>
                  <a:pt x="213360" y="324803"/>
                  <a:pt x="212408" y="323850"/>
                  <a:pt x="212408" y="323850"/>
                </a:cubicBezTo>
                <a:cubicBezTo>
                  <a:pt x="212408" y="323850"/>
                  <a:pt x="211455" y="324803"/>
                  <a:pt x="211455" y="324803"/>
                </a:cubicBezTo>
                <a:cubicBezTo>
                  <a:pt x="211455" y="324803"/>
                  <a:pt x="212408" y="325755"/>
                  <a:pt x="212408" y="325755"/>
                </a:cubicBezTo>
                <a:cubicBezTo>
                  <a:pt x="212408" y="325755"/>
                  <a:pt x="212408" y="324803"/>
                  <a:pt x="213360" y="324803"/>
                </a:cubicBezTo>
                <a:close/>
                <a:moveTo>
                  <a:pt x="234315" y="222885"/>
                </a:moveTo>
                <a:cubicBezTo>
                  <a:pt x="234315" y="222885"/>
                  <a:pt x="233363" y="221933"/>
                  <a:pt x="233363" y="221933"/>
                </a:cubicBezTo>
                <a:cubicBezTo>
                  <a:pt x="233363" y="221933"/>
                  <a:pt x="232410" y="222885"/>
                  <a:pt x="232410" y="222885"/>
                </a:cubicBezTo>
                <a:cubicBezTo>
                  <a:pt x="232410" y="222885"/>
                  <a:pt x="233363" y="223838"/>
                  <a:pt x="233363" y="223838"/>
                </a:cubicBezTo>
                <a:cubicBezTo>
                  <a:pt x="233363" y="223838"/>
                  <a:pt x="234315" y="222885"/>
                  <a:pt x="234315" y="222885"/>
                </a:cubicBezTo>
                <a:close/>
                <a:moveTo>
                  <a:pt x="286703" y="198120"/>
                </a:moveTo>
                <a:cubicBezTo>
                  <a:pt x="286703" y="198120"/>
                  <a:pt x="285750" y="197167"/>
                  <a:pt x="285750" y="197167"/>
                </a:cubicBezTo>
                <a:cubicBezTo>
                  <a:pt x="285750" y="197167"/>
                  <a:pt x="284798" y="198120"/>
                  <a:pt x="284798" y="198120"/>
                </a:cubicBezTo>
                <a:cubicBezTo>
                  <a:pt x="284798" y="198120"/>
                  <a:pt x="285750" y="199073"/>
                  <a:pt x="285750" y="199073"/>
                </a:cubicBezTo>
                <a:cubicBezTo>
                  <a:pt x="285750" y="199073"/>
                  <a:pt x="286703" y="199073"/>
                  <a:pt x="286703" y="198120"/>
                </a:cubicBezTo>
                <a:close/>
                <a:moveTo>
                  <a:pt x="299085" y="194310"/>
                </a:moveTo>
                <a:cubicBezTo>
                  <a:pt x="298133" y="194310"/>
                  <a:pt x="298133" y="195263"/>
                  <a:pt x="298133" y="196215"/>
                </a:cubicBezTo>
                <a:cubicBezTo>
                  <a:pt x="298133" y="196215"/>
                  <a:pt x="298133" y="196215"/>
                  <a:pt x="297180" y="196215"/>
                </a:cubicBezTo>
                <a:cubicBezTo>
                  <a:pt x="297180" y="196215"/>
                  <a:pt x="297180" y="196215"/>
                  <a:pt x="297180" y="196215"/>
                </a:cubicBezTo>
                <a:cubicBezTo>
                  <a:pt x="296228" y="196215"/>
                  <a:pt x="295275" y="196215"/>
                  <a:pt x="295275" y="198120"/>
                </a:cubicBezTo>
                <a:cubicBezTo>
                  <a:pt x="295275" y="198120"/>
                  <a:pt x="296228" y="198120"/>
                  <a:pt x="296228" y="198120"/>
                </a:cubicBezTo>
                <a:cubicBezTo>
                  <a:pt x="296228" y="197167"/>
                  <a:pt x="297180" y="196215"/>
                  <a:pt x="297180" y="196215"/>
                </a:cubicBezTo>
                <a:cubicBezTo>
                  <a:pt x="297180" y="196215"/>
                  <a:pt x="297180" y="196215"/>
                  <a:pt x="298133" y="196215"/>
                </a:cubicBezTo>
                <a:cubicBezTo>
                  <a:pt x="298133" y="196215"/>
                  <a:pt x="298133" y="196215"/>
                  <a:pt x="298133" y="195263"/>
                </a:cubicBezTo>
                <a:cubicBezTo>
                  <a:pt x="299085" y="195263"/>
                  <a:pt x="300038" y="195263"/>
                  <a:pt x="300038" y="194310"/>
                </a:cubicBezTo>
                <a:cubicBezTo>
                  <a:pt x="300990" y="194310"/>
                  <a:pt x="300038" y="193358"/>
                  <a:pt x="299085" y="194310"/>
                </a:cubicBezTo>
                <a:close/>
                <a:moveTo>
                  <a:pt x="324803" y="190500"/>
                </a:moveTo>
                <a:cubicBezTo>
                  <a:pt x="324803" y="190500"/>
                  <a:pt x="323850" y="190500"/>
                  <a:pt x="322898" y="189548"/>
                </a:cubicBezTo>
                <a:cubicBezTo>
                  <a:pt x="320040" y="189548"/>
                  <a:pt x="319088" y="191452"/>
                  <a:pt x="319088" y="194310"/>
                </a:cubicBezTo>
                <a:cubicBezTo>
                  <a:pt x="319088" y="196215"/>
                  <a:pt x="320040" y="196215"/>
                  <a:pt x="321945" y="195263"/>
                </a:cubicBezTo>
                <a:cubicBezTo>
                  <a:pt x="322898" y="194310"/>
                  <a:pt x="323850" y="193358"/>
                  <a:pt x="324803" y="193358"/>
                </a:cubicBezTo>
                <a:cubicBezTo>
                  <a:pt x="325755" y="191452"/>
                  <a:pt x="325755" y="190500"/>
                  <a:pt x="324803" y="190500"/>
                </a:cubicBezTo>
                <a:close/>
                <a:moveTo>
                  <a:pt x="274320" y="403860"/>
                </a:moveTo>
                <a:cubicBezTo>
                  <a:pt x="269558" y="402908"/>
                  <a:pt x="264795" y="403860"/>
                  <a:pt x="260985" y="403860"/>
                </a:cubicBezTo>
                <a:cubicBezTo>
                  <a:pt x="260985" y="403860"/>
                  <a:pt x="260033" y="404813"/>
                  <a:pt x="260033" y="404813"/>
                </a:cubicBezTo>
                <a:cubicBezTo>
                  <a:pt x="260033" y="404813"/>
                  <a:pt x="260985" y="405765"/>
                  <a:pt x="260985" y="405765"/>
                </a:cubicBezTo>
                <a:cubicBezTo>
                  <a:pt x="265748" y="405765"/>
                  <a:pt x="269558" y="407670"/>
                  <a:pt x="273368" y="409575"/>
                </a:cubicBezTo>
                <a:cubicBezTo>
                  <a:pt x="273368" y="409575"/>
                  <a:pt x="273368" y="409575"/>
                  <a:pt x="273368" y="409575"/>
                </a:cubicBezTo>
                <a:lnTo>
                  <a:pt x="273368" y="409575"/>
                </a:lnTo>
                <a:cubicBezTo>
                  <a:pt x="273368" y="409575"/>
                  <a:pt x="273368" y="409575"/>
                  <a:pt x="273368" y="409575"/>
                </a:cubicBezTo>
                <a:cubicBezTo>
                  <a:pt x="273368" y="408623"/>
                  <a:pt x="274320" y="407670"/>
                  <a:pt x="274320" y="406717"/>
                </a:cubicBezTo>
                <a:cubicBezTo>
                  <a:pt x="275273" y="406717"/>
                  <a:pt x="277178" y="404813"/>
                  <a:pt x="274320" y="403860"/>
                </a:cubicBezTo>
                <a:close/>
                <a:moveTo>
                  <a:pt x="285750" y="381953"/>
                </a:moveTo>
                <a:cubicBezTo>
                  <a:pt x="286703" y="381953"/>
                  <a:pt x="286703" y="381000"/>
                  <a:pt x="286703" y="380048"/>
                </a:cubicBezTo>
                <a:cubicBezTo>
                  <a:pt x="286703" y="380048"/>
                  <a:pt x="286703" y="380048"/>
                  <a:pt x="286703" y="380048"/>
                </a:cubicBezTo>
                <a:lnTo>
                  <a:pt x="286703" y="380048"/>
                </a:lnTo>
                <a:cubicBezTo>
                  <a:pt x="286703" y="380048"/>
                  <a:pt x="286703" y="380048"/>
                  <a:pt x="286703" y="380048"/>
                </a:cubicBezTo>
                <a:cubicBezTo>
                  <a:pt x="285750" y="380048"/>
                  <a:pt x="284798" y="380048"/>
                  <a:pt x="284798" y="381000"/>
                </a:cubicBezTo>
                <a:cubicBezTo>
                  <a:pt x="284798" y="381000"/>
                  <a:pt x="284798" y="381953"/>
                  <a:pt x="285750" y="381953"/>
                </a:cubicBezTo>
                <a:close/>
                <a:moveTo>
                  <a:pt x="294323" y="399098"/>
                </a:moveTo>
                <a:cubicBezTo>
                  <a:pt x="291465" y="397192"/>
                  <a:pt x="287655" y="395288"/>
                  <a:pt x="283845" y="393383"/>
                </a:cubicBezTo>
                <a:cubicBezTo>
                  <a:pt x="282893" y="393383"/>
                  <a:pt x="281940" y="394335"/>
                  <a:pt x="280988" y="394335"/>
                </a:cubicBezTo>
                <a:cubicBezTo>
                  <a:pt x="283845" y="397192"/>
                  <a:pt x="283845" y="400050"/>
                  <a:pt x="283845" y="403860"/>
                </a:cubicBezTo>
                <a:cubicBezTo>
                  <a:pt x="283845" y="404813"/>
                  <a:pt x="284798" y="404813"/>
                  <a:pt x="285750" y="405765"/>
                </a:cubicBezTo>
                <a:cubicBezTo>
                  <a:pt x="288608" y="404813"/>
                  <a:pt x="291465" y="402908"/>
                  <a:pt x="293370" y="401955"/>
                </a:cubicBezTo>
                <a:cubicBezTo>
                  <a:pt x="294323" y="401955"/>
                  <a:pt x="294323" y="399098"/>
                  <a:pt x="294323" y="399098"/>
                </a:cubicBezTo>
                <a:close/>
                <a:moveTo>
                  <a:pt x="362903" y="361950"/>
                </a:moveTo>
                <a:cubicBezTo>
                  <a:pt x="360998" y="360045"/>
                  <a:pt x="359093" y="357188"/>
                  <a:pt x="355283" y="358140"/>
                </a:cubicBezTo>
                <a:cubicBezTo>
                  <a:pt x="351473" y="359092"/>
                  <a:pt x="347663" y="360998"/>
                  <a:pt x="344805" y="362903"/>
                </a:cubicBezTo>
                <a:cubicBezTo>
                  <a:pt x="343853" y="362903"/>
                  <a:pt x="343853" y="364808"/>
                  <a:pt x="345758" y="364808"/>
                </a:cubicBezTo>
                <a:cubicBezTo>
                  <a:pt x="347663" y="365760"/>
                  <a:pt x="349568" y="365760"/>
                  <a:pt x="350520" y="368617"/>
                </a:cubicBezTo>
                <a:cubicBezTo>
                  <a:pt x="350520" y="368617"/>
                  <a:pt x="350520" y="368617"/>
                  <a:pt x="350520" y="368617"/>
                </a:cubicBezTo>
                <a:cubicBezTo>
                  <a:pt x="350520" y="368617"/>
                  <a:pt x="350520" y="368617"/>
                  <a:pt x="350520" y="368617"/>
                </a:cubicBezTo>
                <a:cubicBezTo>
                  <a:pt x="349568" y="368617"/>
                  <a:pt x="348615" y="368617"/>
                  <a:pt x="348615" y="369570"/>
                </a:cubicBezTo>
                <a:cubicBezTo>
                  <a:pt x="347663" y="370523"/>
                  <a:pt x="348615" y="371475"/>
                  <a:pt x="349568" y="370523"/>
                </a:cubicBezTo>
                <a:cubicBezTo>
                  <a:pt x="350520" y="370523"/>
                  <a:pt x="350520" y="369570"/>
                  <a:pt x="350520" y="368617"/>
                </a:cubicBezTo>
                <a:cubicBezTo>
                  <a:pt x="350520" y="368617"/>
                  <a:pt x="350520" y="368617"/>
                  <a:pt x="350520" y="368617"/>
                </a:cubicBezTo>
                <a:cubicBezTo>
                  <a:pt x="350520" y="368617"/>
                  <a:pt x="350520" y="368617"/>
                  <a:pt x="350520" y="368617"/>
                </a:cubicBezTo>
                <a:cubicBezTo>
                  <a:pt x="355283" y="369570"/>
                  <a:pt x="359093" y="365760"/>
                  <a:pt x="362903" y="364808"/>
                </a:cubicBezTo>
                <a:cubicBezTo>
                  <a:pt x="363855" y="363855"/>
                  <a:pt x="363855" y="362903"/>
                  <a:pt x="362903" y="361950"/>
                </a:cubicBezTo>
                <a:close/>
                <a:moveTo>
                  <a:pt x="364808" y="39052"/>
                </a:moveTo>
                <a:cubicBezTo>
                  <a:pt x="364808" y="39052"/>
                  <a:pt x="364808" y="39052"/>
                  <a:pt x="364808" y="39052"/>
                </a:cubicBezTo>
                <a:cubicBezTo>
                  <a:pt x="364808" y="39052"/>
                  <a:pt x="364808" y="38100"/>
                  <a:pt x="364808" y="39052"/>
                </a:cubicBezTo>
                <a:cubicBezTo>
                  <a:pt x="366713" y="39052"/>
                  <a:pt x="368618" y="39052"/>
                  <a:pt x="369570" y="38100"/>
                </a:cubicBezTo>
                <a:cubicBezTo>
                  <a:pt x="369570" y="38100"/>
                  <a:pt x="370523" y="37148"/>
                  <a:pt x="370523" y="36195"/>
                </a:cubicBezTo>
                <a:cubicBezTo>
                  <a:pt x="370523" y="36195"/>
                  <a:pt x="369570" y="35242"/>
                  <a:pt x="369570" y="35242"/>
                </a:cubicBezTo>
                <a:cubicBezTo>
                  <a:pt x="366713" y="35242"/>
                  <a:pt x="364808" y="36195"/>
                  <a:pt x="364808" y="39052"/>
                </a:cubicBezTo>
                <a:cubicBezTo>
                  <a:pt x="364808" y="38100"/>
                  <a:pt x="364808" y="38100"/>
                  <a:pt x="364808" y="39052"/>
                </a:cubicBezTo>
                <a:cubicBezTo>
                  <a:pt x="364808" y="38100"/>
                  <a:pt x="364808" y="39052"/>
                  <a:pt x="364808" y="39052"/>
                </a:cubicBezTo>
                <a:cubicBezTo>
                  <a:pt x="363855" y="39052"/>
                  <a:pt x="362903" y="40005"/>
                  <a:pt x="362903" y="40005"/>
                </a:cubicBezTo>
                <a:cubicBezTo>
                  <a:pt x="361950" y="40958"/>
                  <a:pt x="362903" y="41910"/>
                  <a:pt x="363855" y="40958"/>
                </a:cubicBezTo>
                <a:cubicBezTo>
                  <a:pt x="363855" y="40958"/>
                  <a:pt x="363855" y="40005"/>
                  <a:pt x="364808" y="39052"/>
                </a:cubicBezTo>
                <a:close/>
                <a:moveTo>
                  <a:pt x="374333" y="187642"/>
                </a:moveTo>
                <a:cubicBezTo>
                  <a:pt x="374333" y="187642"/>
                  <a:pt x="373380" y="186690"/>
                  <a:pt x="373380" y="186690"/>
                </a:cubicBezTo>
                <a:cubicBezTo>
                  <a:pt x="372428" y="186690"/>
                  <a:pt x="371475" y="185738"/>
                  <a:pt x="370523" y="186690"/>
                </a:cubicBezTo>
                <a:cubicBezTo>
                  <a:pt x="368618" y="186690"/>
                  <a:pt x="367665" y="187642"/>
                  <a:pt x="365760" y="188595"/>
                </a:cubicBezTo>
                <a:cubicBezTo>
                  <a:pt x="367665" y="189548"/>
                  <a:pt x="368618" y="189548"/>
                  <a:pt x="369570" y="190500"/>
                </a:cubicBezTo>
                <a:cubicBezTo>
                  <a:pt x="371475" y="190500"/>
                  <a:pt x="372428" y="190500"/>
                  <a:pt x="373380" y="189548"/>
                </a:cubicBezTo>
                <a:cubicBezTo>
                  <a:pt x="373380" y="188595"/>
                  <a:pt x="374333" y="188595"/>
                  <a:pt x="374333" y="187642"/>
                </a:cubicBezTo>
                <a:close/>
                <a:moveTo>
                  <a:pt x="391478" y="32385"/>
                </a:moveTo>
                <a:cubicBezTo>
                  <a:pt x="390525" y="31433"/>
                  <a:pt x="388620" y="31433"/>
                  <a:pt x="388620" y="31433"/>
                </a:cubicBezTo>
                <a:cubicBezTo>
                  <a:pt x="385763" y="33338"/>
                  <a:pt x="382905" y="35242"/>
                  <a:pt x="380048" y="34290"/>
                </a:cubicBezTo>
                <a:cubicBezTo>
                  <a:pt x="380048" y="34290"/>
                  <a:pt x="380048" y="34290"/>
                  <a:pt x="380048" y="34290"/>
                </a:cubicBezTo>
                <a:cubicBezTo>
                  <a:pt x="380048" y="34290"/>
                  <a:pt x="380048" y="34290"/>
                  <a:pt x="379095" y="34290"/>
                </a:cubicBezTo>
                <a:cubicBezTo>
                  <a:pt x="379095" y="33338"/>
                  <a:pt x="378143" y="32385"/>
                  <a:pt x="378143" y="32385"/>
                </a:cubicBezTo>
                <a:cubicBezTo>
                  <a:pt x="378143" y="32385"/>
                  <a:pt x="377190" y="32385"/>
                  <a:pt x="377190" y="32385"/>
                </a:cubicBezTo>
                <a:cubicBezTo>
                  <a:pt x="377190" y="34290"/>
                  <a:pt x="378143" y="34290"/>
                  <a:pt x="379095" y="34290"/>
                </a:cubicBezTo>
                <a:cubicBezTo>
                  <a:pt x="379095" y="34290"/>
                  <a:pt x="379095" y="34290"/>
                  <a:pt x="379095" y="34290"/>
                </a:cubicBezTo>
                <a:cubicBezTo>
                  <a:pt x="379095" y="34290"/>
                  <a:pt x="379095" y="34290"/>
                  <a:pt x="380048" y="34290"/>
                </a:cubicBezTo>
                <a:cubicBezTo>
                  <a:pt x="380048" y="35242"/>
                  <a:pt x="381000" y="36195"/>
                  <a:pt x="381000" y="36195"/>
                </a:cubicBezTo>
                <a:cubicBezTo>
                  <a:pt x="383858" y="38100"/>
                  <a:pt x="387668" y="38100"/>
                  <a:pt x="390525" y="35242"/>
                </a:cubicBezTo>
                <a:cubicBezTo>
                  <a:pt x="390525" y="35242"/>
                  <a:pt x="392430" y="34290"/>
                  <a:pt x="391478" y="32385"/>
                </a:cubicBezTo>
                <a:close/>
                <a:moveTo>
                  <a:pt x="399098" y="37148"/>
                </a:moveTo>
                <a:cubicBezTo>
                  <a:pt x="399098" y="37148"/>
                  <a:pt x="398145" y="36195"/>
                  <a:pt x="398145" y="36195"/>
                </a:cubicBezTo>
                <a:cubicBezTo>
                  <a:pt x="398145" y="37148"/>
                  <a:pt x="397193" y="37148"/>
                  <a:pt x="397193" y="38100"/>
                </a:cubicBezTo>
                <a:cubicBezTo>
                  <a:pt x="397193" y="38100"/>
                  <a:pt x="398145" y="38100"/>
                  <a:pt x="398145" y="39052"/>
                </a:cubicBezTo>
                <a:cubicBezTo>
                  <a:pt x="398145" y="37148"/>
                  <a:pt x="399098" y="37148"/>
                  <a:pt x="399098" y="37148"/>
                </a:cubicBezTo>
                <a:close/>
                <a:moveTo>
                  <a:pt x="413385" y="37148"/>
                </a:moveTo>
                <a:cubicBezTo>
                  <a:pt x="413385" y="37148"/>
                  <a:pt x="412433" y="36195"/>
                  <a:pt x="412433" y="36195"/>
                </a:cubicBezTo>
                <a:cubicBezTo>
                  <a:pt x="410528" y="37148"/>
                  <a:pt x="410528" y="37148"/>
                  <a:pt x="412433" y="38100"/>
                </a:cubicBezTo>
                <a:cubicBezTo>
                  <a:pt x="412433" y="38100"/>
                  <a:pt x="412433" y="38100"/>
                  <a:pt x="413385" y="37148"/>
                </a:cubicBezTo>
                <a:cubicBezTo>
                  <a:pt x="412433" y="37148"/>
                  <a:pt x="413385" y="37148"/>
                  <a:pt x="413385" y="37148"/>
                </a:cubicBezTo>
                <a:close/>
                <a:moveTo>
                  <a:pt x="433388" y="32385"/>
                </a:moveTo>
                <a:cubicBezTo>
                  <a:pt x="431483" y="32385"/>
                  <a:pt x="430530" y="31433"/>
                  <a:pt x="428625" y="31433"/>
                </a:cubicBezTo>
                <a:cubicBezTo>
                  <a:pt x="425768" y="31433"/>
                  <a:pt x="424815" y="32385"/>
                  <a:pt x="423863" y="34290"/>
                </a:cubicBezTo>
                <a:cubicBezTo>
                  <a:pt x="423863" y="34290"/>
                  <a:pt x="423863" y="34290"/>
                  <a:pt x="423863" y="34290"/>
                </a:cubicBezTo>
                <a:cubicBezTo>
                  <a:pt x="423863" y="34290"/>
                  <a:pt x="423863" y="34290"/>
                  <a:pt x="423863" y="34290"/>
                </a:cubicBezTo>
                <a:cubicBezTo>
                  <a:pt x="421958" y="34290"/>
                  <a:pt x="421005" y="34290"/>
                  <a:pt x="419100" y="34290"/>
                </a:cubicBezTo>
                <a:cubicBezTo>
                  <a:pt x="419100" y="34290"/>
                  <a:pt x="419100" y="34290"/>
                  <a:pt x="418148" y="34290"/>
                </a:cubicBezTo>
                <a:cubicBezTo>
                  <a:pt x="418148" y="34290"/>
                  <a:pt x="418148" y="34290"/>
                  <a:pt x="417195" y="35242"/>
                </a:cubicBezTo>
                <a:lnTo>
                  <a:pt x="417195" y="35242"/>
                </a:lnTo>
                <a:lnTo>
                  <a:pt x="417195" y="35242"/>
                </a:lnTo>
                <a:cubicBezTo>
                  <a:pt x="417195" y="35242"/>
                  <a:pt x="418148" y="36195"/>
                  <a:pt x="418148" y="36195"/>
                </a:cubicBezTo>
                <a:cubicBezTo>
                  <a:pt x="418148" y="36195"/>
                  <a:pt x="419100" y="37148"/>
                  <a:pt x="419100" y="37148"/>
                </a:cubicBezTo>
                <a:cubicBezTo>
                  <a:pt x="421958" y="37148"/>
                  <a:pt x="422910" y="37148"/>
                  <a:pt x="422910" y="34290"/>
                </a:cubicBezTo>
                <a:cubicBezTo>
                  <a:pt x="422910" y="34290"/>
                  <a:pt x="422910" y="34290"/>
                  <a:pt x="422910" y="34290"/>
                </a:cubicBezTo>
                <a:cubicBezTo>
                  <a:pt x="422910" y="34290"/>
                  <a:pt x="422910" y="34290"/>
                  <a:pt x="422910" y="34290"/>
                </a:cubicBezTo>
                <a:cubicBezTo>
                  <a:pt x="425768" y="34290"/>
                  <a:pt x="428625" y="34290"/>
                  <a:pt x="430530" y="34290"/>
                </a:cubicBezTo>
                <a:cubicBezTo>
                  <a:pt x="433388" y="34290"/>
                  <a:pt x="433388" y="34290"/>
                  <a:pt x="433388" y="32385"/>
                </a:cubicBezTo>
                <a:cubicBezTo>
                  <a:pt x="434340" y="33338"/>
                  <a:pt x="433388" y="32385"/>
                  <a:pt x="433388" y="32385"/>
                </a:cubicBezTo>
                <a:close/>
                <a:moveTo>
                  <a:pt x="596265" y="68580"/>
                </a:moveTo>
                <a:cubicBezTo>
                  <a:pt x="596265" y="68580"/>
                  <a:pt x="595313" y="67627"/>
                  <a:pt x="595313" y="67627"/>
                </a:cubicBezTo>
                <a:cubicBezTo>
                  <a:pt x="593408" y="68580"/>
                  <a:pt x="593408" y="68580"/>
                  <a:pt x="595313" y="69533"/>
                </a:cubicBezTo>
                <a:cubicBezTo>
                  <a:pt x="595313" y="69533"/>
                  <a:pt x="595313" y="68580"/>
                  <a:pt x="596265" y="68580"/>
                </a:cubicBezTo>
                <a:close/>
                <a:moveTo>
                  <a:pt x="630555" y="174308"/>
                </a:moveTo>
                <a:cubicBezTo>
                  <a:pt x="630555" y="173355"/>
                  <a:pt x="631508" y="172402"/>
                  <a:pt x="631508" y="171450"/>
                </a:cubicBezTo>
                <a:cubicBezTo>
                  <a:pt x="630555" y="170498"/>
                  <a:pt x="630555" y="170498"/>
                  <a:pt x="629603" y="169545"/>
                </a:cubicBezTo>
                <a:cubicBezTo>
                  <a:pt x="629603" y="170498"/>
                  <a:pt x="628650" y="171450"/>
                  <a:pt x="628650" y="172402"/>
                </a:cubicBezTo>
                <a:cubicBezTo>
                  <a:pt x="628650" y="172402"/>
                  <a:pt x="628650" y="173355"/>
                  <a:pt x="629603" y="173355"/>
                </a:cubicBezTo>
                <a:cubicBezTo>
                  <a:pt x="629603" y="174308"/>
                  <a:pt x="629603" y="174308"/>
                  <a:pt x="630555" y="174308"/>
                </a:cubicBezTo>
                <a:lnTo>
                  <a:pt x="630555" y="174308"/>
                </a:lnTo>
                <a:lnTo>
                  <a:pt x="630555" y="174308"/>
                </a:lnTo>
                <a:cubicBezTo>
                  <a:pt x="629603" y="174308"/>
                  <a:pt x="630555" y="174308"/>
                  <a:pt x="630555" y="174308"/>
                </a:cubicBezTo>
                <a:close/>
                <a:moveTo>
                  <a:pt x="645795" y="70485"/>
                </a:moveTo>
                <a:cubicBezTo>
                  <a:pt x="645795" y="69533"/>
                  <a:pt x="644843" y="68580"/>
                  <a:pt x="643890" y="67627"/>
                </a:cubicBezTo>
                <a:cubicBezTo>
                  <a:pt x="643890" y="67627"/>
                  <a:pt x="642938" y="68580"/>
                  <a:pt x="642938" y="68580"/>
                </a:cubicBezTo>
                <a:cubicBezTo>
                  <a:pt x="641985" y="70485"/>
                  <a:pt x="641033" y="72390"/>
                  <a:pt x="640080" y="74295"/>
                </a:cubicBezTo>
                <a:cubicBezTo>
                  <a:pt x="639128" y="75248"/>
                  <a:pt x="639128" y="76200"/>
                  <a:pt x="641033" y="76200"/>
                </a:cubicBezTo>
                <a:cubicBezTo>
                  <a:pt x="641985" y="76200"/>
                  <a:pt x="643890" y="76200"/>
                  <a:pt x="643890" y="75248"/>
                </a:cubicBezTo>
                <a:cubicBezTo>
                  <a:pt x="644843" y="74295"/>
                  <a:pt x="645795" y="72390"/>
                  <a:pt x="645795" y="71438"/>
                </a:cubicBezTo>
                <a:cubicBezTo>
                  <a:pt x="645795" y="71438"/>
                  <a:pt x="645795" y="70485"/>
                  <a:pt x="645795" y="70485"/>
                </a:cubicBezTo>
                <a:close/>
                <a:moveTo>
                  <a:pt x="701040" y="75248"/>
                </a:moveTo>
                <a:cubicBezTo>
                  <a:pt x="701040" y="75248"/>
                  <a:pt x="700088" y="74295"/>
                  <a:pt x="700088" y="74295"/>
                </a:cubicBezTo>
                <a:cubicBezTo>
                  <a:pt x="700088" y="74295"/>
                  <a:pt x="699135" y="75248"/>
                  <a:pt x="699135" y="75248"/>
                </a:cubicBezTo>
                <a:cubicBezTo>
                  <a:pt x="699135" y="75248"/>
                  <a:pt x="700088" y="76200"/>
                  <a:pt x="701040" y="75248"/>
                </a:cubicBezTo>
                <a:cubicBezTo>
                  <a:pt x="701040" y="76200"/>
                  <a:pt x="701040" y="75248"/>
                  <a:pt x="701040" y="75248"/>
                </a:cubicBezTo>
                <a:close/>
                <a:moveTo>
                  <a:pt x="719138" y="172402"/>
                </a:moveTo>
                <a:cubicBezTo>
                  <a:pt x="719138" y="172402"/>
                  <a:pt x="719138" y="171450"/>
                  <a:pt x="719138" y="172402"/>
                </a:cubicBezTo>
                <a:cubicBezTo>
                  <a:pt x="719138" y="171450"/>
                  <a:pt x="719138" y="171450"/>
                  <a:pt x="719138" y="172402"/>
                </a:cubicBezTo>
                <a:cubicBezTo>
                  <a:pt x="718185" y="171450"/>
                  <a:pt x="718185" y="170498"/>
                  <a:pt x="717233" y="169545"/>
                </a:cubicBezTo>
                <a:cubicBezTo>
                  <a:pt x="716280" y="168592"/>
                  <a:pt x="715328" y="169545"/>
                  <a:pt x="716280" y="170498"/>
                </a:cubicBezTo>
                <a:cubicBezTo>
                  <a:pt x="717233" y="171450"/>
                  <a:pt x="718185" y="171450"/>
                  <a:pt x="719138" y="172402"/>
                </a:cubicBezTo>
                <a:cubicBezTo>
                  <a:pt x="719138" y="171450"/>
                  <a:pt x="719138" y="172402"/>
                  <a:pt x="719138" y="172402"/>
                </a:cubicBezTo>
                <a:cubicBezTo>
                  <a:pt x="719138" y="172402"/>
                  <a:pt x="719138" y="172402"/>
                  <a:pt x="719138" y="172402"/>
                </a:cubicBezTo>
                <a:cubicBezTo>
                  <a:pt x="719138" y="174308"/>
                  <a:pt x="719138" y="175260"/>
                  <a:pt x="719138" y="177165"/>
                </a:cubicBezTo>
                <a:cubicBezTo>
                  <a:pt x="719138" y="177165"/>
                  <a:pt x="720090" y="178117"/>
                  <a:pt x="720090" y="178117"/>
                </a:cubicBezTo>
                <a:cubicBezTo>
                  <a:pt x="721043" y="178117"/>
                  <a:pt x="721995" y="177165"/>
                  <a:pt x="721995" y="176213"/>
                </a:cubicBezTo>
                <a:cubicBezTo>
                  <a:pt x="722948" y="173355"/>
                  <a:pt x="721995" y="172402"/>
                  <a:pt x="719138" y="172402"/>
                </a:cubicBezTo>
                <a:close/>
                <a:moveTo>
                  <a:pt x="729615" y="74295"/>
                </a:moveTo>
                <a:cubicBezTo>
                  <a:pt x="729615" y="76200"/>
                  <a:pt x="732473" y="77152"/>
                  <a:pt x="734378" y="76200"/>
                </a:cubicBezTo>
                <a:cubicBezTo>
                  <a:pt x="735330" y="76200"/>
                  <a:pt x="735330" y="75248"/>
                  <a:pt x="736283" y="75248"/>
                </a:cubicBezTo>
                <a:cubicBezTo>
                  <a:pt x="735330" y="74295"/>
                  <a:pt x="734378" y="72390"/>
                  <a:pt x="733425" y="71438"/>
                </a:cubicBezTo>
                <a:cubicBezTo>
                  <a:pt x="732473" y="71438"/>
                  <a:pt x="730568" y="71438"/>
                  <a:pt x="730568" y="71438"/>
                </a:cubicBezTo>
                <a:cubicBezTo>
                  <a:pt x="730568" y="72390"/>
                  <a:pt x="729615" y="73342"/>
                  <a:pt x="729615" y="74295"/>
                </a:cubicBezTo>
                <a:close/>
                <a:moveTo>
                  <a:pt x="740093" y="171450"/>
                </a:moveTo>
                <a:cubicBezTo>
                  <a:pt x="740093" y="169545"/>
                  <a:pt x="738188" y="168592"/>
                  <a:pt x="737235" y="168592"/>
                </a:cubicBezTo>
                <a:cubicBezTo>
                  <a:pt x="733425" y="167640"/>
                  <a:pt x="730568" y="168592"/>
                  <a:pt x="728663" y="171450"/>
                </a:cubicBezTo>
                <a:cubicBezTo>
                  <a:pt x="728663" y="171450"/>
                  <a:pt x="727710" y="172402"/>
                  <a:pt x="727710" y="172402"/>
                </a:cubicBezTo>
                <a:cubicBezTo>
                  <a:pt x="727710" y="173355"/>
                  <a:pt x="728663" y="174308"/>
                  <a:pt x="729615" y="174308"/>
                </a:cubicBezTo>
                <a:cubicBezTo>
                  <a:pt x="730568" y="174308"/>
                  <a:pt x="731520" y="174308"/>
                  <a:pt x="732473" y="174308"/>
                </a:cubicBezTo>
                <a:cubicBezTo>
                  <a:pt x="732473" y="174308"/>
                  <a:pt x="732473" y="174308"/>
                  <a:pt x="732473" y="174308"/>
                </a:cubicBezTo>
                <a:cubicBezTo>
                  <a:pt x="734378" y="174308"/>
                  <a:pt x="736283" y="174308"/>
                  <a:pt x="737235" y="174308"/>
                </a:cubicBezTo>
                <a:cubicBezTo>
                  <a:pt x="739140" y="175260"/>
                  <a:pt x="740093" y="174308"/>
                  <a:pt x="740093" y="171450"/>
                </a:cubicBezTo>
                <a:close/>
                <a:moveTo>
                  <a:pt x="753428" y="170498"/>
                </a:moveTo>
                <a:cubicBezTo>
                  <a:pt x="752475" y="169545"/>
                  <a:pt x="752475" y="168592"/>
                  <a:pt x="751523" y="168592"/>
                </a:cubicBezTo>
                <a:cubicBezTo>
                  <a:pt x="750570" y="168592"/>
                  <a:pt x="749618" y="169545"/>
                  <a:pt x="748665" y="169545"/>
                </a:cubicBezTo>
                <a:cubicBezTo>
                  <a:pt x="749618" y="170498"/>
                  <a:pt x="749618" y="171450"/>
                  <a:pt x="750570" y="171450"/>
                </a:cubicBezTo>
                <a:cubicBezTo>
                  <a:pt x="751523" y="171450"/>
                  <a:pt x="752475" y="171450"/>
                  <a:pt x="753428" y="170498"/>
                </a:cubicBezTo>
                <a:close/>
                <a:moveTo>
                  <a:pt x="763905" y="72390"/>
                </a:moveTo>
                <a:cubicBezTo>
                  <a:pt x="763905" y="72390"/>
                  <a:pt x="762953" y="71438"/>
                  <a:pt x="762953" y="71438"/>
                </a:cubicBezTo>
                <a:cubicBezTo>
                  <a:pt x="762953" y="72390"/>
                  <a:pt x="762000" y="72390"/>
                  <a:pt x="762000" y="73342"/>
                </a:cubicBezTo>
                <a:lnTo>
                  <a:pt x="762000" y="73342"/>
                </a:lnTo>
                <a:lnTo>
                  <a:pt x="762000" y="73342"/>
                </a:lnTo>
                <a:cubicBezTo>
                  <a:pt x="762000" y="73342"/>
                  <a:pt x="762000" y="73342"/>
                  <a:pt x="762953" y="73342"/>
                </a:cubicBezTo>
                <a:cubicBezTo>
                  <a:pt x="762953" y="73342"/>
                  <a:pt x="762953" y="73342"/>
                  <a:pt x="763905" y="73342"/>
                </a:cubicBezTo>
                <a:cubicBezTo>
                  <a:pt x="763905" y="72390"/>
                  <a:pt x="763905" y="72390"/>
                  <a:pt x="763905" y="72390"/>
                </a:cubicBezTo>
                <a:close/>
                <a:moveTo>
                  <a:pt x="770573" y="22860"/>
                </a:moveTo>
                <a:cubicBezTo>
                  <a:pt x="769620" y="22860"/>
                  <a:pt x="768668" y="21908"/>
                  <a:pt x="767715" y="21908"/>
                </a:cubicBezTo>
                <a:cubicBezTo>
                  <a:pt x="766763" y="21908"/>
                  <a:pt x="766763" y="22860"/>
                  <a:pt x="765810" y="23813"/>
                </a:cubicBezTo>
                <a:cubicBezTo>
                  <a:pt x="766763" y="23813"/>
                  <a:pt x="767715" y="24765"/>
                  <a:pt x="768668" y="24765"/>
                </a:cubicBezTo>
                <a:cubicBezTo>
                  <a:pt x="769620" y="23813"/>
                  <a:pt x="769620" y="22860"/>
                  <a:pt x="770573" y="22860"/>
                </a:cubicBezTo>
                <a:close/>
                <a:moveTo>
                  <a:pt x="797243" y="22860"/>
                </a:moveTo>
                <a:cubicBezTo>
                  <a:pt x="797243" y="22860"/>
                  <a:pt x="798195" y="22860"/>
                  <a:pt x="798195" y="22860"/>
                </a:cubicBezTo>
                <a:cubicBezTo>
                  <a:pt x="798195" y="22860"/>
                  <a:pt x="799148" y="21908"/>
                  <a:pt x="799148" y="21908"/>
                </a:cubicBezTo>
                <a:cubicBezTo>
                  <a:pt x="799148" y="21908"/>
                  <a:pt x="798195" y="20955"/>
                  <a:pt x="798195" y="20955"/>
                </a:cubicBezTo>
                <a:cubicBezTo>
                  <a:pt x="798195" y="21908"/>
                  <a:pt x="797243" y="22860"/>
                  <a:pt x="797243" y="22860"/>
                </a:cubicBezTo>
                <a:close/>
                <a:moveTo>
                  <a:pt x="802958" y="77152"/>
                </a:moveTo>
                <a:cubicBezTo>
                  <a:pt x="802958" y="76200"/>
                  <a:pt x="802958" y="76200"/>
                  <a:pt x="802958" y="77152"/>
                </a:cubicBezTo>
                <a:cubicBezTo>
                  <a:pt x="802958" y="76200"/>
                  <a:pt x="802958" y="76200"/>
                  <a:pt x="802958" y="75248"/>
                </a:cubicBezTo>
                <a:cubicBezTo>
                  <a:pt x="801053" y="73342"/>
                  <a:pt x="796290" y="73342"/>
                  <a:pt x="794385" y="75248"/>
                </a:cubicBezTo>
                <a:cubicBezTo>
                  <a:pt x="793433" y="76200"/>
                  <a:pt x="794385" y="79058"/>
                  <a:pt x="795338" y="79058"/>
                </a:cubicBezTo>
                <a:cubicBezTo>
                  <a:pt x="797243" y="80963"/>
                  <a:pt x="800100" y="80963"/>
                  <a:pt x="802958" y="79058"/>
                </a:cubicBezTo>
                <a:cubicBezTo>
                  <a:pt x="802958" y="79058"/>
                  <a:pt x="802958" y="78105"/>
                  <a:pt x="802958" y="77152"/>
                </a:cubicBezTo>
                <a:close/>
                <a:moveTo>
                  <a:pt x="827723" y="26670"/>
                </a:moveTo>
                <a:cubicBezTo>
                  <a:pt x="826770" y="25717"/>
                  <a:pt x="825818" y="25717"/>
                  <a:pt x="824865" y="24765"/>
                </a:cubicBezTo>
                <a:cubicBezTo>
                  <a:pt x="824865" y="24765"/>
                  <a:pt x="824865" y="24765"/>
                  <a:pt x="824865" y="24765"/>
                </a:cubicBezTo>
                <a:lnTo>
                  <a:pt x="824865" y="24765"/>
                </a:lnTo>
                <a:cubicBezTo>
                  <a:pt x="823913" y="24765"/>
                  <a:pt x="822960" y="25717"/>
                  <a:pt x="822008" y="25717"/>
                </a:cubicBezTo>
                <a:cubicBezTo>
                  <a:pt x="822008" y="25717"/>
                  <a:pt x="822008" y="26670"/>
                  <a:pt x="822008" y="26670"/>
                </a:cubicBezTo>
                <a:cubicBezTo>
                  <a:pt x="822960" y="28575"/>
                  <a:pt x="824865" y="27623"/>
                  <a:pt x="825818" y="27623"/>
                </a:cubicBezTo>
                <a:cubicBezTo>
                  <a:pt x="826770" y="26670"/>
                  <a:pt x="826770" y="26670"/>
                  <a:pt x="827723" y="26670"/>
                </a:cubicBezTo>
                <a:close/>
                <a:moveTo>
                  <a:pt x="838200" y="1905"/>
                </a:moveTo>
                <a:lnTo>
                  <a:pt x="838200" y="1905"/>
                </a:lnTo>
                <a:cubicBezTo>
                  <a:pt x="838200" y="1905"/>
                  <a:pt x="838200" y="1905"/>
                  <a:pt x="838200" y="1905"/>
                </a:cubicBezTo>
                <a:cubicBezTo>
                  <a:pt x="838200" y="1905"/>
                  <a:pt x="837248" y="952"/>
                  <a:pt x="837248" y="952"/>
                </a:cubicBezTo>
                <a:cubicBezTo>
                  <a:pt x="837248" y="952"/>
                  <a:pt x="836295" y="0"/>
                  <a:pt x="836295" y="0"/>
                </a:cubicBezTo>
                <a:cubicBezTo>
                  <a:pt x="835343" y="0"/>
                  <a:pt x="834390" y="0"/>
                  <a:pt x="833438" y="952"/>
                </a:cubicBezTo>
                <a:cubicBezTo>
                  <a:pt x="832485" y="1905"/>
                  <a:pt x="834390" y="3810"/>
                  <a:pt x="836295" y="2858"/>
                </a:cubicBezTo>
                <a:cubicBezTo>
                  <a:pt x="836295" y="2858"/>
                  <a:pt x="837248" y="1905"/>
                  <a:pt x="838200" y="1905"/>
                </a:cubicBezTo>
                <a:close/>
                <a:moveTo>
                  <a:pt x="862013" y="5715"/>
                </a:moveTo>
                <a:cubicBezTo>
                  <a:pt x="862013" y="4763"/>
                  <a:pt x="862013" y="4763"/>
                  <a:pt x="862013" y="5715"/>
                </a:cubicBezTo>
                <a:cubicBezTo>
                  <a:pt x="862013" y="4763"/>
                  <a:pt x="862013" y="4763"/>
                  <a:pt x="861060" y="4763"/>
                </a:cubicBezTo>
                <a:cubicBezTo>
                  <a:pt x="856298" y="2858"/>
                  <a:pt x="851535" y="2858"/>
                  <a:pt x="846773" y="4763"/>
                </a:cubicBezTo>
                <a:cubicBezTo>
                  <a:pt x="846773" y="4763"/>
                  <a:pt x="846773" y="5715"/>
                  <a:pt x="846773" y="5715"/>
                </a:cubicBezTo>
                <a:cubicBezTo>
                  <a:pt x="846773" y="7620"/>
                  <a:pt x="850583" y="9525"/>
                  <a:pt x="851535" y="9525"/>
                </a:cubicBezTo>
                <a:cubicBezTo>
                  <a:pt x="854393" y="6667"/>
                  <a:pt x="858203" y="7620"/>
                  <a:pt x="861060" y="6667"/>
                </a:cubicBezTo>
                <a:cubicBezTo>
                  <a:pt x="861060" y="6667"/>
                  <a:pt x="862013" y="5715"/>
                  <a:pt x="862013" y="5715"/>
                </a:cubicBezTo>
                <a:cubicBezTo>
                  <a:pt x="862013" y="5715"/>
                  <a:pt x="862013" y="5715"/>
                  <a:pt x="862013" y="5715"/>
                </a:cubicBezTo>
                <a:close/>
                <a:moveTo>
                  <a:pt x="901065" y="26670"/>
                </a:moveTo>
                <a:cubicBezTo>
                  <a:pt x="901065" y="26670"/>
                  <a:pt x="900113" y="25717"/>
                  <a:pt x="900113" y="25717"/>
                </a:cubicBezTo>
                <a:cubicBezTo>
                  <a:pt x="900113" y="25717"/>
                  <a:pt x="899160" y="26670"/>
                  <a:pt x="899160" y="26670"/>
                </a:cubicBezTo>
                <a:cubicBezTo>
                  <a:pt x="899160" y="26670"/>
                  <a:pt x="900113" y="27623"/>
                  <a:pt x="900113" y="27623"/>
                </a:cubicBezTo>
                <a:cubicBezTo>
                  <a:pt x="900113" y="27623"/>
                  <a:pt x="901065" y="26670"/>
                  <a:pt x="901065" y="26670"/>
                </a:cubicBezTo>
                <a:close/>
                <a:moveTo>
                  <a:pt x="936308" y="29527"/>
                </a:moveTo>
                <a:cubicBezTo>
                  <a:pt x="935355" y="28575"/>
                  <a:pt x="935355" y="27623"/>
                  <a:pt x="934403" y="27623"/>
                </a:cubicBezTo>
                <a:cubicBezTo>
                  <a:pt x="928688" y="26670"/>
                  <a:pt x="922973" y="29527"/>
                  <a:pt x="918210" y="24765"/>
                </a:cubicBezTo>
                <a:cubicBezTo>
                  <a:pt x="918210" y="25717"/>
                  <a:pt x="917258" y="26670"/>
                  <a:pt x="917258" y="27623"/>
                </a:cubicBezTo>
                <a:cubicBezTo>
                  <a:pt x="917258" y="28575"/>
                  <a:pt x="918210" y="30480"/>
                  <a:pt x="919163" y="30480"/>
                </a:cubicBezTo>
                <a:cubicBezTo>
                  <a:pt x="922020" y="31433"/>
                  <a:pt x="924878" y="31433"/>
                  <a:pt x="927735" y="31433"/>
                </a:cubicBezTo>
                <a:cubicBezTo>
                  <a:pt x="927735" y="31433"/>
                  <a:pt x="927735" y="31433"/>
                  <a:pt x="927735" y="31433"/>
                </a:cubicBezTo>
                <a:cubicBezTo>
                  <a:pt x="929640" y="31433"/>
                  <a:pt x="931545" y="31433"/>
                  <a:pt x="933450" y="31433"/>
                </a:cubicBezTo>
                <a:cubicBezTo>
                  <a:pt x="934403" y="31433"/>
                  <a:pt x="935355" y="31433"/>
                  <a:pt x="937260" y="31433"/>
                </a:cubicBezTo>
                <a:cubicBezTo>
                  <a:pt x="935355" y="30480"/>
                  <a:pt x="935355" y="30480"/>
                  <a:pt x="936308" y="29527"/>
                </a:cubicBezTo>
                <a:close/>
                <a:moveTo>
                  <a:pt x="1021080" y="37148"/>
                </a:moveTo>
                <a:lnTo>
                  <a:pt x="1021080" y="37148"/>
                </a:lnTo>
                <a:cubicBezTo>
                  <a:pt x="1021080" y="37148"/>
                  <a:pt x="1020128" y="36195"/>
                  <a:pt x="1020128" y="36195"/>
                </a:cubicBezTo>
                <a:cubicBezTo>
                  <a:pt x="1018223" y="37148"/>
                  <a:pt x="1018223" y="37148"/>
                  <a:pt x="1020128" y="38100"/>
                </a:cubicBezTo>
                <a:cubicBezTo>
                  <a:pt x="1019175" y="38100"/>
                  <a:pt x="1019175" y="38100"/>
                  <a:pt x="1021080" y="37148"/>
                </a:cubicBezTo>
                <a:cubicBezTo>
                  <a:pt x="1020128" y="37148"/>
                  <a:pt x="1020128" y="37148"/>
                  <a:pt x="1021080" y="37148"/>
                </a:cubicBezTo>
                <a:lnTo>
                  <a:pt x="1021080" y="37148"/>
                </a:lnTo>
                <a:close/>
                <a:moveTo>
                  <a:pt x="1031558" y="37148"/>
                </a:moveTo>
                <a:cubicBezTo>
                  <a:pt x="1030605" y="36195"/>
                  <a:pt x="1029653" y="36195"/>
                  <a:pt x="1028700" y="35242"/>
                </a:cubicBezTo>
                <a:cubicBezTo>
                  <a:pt x="1027748" y="35242"/>
                  <a:pt x="1025843" y="35242"/>
                  <a:pt x="1025843" y="37148"/>
                </a:cubicBezTo>
                <a:cubicBezTo>
                  <a:pt x="1025843" y="38100"/>
                  <a:pt x="1027748" y="38100"/>
                  <a:pt x="1028700" y="38100"/>
                </a:cubicBezTo>
                <a:cubicBezTo>
                  <a:pt x="1029653" y="38100"/>
                  <a:pt x="1030605" y="37148"/>
                  <a:pt x="1031558" y="37148"/>
                </a:cubicBezTo>
                <a:close/>
                <a:moveTo>
                  <a:pt x="1052513" y="24765"/>
                </a:moveTo>
                <a:cubicBezTo>
                  <a:pt x="1052513" y="24765"/>
                  <a:pt x="1052513" y="24765"/>
                  <a:pt x="1052513" y="24765"/>
                </a:cubicBezTo>
                <a:lnTo>
                  <a:pt x="1052513" y="24765"/>
                </a:lnTo>
                <a:cubicBezTo>
                  <a:pt x="1052513" y="24765"/>
                  <a:pt x="1052513" y="24765"/>
                  <a:pt x="1052513" y="24765"/>
                </a:cubicBezTo>
                <a:cubicBezTo>
                  <a:pt x="1049655" y="24765"/>
                  <a:pt x="1046798" y="23813"/>
                  <a:pt x="1045845" y="27623"/>
                </a:cubicBezTo>
                <a:cubicBezTo>
                  <a:pt x="1045845" y="27623"/>
                  <a:pt x="1045845" y="27623"/>
                  <a:pt x="1045845" y="27623"/>
                </a:cubicBezTo>
                <a:cubicBezTo>
                  <a:pt x="1045845" y="27623"/>
                  <a:pt x="1045845" y="27623"/>
                  <a:pt x="1045845" y="27623"/>
                </a:cubicBezTo>
                <a:cubicBezTo>
                  <a:pt x="1044893" y="28575"/>
                  <a:pt x="1042988" y="28575"/>
                  <a:pt x="1042035" y="29527"/>
                </a:cubicBezTo>
                <a:cubicBezTo>
                  <a:pt x="1039178" y="32385"/>
                  <a:pt x="1039178" y="33338"/>
                  <a:pt x="1042988" y="36195"/>
                </a:cubicBezTo>
                <a:cubicBezTo>
                  <a:pt x="1043940" y="37148"/>
                  <a:pt x="1044893" y="37148"/>
                  <a:pt x="1045845" y="35242"/>
                </a:cubicBezTo>
                <a:cubicBezTo>
                  <a:pt x="1045845" y="32385"/>
                  <a:pt x="1045845" y="29527"/>
                  <a:pt x="1046798" y="26670"/>
                </a:cubicBezTo>
                <a:cubicBezTo>
                  <a:pt x="1046798" y="26670"/>
                  <a:pt x="1046798" y="26670"/>
                  <a:pt x="1046798" y="26670"/>
                </a:cubicBezTo>
                <a:cubicBezTo>
                  <a:pt x="1046798" y="26670"/>
                  <a:pt x="1046798" y="26670"/>
                  <a:pt x="1046798" y="26670"/>
                </a:cubicBezTo>
                <a:cubicBezTo>
                  <a:pt x="1048703" y="27623"/>
                  <a:pt x="1051560" y="29527"/>
                  <a:pt x="1052513" y="24765"/>
                </a:cubicBezTo>
                <a:close/>
                <a:moveTo>
                  <a:pt x="1186815" y="39052"/>
                </a:moveTo>
                <a:cubicBezTo>
                  <a:pt x="1184910" y="38100"/>
                  <a:pt x="1183005" y="40005"/>
                  <a:pt x="1183005" y="41910"/>
                </a:cubicBezTo>
                <a:cubicBezTo>
                  <a:pt x="1183005" y="43815"/>
                  <a:pt x="1183958" y="44767"/>
                  <a:pt x="1185863" y="44767"/>
                </a:cubicBezTo>
                <a:cubicBezTo>
                  <a:pt x="1187768" y="44767"/>
                  <a:pt x="1188720" y="43815"/>
                  <a:pt x="1189673" y="42863"/>
                </a:cubicBezTo>
                <a:cubicBezTo>
                  <a:pt x="1189673" y="40958"/>
                  <a:pt x="1188720" y="40005"/>
                  <a:pt x="1186815" y="39052"/>
                </a:cubicBezTo>
                <a:close/>
                <a:moveTo>
                  <a:pt x="1244918" y="280988"/>
                </a:moveTo>
                <a:cubicBezTo>
                  <a:pt x="1245870" y="280988"/>
                  <a:pt x="1245870" y="280988"/>
                  <a:pt x="1244918" y="280988"/>
                </a:cubicBezTo>
                <a:lnTo>
                  <a:pt x="1244918" y="280988"/>
                </a:lnTo>
                <a:cubicBezTo>
                  <a:pt x="1245870" y="280988"/>
                  <a:pt x="1244918" y="280988"/>
                  <a:pt x="1244918" y="280988"/>
                </a:cubicBezTo>
                <a:cubicBezTo>
                  <a:pt x="1243965" y="280988"/>
                  <a:pt x="1242060" y="280988"/>
                  <a:pt x="1243013" y="282892"/>
                </a:cubicBezTo>
                <a:cubicBezTo>
                  <a:pt x="1243013" y="282892"/>
                  <a:pt x="1243965" y="282892"/>
                  <a:pt x="1243965" y="282892"/>
                </a:cubicBezTo>
                <a:cubicBezTo>
                  <a:pt x="1244918" y="282892"/>
                  <a:pt x="1244918" y="281940"/>
                  <a:pt x="1244918" y="280988"/>
                </a:cubicBezTo>
                <a:close/>
                <a:moveTo>
                  <a:pt x="1263015" y="352425"/>
                </a:moveTo>
                <a:cubicBezTo>
                  <a:pt x="1262063" y="351473"/>
                  <a:pt x="1261110" y="351473"/>
                  <a:pt x="1260158" y="350520"/>
                </a:cubicBezTo>
                <a:cubicBezTo>
                  <a:pt x="1258253" y="349567"/>
                  <a:pt x="1257300" y="349567"/>
                  <a:pt x="1255395" y="348615"/>
                </a:cubicBezTo>
                <a:cubicBezTo>
                  <a:pt x="1252538" y="346710"/>
                  <a:pt x="1249680" y="348615"/>
                  <a:pt x="1247775" y="350520"/>
                </a:cubicBezTo>
                <a:cubicBezTo>
                  <a:pt x="1246823" y="351473"/>
                  <a:pt x="1246823" y="352425"/>
                  <a:pt x="1245870" y="353378"/>
                </a:cubicBezTo>
                <a:cubicBezTo>
                  <a:pt x="1245870" y="353378"/>
                  <a:pt x="1246823" y="354330"/>
                  <a:pt x="1246823" y="354330"/>
                </a:cubicBezTo>
                <a:cubicBezTo>
                  <a:pt x="1248728" y="354330"/>
                  <a:pt x="1251585" y="354330"/>
                  <a:pt x="1253490" y="354330"/>
                </a:cubicBezTo>
                <a:cubicBezTo>
                  <a:pt x="1253490" y="354330"/>
                  <a:pt x="1253490" y="354330"/>
                  <a:pt x="1253490" y="354330"/>
                </a:cubicBezTo>
                <a:cubicBezTo>
                  <a:pt x="1255395" y="354330"/>
                  <a:pt x="1257300" y="354330"/>
                  <a:pt x="1258253" y="354330"/>
                </a:cubicBezTo>
                <a:cubicBezTo>
                  <a:pt x="1261110" y="354330"/>
                  <a:pt x="1262063" y="353378"/>
                  <a:pt x="1263015" y="352425"/>
                </a:cubicBezTo>
                <a:close/>
                <a:moveTo>
                  <a:pt x="1294448" y="348615"/>
                </a:moveTo>
                <a:cubicBezTo>
                  <a:pt x="1294448" y="348615"/>
                  <a:pt x="1293495" y="347663"/>
                  <a:pt x="1293495" y="347663"/>
                </a:cubicBezTo>
                <a:cubicBezTo>
                  <a:pt x="1289685" y="347663"/>
                  <a:pt x="1285875" y="346710"/>
                  <a:pt x="1282065" y="346710"/>
                </a:cubicBezTo>
                <a:cubicBezTo>
                  <a:pt x="1282065" y="346710"/>
                  <a:pt x="1282065" y="346710"/>
                  <a:pt x="1282065" y="347663"/>
                </a:cubicBezTo>
                <a:cubicBezTo>
                  <a:pt x="1278255" y="347663"/>
                  <a:pt x="1274445" y="347663"/>
                  <a:pt x="1269683" y="347663"/>
                </a:cubicBezTo>
                <a:cubicBezTo>
                  <a:pt x="1268730" y="347663"/>
                  <a:pt x="1267778" y="348615"/>
                  <a:pt x="1267778" y="349567"/>
                </a:cubicBezTo>
                <a:cubicBezTo>
                  <a:pt x="1266825" y="350520"/>
                  <a:pt x="1268730" y="353378"/>
                  <a:pt x="1269683" y="353378"/>
                </a:cubicBezTo>
                <a:cubicBezTo>
                  <a:pt x="1276350" y="353378"/>
                  <a:pt x="1282065" y="353378"/>
                  <a:pt x="1288733" y="353378"/>
                </a:cubicBezTo>
                <a:cubicBezTo>
                  <a:pt x="1290638" y="353378"/>
                  <a:pt x="1292543" y="350520"/>
                  <a:pt x="1294448" y="349567"/>
                </a:cubicBezTo>
                <a:cubicBezTo>
                  <a:pt x="1293495" y="350520"/>
                  <a:pt x="1294448" y="349567"/>
                  <a:pt x="1294448" y="348615"/>
                </a:cubicBezTo>
                <a:close/>
                <a:moveTo>
                  <a:pt x="1306830" y="347663"/>
                </a:moveTo>
                <a:cubicBezTo>
                  <a:pt x="1305878" y="347663"/>
                  <a:pt x="1305878" y="347663"/>
                  <a:pt x="1304925" y="347663"/>
                </a:cubicBezTo>
                <a:cubicBezTo>
                  <a:pt x="1302068" y="347663"/>
                  <a:pt x="1300163" y="350520"/>
                  <a:pt x="1298258" y="352425"/>
                </a:cubicBezTo>
                <a:cubicBezTo>
                  <a:pt x="1297305" y="353378"/>
                  <a:pt x="1297305" y="356235"/>
                  <a:pt x="1299210" y="357188"/>
                </a:cubicBezTo>
                <a:cubicBezTo>
                  <a:pt x="1301115" y="358140"/>
                  <a:pt x="1303020" y="358140"/>
                  <a:pt x="1303973" y="356235"/>
                </a:cubicBezTo>
                <a:cubicBezTo>
                  <a:pt x="1304925" y="354330"/>
                  <a:pt x="1305878" y="352425"/>
                  <a:pt x="1306830" y="350520"/>
                </a:cubicBezTo>
                <a:cubicBezTo>
                  <a:pt x="1308735" y="349567"/>
                  <a:pt x="1308735" y="348615"/>
                  <a:pt x="1306830" y="347663"/>
                </a:cubicBezTo>
                <a:close/>
                <a:moveTo>
                  <a:pt x="1359218" y="340995"/>
                </a:moveTo>
                <a:cubicBezTo>
                  <a:pt x="1353503" y="341948"/>
                  <a:pt x="1348740" y="336233"/>
                  <a:pt x="1343025" y="337185"/>
                </a:cubicBezTo>
                <a:cubicBezTo>
                  <a:pt x="1336358" y="337185"/>
                  <a:pt x="1330643" y="339090"/>
                  <a:pt x="1324928" y="343853"/>
                </a:cubicBezTo>
                <a:cubicBezTo>
                  <a:pt x="1323975" y="344805"/>
                  <a:pt x="1323023" y="345758"/>
                  <a:pt x="1324928" y="346710"/>
                </a:cubicBezTo>
                <a:cubicBezTo>
                  <a:pt x="1333500" y="351473"/>
                  <a:pt x="1342073" y="354330"/>
                  <a:pt x="1350645" y="357188"/>
                </a:cubicBezTo>
                <a:cubicBezTo>
                  <a:pt x="1351598" y="357188"/>
                  <a:pt x="1353503" y="356235"/>
                  <a:pt x="1353503" y="356235"/>
                </a:cubicBezTo>
                <a:cubicBezTo>
                  <a:pt x="1354455" y="350520"/>
                  <a:pt x="1356360" y="346710"/>
                  <a:pt x="1360170" y="342900"/>
                </a:cubicBezTo>
                <a:cubicBezTo>
                  <a:pt x="1361123" y="341948"/>
                  <a:pt x="1361123" y="340995"/>
                  <a:pt x="1359218" y="340995"/>
                </a:cubicBezTo>
                <a:close/>
                <a:moveTo>
                  <a:pt x="38100" y="154305"/>
                </a:moveTo>
                <a:cubicBezTo>
                  <a:pt x="38100" y="154305"/>
                  <a:pt x="38100" y="154305"/>
                  <a:pt x="38100" y="154305"/>
                </a:cubicBezTo>
                <a:cubicBezTo>
                  <a:pt x="38100" y="154305"/>
                  <a:pt x="38100" y="154305"/>
                  <a:pt x="38100" y="154305"/>
                </a:cubicBezTo>
                <a:lnTo>
                  <a:pt x="38100" y="154305"/>
                </a:lnTo>
                <a:close/>
                <a:moveTo>
                  <a:pt x="280035" y="372428"/>
                </a:moveTo>
                <a:cubicBezTo>
                  <a:pt x="280035" y="372428"/>
                  <a:pt x="280035" y="372428"/>
                  <a:pt x="280035" y="372428"/>
                </a:cubicBezTo>
                <a:cubicBezTo>
                  <a:pt x="280988" y="372428"/>
                  <a:pt x="280988" y="372428"/>
                  <a:pt x="280035" y="372428"/>
                </a:cubicBezTo>
                <a:lnTo>
                  <a:pt x="280035" y="372428"/>
                </a:lnTo>
                <a:close/>
                <a:moveTo>
                  <a:pt x="1498283" y="358140"/>
                </a:moveTo>
                <a:cubicBezTo>
                  <a:pt x="1498283" y="358140"/>
                  <a:pt x="1498283" y="358140"/>
                  <a:pt x="1498283" y="358140"/>
                </a:cubicBezTo>
                <a:cubicBezTo>
                  <a:pt x="1498283" y="358140"/>
                  <a:pt x="1498283" y="358140"/>
                  <a:pt x="1498283" y="358140"/>
                </a:cubicBezTo>
                <a:lnTo>
                  <a:pt x="1498283" y="358140"/>
                </a:lnTo>
                <a:close/>
                <a:moveTo>
                  <a:pt x="129540" y="407670"/>
                </a:moveTo>
                <a:cubicBezTo>
                  <a:pt x="129540" y="407670"/>
                  <a:pt x="129540" y="407670"/>
                  <a:pt x="129540" y="407670"/>
                </a:cubicBezTo>
                <a:cubicBezTo>
                  <a:pt x="129540" y="406717"/>
                  <a:pt x="129540" y="406717"/>
                  <a:pt x="129540" y="407670"/>
                </a:cubicBezTo>
                <a:lnTo>
                  <a:pt x="129540" y="407670"/>
                </a:lnTo>
                <a:close/>
                <a:moveTo>
                  <a:pt x="20955" y="214313"/>
                </a:moveTo>
                <a:cubicBezTo>
                  <a:pt x="20955" y="214313"/>
                  <a:pt x="20955" y="214313"/>
                  <a:pt x="20955" y="214313"/>
                </a:cubicBezTo>
                <a:cubicBezTo>
                  <a:pt x="20955" y="214313"/>
                  <a:pt x="20955" y="214313"/>
                  <a:pt x="20955" y="214313"/>
                </a:cubicBezTo>
                <a:lnTo>
                  <a:pt x="20955" y="214313"/>
                </a:lnTo>
                <a:close/>
                <a:moveTo>
                  <a:pt x="31433" y="224790"/>
                </a:moveTo>
                <a:cubicBezTo>
                  <a:pt x="31433" y="224790"/>
                  <a:pt x="31433" y="224790"/>
                  <a:pt x="31433" y="224790"/>
                </a:cubicBezTo>
                <a:cubicBezTo>
                  <a:pt x="31433" y="224790"/>
                  <a:pt x="31433" y="224790"/>
                  <a:pt x="31433" y="224790"/>
                </a:cubicBezTo>
                <a:lnTo>
                  <a:pt x="31433" y="224790"/>
                </a:lnTo>
                <a:close/>
                <a:moveTo>
                  <a:pt x="800100" y="7620"/>
                </a:moveTo>
                <a:cubicBezTo>
                  <a:pt x="800100" y="6667"/>
                  <a:pt x="800100" y="6667"/>
                  <a:pt x="800100" y="7620"/>
                </a:cubicBezTo>
                <a:cubicBezTo>
                  <a:pt x="800100" y="6667"/>
                  <a:pt x="800100" y="6667"/>
                  <a:pt x="800100" y="7620"/>
                </a:cubicBezTo>
                <a:lnTo>
                  <a:pt x="800100" y="7620"/>
                </a:lnTo>
                <a:close/>
                <a:moveTo>
                  <a:pt x="1346835" y="91440"/>
                </a:moveTo>
                <a:cubicBezTo>
                  <a:pt x="1346835" y="91440"/>
                  <a:pt x="1346835" y="91440"/>
                  <a:pt x="1346835" y="91440"/>
                </a:cubicBezTo>
                <a:cubicBezTo>
                  <a:pt x="1347788" y="91440"/>
                  <a:pt x="1347788" y="91440"/>
                  <a:pt x="1346835" y="91440"/>
                </a:cubicBezTo>
                <a:lnTo>
                  <a:pt x="1346835" y="91440"/>
                </a:lnTo>
                <a:close/>
                <a:moveTo>
                  <a:pt x="73343" y="256223"/>
                </a:moveTo>
                <a:cubicBezTo>
                  <a:pt x="78105" y="256223"/>
                  <a:pt x="80963" y="250508"/>
                  <a:pt x="85725" y="255270"/>
                </a:cubicBezTo>
                <a:cubicBezTo>
                  <a:pt x="87630" y="254317"/>
                  <a:pt x="89535" y="252413"/>
                  <a:pt x="91440" y="251460"/>
                </a:cubicBezTo>
                <a:cubicBezTo>
                  <a:pt x="93345" y="250508"/>
                  <a:pt x="94298" y="250508"/>
                  <a:pt x="96203" y="251460"/>
                </a:cubicBezTo>
                <a:cubicBezTo>
                  <a:pt x="97155" y="252413"/>
                  <a:pt x="100013" y="252413"/>
                  <a:pt x="100965" y="252413"/>
                </a:cubicBezTo>
                <a:cubicBezTo>
                  <a:pt x="103823" y="250508"/>
                  <a:pt x="105728" y="247650"/>
                  <a:pt x="108585" y="245745"/>
                </a:cubicBezTo>
                <a:cubicBezTo>
                  <a:pt x="108585" y="245745"/>
                  <a:pt x="108585" y="244792"/>
                  <a:pt x="108585" y="244792"/>
                </a:cubicBezTo>
                <a:cubicBezTo>
                  <a:pt x="107633" y="244792"/>
                  <a:pt x="105728" y="243840"/>
                  <a:pt x="105728" y="243840"/>
                </a:cubicBezTo>
                <a:cubicBezTo>
                  <a:pt x="99060" y="248602"/>
                  <a:pt x="92393" y="246698"/>
                  <a:pt x="85725" y="246698"/>
                </a:cubicBezTo>
                <a:cubicBezTo>
                  <a:pt x="82868" y="246698"/>
                  <a:pt x="81915" y="244792"/>
                  <a:pt x="80963" y="242888"/>
                </a:cubicBezTo>
                <a:cubicBezTo>
                  <a:pt x="80010" y="240983"/>
                  <a:pt x="75248" y="239077"/>
                  <a:pt x="73343" y="240983"/>
                </a:cubicBezTo>
                <a:cubicBezTo>
                  <a:pt x="67628" y="244792"/>
                  <a:pt x="61913" y="247650"/>
                  <a:pt x="54293" y="248602"/>
                </a:cubicBezTo>
                <a:cubicBezTo>
                  <a:pt x="53340" y="248602"/>
                  <a:pt x="52388" y="250508"/>
                  <a:pt x="51435" y="250508"/>
                </a:cubicBezTo>
                <a:cubicBezTo>
                  <a:pt x="49530" y="251460"/>
                  <a:pt x="50483" y="253365"/>
                  <a:pt x="51435" y="254317"/>
                </a:cubicBezTo>
                <a:cubicBezTo>
                  <a:pt x="58103" y="256223"/>
                  <a:pt x="65723" y="255270"/>
                  <a:pt x="73343" y="256223"/>
                </a:cubicBezTo>
                <a:close/>
                <a:moveTo>
                  <a:pt x="1375410" y="83820"/>
                </a:moveTo>
                <a:cubicBezTo>
                  <a:pt x="1375410" y="83820"/>
                  <a:pt x="1375410" y="83820"/>
                  <a:pt x="1375410" y="83820"/>
                </a:cubicBezTo>
                <a:lnTo>
                  <a:pt x="1375410" y="83820"/>
                </a:lnTo>
                <a:cubicBezTo>
                  <a:pt x="1375410" y="84773"/>
                  <a:pt x="1375410" y="84773"/>
                  <a:pt x="1375410" y="83820"/>
                </a:cubicBezTo>
                <a:close/>
                <a:moveTo>
                  <a:pt x="1402080" y="87630"/>
                </a:moveTo>
                <a:cubicBezTo>
                  <a:pt x="1410653" y="87630"/>
                  <a:pt x="1419225" y="87630"/>
                  <a:pt x="1427798" y="86677"/>
                </a:cubicBezTo>
                <a:cubicBezTo>
                  <a:pt x="1428750" y="86677"/>
                  <a:pt x="1429703" y="85725"/>
                  <a:pt x="1430655" y="84773"/>
                </a:cubicBezTo>
                <a:cubicBezTo>
                  <a:pt x="1430655" y="84773"/>
                  <a:pt x="1429703" y="83820"/>
                  <a:pt x="1429703" y="83820"/>
                </a:cubicBezTo>
                <a:cubicBezTo>
                  <a:pt x="1415415" y="76200"/>
                  <a:pt x="1415415" y="76200"/>
                  <a:pt x="1399223" y="76200"/>
                </a:cubicBezTo>
                <a:cubicBezTo>
                  <a:pt x="1395413" y="76200"/>
                  <a:pt x="1392555" y="76200"/>
                  <a:pt x="1388745" y="76200"/>
                </a:cubicBezTo>
                <a:cubicBezTo>
                  <a:pt x="1387793" y="76200"/>
                  <a:pt x="1387793" y="77152"/>
                  <a:pt x="1386840" y="78105"/>
                </a:cubicBezTo>
                <a:cubicBezTo>
                  <a:pt x="1386840" y="78105"/>
                  <a:pt x="1387793" y="79058"/>
                  <a:pt x="1387793" y="79058"/>
                </a:cubicBezTo>
                <a:cubicBezTo>
                  <a:pt x="1391603" y="79058"/>
                  <a:pt x="1394460" y="80010"/>
                  <a:pt x="1398270" y="80010"/>
                </a:cubicBezTo>
                <a:cubicBezTo>
                  <a:pt x="1398270" y="80010"/>
                  <a:pt x="1399223" y="80963"/>
                  <a:pt x="1399223" y="80963"/>
                </a:cubicBezTo>
                <a:cubicBezTo>
                  <a:pt x="1399223" y="80963"/>
                  <a:pt x="1398270" y="81915"/>
                  <a:pt x="1398270" y="81915"/>
                </a:cubicBezTo>
                <a:cubicBezTo>
                  <a:pt x="1392555" y="82867"/>
                  <a:pt x="1385888" y="83820"/>
                  <a:pt x="1380173" y="79058"/>
                </a:cubicBezTo>
                <a:cubicBezTo>
                  <a:pt x="1378268" y="78105"/>
                  <a:pt x="1376363" y="79058"/>
                  <a:pt x="1375410" y="81915"/>
                </a:cubicBezTo>
                <a:cubicBezTo>
                  <a:pt x="1376363" y="82867"/>
                  <a:pt x="1378268" y="83820"/>
                  <a:pt x="1379220" y="83820"/>
                </a:cubicBezTo>
                <a:cubicBezTo>
                  <a:pt x="1383030" y="87630"/>
                  <a:pt x="1398270" y="88583"/>
                  <a:pt x="1402080" y="87630"/>
                </a:cubicBezTo>
                <a:close/>
                <a:moveTo>
                  <a:pt x="1400175" y="385763"/>
                </a:moveTo>
                <a:cubicBezTo>
                  <a:pt x="1400175" y="385763"/>
                  <a:pt x="1400175" y="385763"/>
                  <a:pt x="1400175" y="385763"/>
                </a:cubicBezTo>
                <a:lnTo>
                  <a:pt x="1400175" y="385763"/>
                </a:lnTo>
                <a:cubicBezTo>
                  <a:pt x="1400175" y="385763"/>
                  <a:pt x="1400175" y="385763"/>
                  <a:pt x="1400175" y="385763"/>
                </a:cubicBezTo>
                <a:close/>
                <a:moveTo>
                  <a:pt x="1384935" y="386715"/>
                </a:moveTo>
                <a:cubicBezTo>
                  <a:pt x="1383983" y="385763"/>
                  <a:pt x="1381125" y="386715"/>
                  <a:pt x="1380173" y="386715"/>
                </a:cubicBezTo>
                <a:cubicBezTo>
                  <a:pt x="1374458" y="389573"/>
                  <a:pt x="1369695" y="389573"/>
                  <a:pt x="1363980" y="386715"/>
                </a:cubicBezTo>
                <a:cubicBezTo>
                  <a:pt x="1362075" y="385763"/>
                  <a:pt x="1359218" y="385763"/>
                  <a:pt x="1357313" y="385763"/>
                </a:cubicBezTo>
                <a:cubicBezTo>
                  <a:pt x="1356360" y="385763"/>
                  <a:pt x="1355408" y="386715"/>
                  <a:pt x="1355408" y="387667"/>
                </a:cubicBezTo>
                <a:cubicBezTo>
                  <a:pt x="1354455" y="388620"/>
                  <a:pt x="1356360" y="391478"/>
                  <a:pt x="1357313" y="391478"/>
                </a:cubicBezTo>
                <a:cubicBezTo>
                  <a:pt x="1369695" y="391478"/>
                  <a:pt x="1383030" y="391478"/>
                  <a:pt x="1395413" y="391478"/>
                </a:cubicBezTo>
                <a:cubicBezTo>
                  <a:pt x="1397318" y="391478"/>
                  <a:pt x="1399223" y="390525"/>
                  <a:pt x="1399223" y="389573"/>
                </a:cubicBezTo>
                <a:cubicBezTo>
                  <a:pt x="1400175" y="388620"/>
                  <a:pt x="1399223" y="386715"/>
                  <a:pt x="1399223" y="384810"/>
                </a:cubicBezTo>
                <a:cubicBezTo>
                  <a:pt x="1395413" y="388620"/>
                  <a:pt x="1389698" y="391478"/>
                  <a:pt x="1384935" y="386715"/>
                </a:cubicBezTo>
                <a:close/>
                <a:moveTo>
                  <a:pt x="280988" y="41910"/>
                </a:moveTo>
                <a:cubicBezTo>
                  <a:pt x="278130" y="42863"/>
                  <a:pt x="277178" y="40958"/>
                  <a:pt x="276225" y="39052"/>
                </a:cubicBezTo>
                <a:cubicBezTo>
                  <a:pt x="273368" y="39052"/>
                  <a:pt x="272415" y="40958"/>
                  <a:pt x="272415" y="43815"/>
                </a:cubicBezTo>
                <a:cubicBezTo>
                  <a:pt x="272415" y="45720"/>
                  <a:pt x="271463" y="47625"/>
                  <a:pt x="271463" y="48577"/>
                </a:cubicBezTo>
                <a:cubicBezTo>
                  <a:pt x="271463" y="49530"/>
                  <a:pt x="268605" y="49530"/>
                  <a:pt x="268605" y="49530"/>
                </a:cubicBezTo>
                <a:cubicBezTo>
                  <a:pt x="265748" y="45720"/>
                  <a:pt x="262890" y="42863"/>
                  <a:pt x="262890" y="38100"/>
                </a:cubicBezTo>
                <a:cubicBezTo>
                  <a:pt x="262890" y="35242"/>
                  <a:pt x="263843" y="34290"/>
                  <a:pt x="267653" y="35242"/>
                </a:cubicBezTo>
                <a:cubicBezTo>
                  <a:pt x="269558" y="36195"/>
                  <a:pt x="270510" y="36195"/>
                  <a:pt x="272415" y="35242"/>
                </a:cubicBezTo>
                <a:cubicBezTo>
                  <a:pt x="274320" y="34290"/>
                  <a:pt x="275273" y="33338"/>
                  <a:pt x="277178" y="32385"/>
                </a:cubicBezTo>
                <a:cubicBezTo>
                  <a:pt x="281940" y="30480"/>
                  <a:pt x="284798" y="33338"/>
                  <a:pt x="284798" y="39052"/>
                </a:cubicBezTo>
                <a:cubicBezTo>
                  <a:pt x="283845" y="40005"/>
                  <a:pt x="282893" y="40958"/>
                  <a:pt x="280988" y="41910"/>
                </a:cubicBezTo>
                <a:close/>
                <a:moveTo>
                  <a:pt x="279083" y="36195"/>
                </a:moveTo>
                <a:cubicBezTo>
                  <a:pt x="279083" y="36195"/>
                  <a:pt x="278130" y="36195"/>
                  <a:pt x="278130" y="36195"/>
                </a:cubicBezTo>
                <a:cubicBezTo>
                  <a:pt x="278130" y="37148"/>
                  <a:pt x="277178" y="38100"/>
                  <a:pt x="277178" y="38100"/>
                </a:cubicBezTo>
                <a:cubicBezTo>
                  <a:pt x="277178" y="38100"/>
                  <a:pt x="277178" y="38100"/>
                  <a:pt x="276225" y="38100"/>
                </a:cubicBezTo>
                <a:lnTo>
                  <a:pt x="276225" y="38100"/>
                </a:lnTo>
                <a:cubicBezTo>
                  <a:pt x="276225" y="38100"/>
                  <a:pt x="276225" y="38100"/>
                  <a:pt x="276225" y="38100"/>
                </a:cubicBezTo>
                <a:cubicBezTo>
                  <a:pt x="278130" y="38100"/>
                  <a:pt x="280035" y="38100"/>
                  <a:pt x="279083" y="36195"/>
                </a:cubicBezTo>
                <a:close/>
                <a:moveTo>
                  <a:pt x="1375410" y="83820"/>
                </a:moveTo>
                <a:cubicBezTo>
                  <a:pt x="1375410" y="83820"/>
                  <a:pt x="1375410" y="83820"/>
                  <a:pt x="1375410" y="83820"/>
                </a:cubicBezTo>
                <a:cubicBezTo>
                  <a:pt x="1375410" y="83820"/>
                  <a:pt x="1375410" y="84773"/>
                  <a:pt x="1375410" y="83820"/>
                </a:cubicBezTo>
                <a:lnTo>
                  <a:pt x="1375410" y="83820"/>
                </a:lnTo>
                <a:close/>
                <a:moveTo>
                  <a:pt x="1347788" y="90488"/>
                </a:moveTo>
                <a:cubicBezTo>
                  <a:pt x="1347788" y="90488"/>
                  <a:pt x="1347788" y="91440"/>
                  <a:pt x="1347788" y="90488"/>
                </a:cubicBezTo>
                <a:lnTo>
                  <a:pt x="1347788" y="90488"/>
                </a:lnTo>
                <a:cubicBezTo>
                  <a:pt x="1347788" y="91440"/>
                  <a:pt x="1347788" y="91440"/>
                  <a:pt x="1347788" y="90488"/>
                </a:cubicBezTo>
                <a:close/>
                <a:moveTo>
                  <a:pt x="1362075" y="89535"/>
                </a:moveTo>
                <a:cubicBezTo>
                  <a:pt x="1364933" y="91440"/>
                  <a:pt x="1367790" y="91440"/>
                  <a:pt x="1369695" y="89535"/>
                </a:cubicBezTo>
                <a:cubicBezTo>
                  <a:pt x="1371600" y="88583"/>
                  <a:pt x="1374458" y="86677"/>
                  <a:pt x="1374458" y="83820"/>
                </a:cubicBezTo>
                <a:cubicBezTo>
                  <a:pt x="1372553" y="83820"/>
                  <a:pt x="1371600" y="82867"/>
                  <a:pt x="1371600" y="80963"/>
                </a:cubicBezTo>
                <a:cubicBezTo>
                  <a:pt x="1371600" y="79058"/>
                  <a:pt x="1371600" y="78105"/>
                  <a:pt x="1369695" y="78105"/>
                </a:cubicBezTo>
                <a:cubicBezTo>
                  <a:pt x="1368743" y="78105"/>
                  <a:pt x="1368743" y="80010"/>
                  <a:pt x="1367790" y="80963"/>
                </a:cubicBezTo>
                <a:cubicBezTo>
                  <a:pt x="1365885" y="84773"/>
                  <a:pt x="1363980" y="84773"/>
                  <a:pt x="1361123" y="80963"/>
                </a:cubicBezTo>
                <a:cubicBezTo>
                  <a:pt x="1358265" y="77152"/>
                  <a:pt x="1356360" y="76200"/>
                  <a:pt x="1354455" y="80010"/>
                </a:cubicBezTo>
                <a:cubicBezTo>
                  <a:pt x="1353503" y="81915"/>
                  <a:pt x="1352550" y="83820"/>
                  <a:pt x="1349693" y="84773"/>
                </a:cubicBezTo>
                <a:cubicBezTo>
                  <a:pt x="1345883" y="85725"/>
                  <a:pt x="1346835" y="88583"/>
                  <a:pt x="1346835" y="91440"/>
                </a:cubicBezTo>
                <a:cubicBezTo>
                  <a:pt x="1352550" y="88583"/>
                  <a:pt x="1357313" y="85725"/>
                  <a:pt x="1362075" y="89535"/>
                </a:cubicBezTo>
                <a:close/>
                <a:moveTo>
                  <a:pt x="1547813" y="198120"/>
                </a:moveTo>
                <a:cubicBezTo>
                  <a:pt x="1548765" y="199073"/>
                  <a:pt x="1550670" y="200025"/>
                  <a:pt x="1552575" y="200025"/>
                </a:cubicBezTo>
                <a:cubicBezTo>
                  <a:pt x="1554480" y="200025"/>
                  <a:pt x="1556385" y="200025"/>
                  <a:pt x="1557338" y="200025"/>
                </a:cubicBezTo>
                <a:cubicBezTo>
                  <a:pt x="1560195" y="200025"/>
                  <a:pt x="1561148" y="198120"/>
                  <a:pt x="1561148" y="195263"/>
                </a:cubicBezTo>
                <a:cubicBezTo>
                  <a:pt x="1562100" y="190500"/>
                  <a:pt x="1557338" y="188595"/>
                  <a:pt x="1556385" y="184785"/>
                </a:cubicBezTo>
                <a:cubicBezTo>
                  <a:pt x="1556385" y="182880"/>
                  <a:pt x="1555433" y="183833"/>
                  <a:pt x="1553528" y="184785"/>
                </a:cubicBezTo>
                <a:cubicBezTo>
                  <a:pt x="1550670" y="186690"/>
                  <a:pt x="1548765" y="189548"/>
                  <a:pt x="1544955" y="190500"/>
                </a:cubicBezTo>
                <a:cubicBezTo>
                  <a:pt x="1543050" y="190500"/>
                  <a:pt x="1543050" y="191452"/>
                  <a:pt x="1544955" y="194310"/>
                </a:cubicBezTo>
                <a:cubicBezTo>
                  <a:pt x="1546860" y="194310"/>
                  <a:pt x="1546860" y="196215"/>
                  <a:pt x="1547813" y="198120"/>
                </a:cubicBezTo>
                <a:close/>
                <a:moveTo>
                  <a:pt x="41910" y="78105"/>
                </a:moveTo>
                <a:cubicBezTo>
                  <a:pt x="37148" y="80963"/>
                  <a:pt x="30480" y="80010"/>
                  <a:pt x="26670" y="83820"/>
                </a:cubicBezTo>
                <a:cubicBezTo>
                  <a:pt x="24765" y="84773"/>
                  <a:pt x="24765" y="86677"/>
                  <a:pt x="26670" y="87630"/>
                </a:cubicBezTo>
                <a:cubicBezTo>
                  <a:pt x="28575" y="88583"/>
                  <a:pt x="31433" y="89535"/>
                  <a:pt x="34290" y="90488"/>
                </a:cubicBezTo>
                <a:cubicBezTo>
                  <a:pt x="35243" y="90488"/>
                  <a:pt x="36195" y="90488"/>
                  <a:pt x="37148" y="89535"/>
                </a:cubicBezTo>
                <a:cubicBezTo>
                  <a:pt x="40005" y="86677"/>
                  <a:pt x="43815" y="84773"/>
                  <a:pt x="44768" y="80010"/>
                </a:cubicBezTo>
                <a:cubicBezTo>
                  <a:pt x="44768" y="79058"/>
                  <a:pt x="44768" y="78105"/>
                  <a:pt x="44768" y="78105"/>
                </a:cubicBezTo>
                <a:cubicBezTo>
                  <a:pt x="43815" y="78105"/>
                  <a:pt x="42863" y="77152"/>
                  <a:pt x="41910" y="78105"/>
                </a:cubicBezTo>
                <a:close/>
                <a:moveTo>
                  <a:pt x="14288" y="112395"/>
                </a:moveTo>
                <a:cubicBezTo>
                  <a:pt x="16193" y="111442"/>
                  <a:pt x="17145" y="110490"/>
                  <a:pt x="16193" y="108585"/>
                </a:cubicBezTo>
                <a:cubicBezTo>
                  <a:pt x="15240" y="107633"/>
                  <a:pt x="15240" y="106680"/>
                  <a:pt x="14288" y="106680"/>
                </a:cubicBezTo>
                <a:cubicBezTo>
                  <a:pt x="13335" y="106680"/>
                  <a:pt x="12383" y="109538"/>
                  <a:pt x="10478" y="107633"/>
                </a:cubicBezTo>
                <a:cubicBezTo>
                  <a:pt x="8573" y="105727"/>
                  <a:pt x="6668" y="103823"/>
                  <a:pt x="3810" y="102870"/>
                </a:cubicBezTo>
                <a:cubicBezTo>
                  <a:pt x="1905" y="101917"/>
                  <a:pt x="0" y="102870"/>
                  <a:pt x="0" y="104775"/>
                </a:cubicBezTo>
                <a:cubicBezTo>
                  <a:pt x="0" y="105727"/>
                  <a:pt x="0" y="107633"/>
                  <a:pt x="953" y="107633"/>
                </a:cubicBezTo>
                <a:cubicBezTo>
                  <a:pt x="4763" y="109538"/>
                  <a:pt x="7620" y="111442"/>
                  <a:pt x="11430" y="112395"/>
                </a:cubicBezTo>
                <a:cubicBezTo>
                  <a:pt x="12383" y="112395"/>
                  <a:pt x="13335" y="112395"/>
                  <a:pt x="14288" y="112395"/>
                </a:cubicBezTo>
                <a:close/>
                <a:moveTo>
                  <a:pt x="85725" y="316230"/>
                </a:moveTo>
                <a:cubicBezTo>
                  <a:pt x="85725" y="316230"/>
                  <a:pt x="86678" y="315278"/>
                  <a:pt x="86678" y="315278"/>
                </a:cubicBezTo>
                <a:cubicBezTo>
                  <a:pt x="86678" y="314325"/>
                  <a:pt x="85725" y="313373"/>
                  <a:pt x="84773" y="313373"/>
                </a:cubicBezTo>
                <a:cubicBezTo>
                  <a:pt x="82868" y="313373"/>
                  <a:pt x="80963" y="313373"/>
                  <a:pt x="80010" y="313373"/>
                </a:cubicBezTo>
                <a:cubicBezTo>
                  <a:pt x="80010" y="313373"/>
                  <a:pt x="80010" y="313373"/>
                  <a:pt x="80010" y="313373"/>
                </a:cubicBezTo>
                <a:cubicBezTo>
                  <a:pt x="78105" y="313373"/>
                  <a:pt x="75248" y="313373"/>
                  <a:pt x="73343" y="313373"/>
                </a:cubicBezTo>
                <a:cubicBezTo>
                  <a:pt x="72390" y="313373"/>
                  <a:pt x="71438" y="315278"/>
                  <a:pt x="71438" y="316230"/>
                </a:cubicBezTo>
                <a:cubicBezTo>
                  <a:pt x="71438" y="317183"/>
                  <a:pt x="71438" y="319088"/>
                  <a:pt x="72390" y="319088"/>
                </a:cubicBezTo>
                <a:cubicBezTo>
                  <a:pt x="76200" y="320040"/>
                  <a:pt x="80963" y="320040"/>
                  <a:pt x="85725" y="316230"/>
                </a:cubicBezTo>
                <a:close/>
                <a:moveTo>
                  <a:pt x="162878" y="63817"/>
                </a:moveTo>
                <a:cubicBezTo>
                  <a:pt x="161925" y="63817"/>
                  <a:pt x="161925" y="64770"/>
                  <a:pt x="160973" y="64770"/>
                </a:cubicBezTo>
                <a:cubicBezTo>
                  <a:pt x="158115" y="66675"/>
                  <a:pt x="157163" y="68580"/>
                  <a:pt x="157163" y="71438"/>
                </a:cubicBezTo>
                <a:cubicBezTo>
                  <a:pt x="157163" y="73342"/>
                  <a:pt x="153353" y="74295"/>
                  <a:pt x="155258" y="77152"/>
                </a:cubicBezTo>
                <a:cubicBezTo>
                  <a:pt x="157163" y="79058"/>
                  <a:pt x="158115" y="81915"/>
                  <a:pt x="160020" y="83820"/>
                </a:cubicBezTo>
                <a:cubicBezTo>
                  <a:pt x="160020" y="83820"/>
                  <a:pt x="160973" y="83820"/>
                  <a:pt x="161925" y="83820"/>
                </a:cubicBezTo>
                <a:cubicBezTo>
                  <a:pt x="162878" y="82867"/>
                  <a:pt x="162878" y="82867"/>
                  <a:pt x="163830" y="81915"/>
                </a:cubicBezTo>
                <a:cubicBezTo>
                  <a:pt x="159068" y="76200"/>
                  <a:pt x="161925" y="71438"/>
                  <a:pt x="164783" y="66675"/>
                </a:cubicBezTo>
                <a:cubicBezTo>
                  <a:pt x="164783" y="65723"/>
                  <a:pt x="163830" y="64770"/>
                  <a:pt x="162878" y="63817"/>
                </a:cubicBezTo>
                <a:close/>
                <a:moveTo>
                  <a:pt x="300990" y="372428"/>
                </a:moveTo>
                <a:cubicBezTo>
                  <a:pt x="300038" y="372428"/>
                  <a:pt x="299085" y="371475"/>
                  <a:pt x="298133" y="371475"/>
                </a:cubicBezTo>
                <a:cubicBezTo>
                  <a:pt x="296228" y="369570"/>
                  <a:pt x="294323" y="369570"/>
                  <a:pt x="292418" y="369570"/>
                </a:cubicBezTo>
                <a:cubicBezTo>
                  <a:pt x="288608" y="369570"/>
                  <a:pt x="288608" y="370523"/>
                  <a:pt x="289560" y="373380"/>
                </a:cubicBezTo>
                <a:cubicBezTo>
                  <a:pt x="290513" y="375285"/>
                  <a:pt x="290513" y="377190"/>
                  <a:pt x="290513" y="379095"/>
                </a:cubicBezTo>
                <a:cubicBezTo>
                  <a:pt x="292418" y="379095"/>
                  <a:pt x="295275" y="379095"/>
                  <a:pt x="297180" y="379095"/>
                </a:cubicBezTo>
                <a:cubicBezTo>
                  <a:pt x="299085" y="376238"/>
                  <a:pt x="300038" y="374333"/>
                  <a:pt x="300990" y="372428"/>
                </a:cubicBezTo>
                <a:close/>
                <a:moveTo>
                  <a:pt x="1169670" y="28575"/>
                </a:moveTo>
                <a:cubicBezTo>
                  <a:pt x="1164908" y="27623"/>
                  <a:pt x="1161098" y="28575"/>
                  <a:pt x="1156335" y="28575"/>
                </a:cubicBezTo>
                <a:cubicBezTo>
                  <a:pt x="1156335" y="28575"/>
                  <a:pt x="1155383" y="29527"/>
                  <a:pt x="1155383" y="29527"/>
                </a:cubicBezTo>
                <a:cubicBezTo>
                  <a:pt x="1155383" y="29527"/>
                  <a:pt x="1156335" y="30480"/>
                  <a:pt x="1156335" y="30480"/>
                </a:cubicBezTo>
                <a:cubicBezTo>
                  <a:pt x="1161098" y="30480"/>
                  <a:pt x="1163955" y="36195"/>
                  <a:pt x="1168718" y="34290"/>
                </a:cubicBezTo>
                <a:cubicBezTo>
                  <a:pt x="1168718" y="33338"/>
                  <a:pt x="1169670" y="32385"/>
                  <a:pt x="1169670" y="31433"/>
                </a:cubicBezTo>
                <a:cubicBezTo>
                  <a:pt x="1170623" y="30480"/>
                  <a:pt x="1172528" y="28575"/>
                  <a:pt x="1169670" y="28575"/>
                </a:cubicBezTo>
                <a:close/>
                <a:moveTo>
                  <a:pt x="1168718" y="35242"/>
                </a:moveTo>
                <a:cubicBezTo>
                  <a:pt x="1168718" y="35242"/>
                  <a:pt x="1168718" y="35242"/>
                  <a:pt x="1168718" y="35242"/>
                </a:cubicBezTo>
                <a:lnTo>
                  <a:pt x="1168718" y="35242"/>
                </a:lnTo>
                <a:cubicBezTo>
                  <a:pt x="1168718" y="35242"/>
                  <a:pt x="1168718" y="35242"/>
                  <a:pt x="1168718" y="35242"/>
                </a:cubicBezTo>
                <a:close/>
                <a:moveTo>
                  <a:pt x="140018" y="106680"/>
                </a:moveTo>
                <a:cubicBezTo>
                  <a:pt x="140970" y="107633"/>
                  <a:pt x="141923" y="107633"/>
                  <a:pt x="142875" y="107633"/>
                </a:cubicBezTo>
                <a:cubicBezTo>
                  <a:pt x="142875" y="107633"/>
                  <a:pt x="143828" y="106680"/>
                  <a:pt x="143828" y="106680"/>
                </a:cubicBezTo>
                <a:cubicBezTo>
                  <a:pt x="144780" y="100965"/>
                  <a:pt x="142875" y="97155"/>
                  <a:pt x="137160" y="95250"/>
                </a:cubicBezTo>
                <a:cubicBezTo>
                  <a:pt x="136208" y="99060"/>
                  <a:pt x="135255" y="103823"/>
                  <a:pt x="140018" y="106680"/>
                </a:cubicBezTo>
                <a:close/>
                <a:moveTo>
                  <a:pt x="137160" y="95250"/>
                </a:moveTo>
                <a:cubicBezTo>
                  <a:pt x="137160" y="95250"/>
                  <a:pt x="137160" y="94298"/>
                  <a:pt x="137160" y="95250"/>
                </a:cubicBezTo>
                <a:lnTo>
                  <a:pt x="137160" y="95250"/>
                </a:lnTo>
                <a:cubicBezTo>
                  <a:pt x="136208" y="95250"/>
                  <a:pt x="136208" y="95250"/>
                  <a:pt x="137160" y="95250"/>
                </a:cubicBezTo>
                <a:close/>
                <a:moveTo>
                  <a:pt x="7620" y="85725"/>
                </a:moveTo>
                <a:cubicBezTo>
                  <a:pt x="5715" y="86677"/>
                  <a:pt x="2858" y="87630"/>
                  <a:pt x="4763" y="90488"/>
                </a:cubicBezTo>
                <a:cubicBezTo>
                  <a:pt x="4763" y="91440"/>
                  <a:pt x="5715" y="92392"/>
                  <a:pt x="6668" y="93345"/>
                </a:cubicBezTo>
                <a:cubicBezTo>
                  <a:pt x="10478" y="95250"/>
                  <a:pt x="9525" y="92392"/>
                  <a:pt x="10478" y="90488"/>
                </a:cubicBezTo>
                <a:cubicBezTo>
                  <a:pt x="11430" y="86677"/>
                  <a:pt x="17145" y="89535"/>
                  <a:pt x="17145" y="84773"/>
                </a:cubicBezTo>
                <a:cubicBezTo>
                  <a:pt x="14288" y="84773"/>
                  <a:pt x="10478" y="82867"/>
                  <a:pt x="7620" y="85725"/>
                </a:cubicBezTo>
                <a:close/>
                <a:moveTo>
                  <a:pt x="17145" y="84773"/>
                </a:moveTo>
                <a:cubicBezTo>
                  <a:pt x="17145" y="84773"/>
                  <a:pt x="17145" y="84773"/>
                  <a:pt x="17145" y="84773"/>
                </a:cubicBezTo>
                <a:lnTo>
                  <a:pt x="17145" y="84773"/>
                </a:lnTo>
                <a:cubicBezTo>
                  <a:pt x="17145" y="83820"/>
                  <a:pt x="17145" y="83820"/>
                  <a:pt x="17145" y="84773"/>
                </a:cubicBezTo>
                <a:close/>
                <a:moveTo>
                  <a:pt x="1461135" y="299085"/>
                </a:moveTo>
                <a:cubicBezTo>
                  <a:pt x="1460183" y="298133"/>
                  <a:pt x="1458278" y="299085"/>
                  <a:pt x="1458278" y="299085"/>
                </a:cubicBezTo>
                <a:cubicBezTo>
                  <a:pt x="1455420" y="299085"/>
                  <a:pt x="1454468" y="299085"/>
                  <a:pt x="1452563" y="299085"/>
                </a:cubicBezTo>
                <a:cubicBezTo>
                  <a:pt x="1451610" y="299085"/>
                  <a:pt x="1450658" y="300038"/>
                  <a:pt x="1449705" y="300990"/>
                </a:cubicBezTo>
                <a:cubicBezTo>
                  <a:pt x="1450658" y="301942"/>
                  <a:pt x="1451610" y="301942"/>
                  <a:pt x="1452563" y="301942"/>
                </a:cubicBezTo>
                <a:cubicBezTo>
                  <a:pt x="1455420" y="301942"/>
                  <a:pt x="1458278" y="302895"/>
                  <a:pt x="1460183" y="304800"/>
                </a:cubicBezTo>
                <a:cubicBezTo>
                  <a:pt x="1461135" y="305753"/>
                  <a:pt x="1462088" y="304800"/>
                  <a:pt x="1462088" y="303848"/>
                </a:cubicBezTo>
                <a:cubicBezTo>
                  <a:pt x="1463040" y="301942"/>
                  <a:pt x="1462088" y="299085"/>
                  <a:pt x="1461135" y="299085"/>
                </a:cubicBezTo>
                <a:close/>
                <a:moveTo>
                  <a:pt x="1516380" y="370523"/>
                </a:moveTo>
                <a:cubicBezTo>
                  <a:pt x="1515428" y="371475"/>
                  <a:pt x="1515428" y="373380"/>
                  <a:pt x="1517333" y="375285"/>
                </a:cubicBezTo>
                <a:cubicBezTo>
                  <a:pt x="1519238" y="376238"/>
                  <a:pt x="1522095" y="376238"/>
                  <a:pt x="1523048" y="374333"/>
                </a:cubicBezTo>
                <a:cubicBezTo>
                  <a:pt x="1523048" y="373380"/>
                  <a:pt x="1523048" y="372428"/>
                  <a:pt x="1523048" y="370523"/>
                </a:cubicBezTo>
                <a:cubicBezTo>
                  <a:pt x="1523048" y="369570"/>
                  <a:pt x="1522095" y="368617"/>
                  <a:pt x="1521143" y="366713"/>
                </a:cubicBezTo>
                <a:cubicBezTo>
                  <a:pt x="1519238" y="366713"/>
                  <a:pt x="1517333" y="368617"/>
                  <a:pt x="1516380" y="370523"/>
                </a:cubicBezTo>
                <a:close/>
                <a:moveTo>
                  <a:pt x="6668" y="220980"/>
                </a:moveTo>
                <a:cubicBezTo>
                  <a:pt x="6668" y="220980"/>
                  <a:pt x="6668" y="220980"/>
                  <a:pt x="6668" y="220980"/>
                </a:cubicBezTo>
                <a:cubicBezTo>
                  <a:pt x="6668" y="220980"/>
                  <a:pt x="6668" y="220980"/>
                  <a:pt x="6668" y="220980"/>
                </a:cubicBezTo>
                <a:lnTo>
                  <a:pt x="6668" y="220980"/>
                </a:lnTo>
                <a:close/>
                <a:moveTo>
                  <a:pt x="9525" y="218123"/>
                </a:moveTo>
                <a:cubicBezTo>
                  <a:pt x="7620" y="218123"/>
                  <a:pt x="6668" y="219075"/>
                  <a:pt x="6668" y="220980"/>
                </a:cubicBezTo>
                <a:cubicBezTo>
                  <a:pt x="9525" y="220980"/>
                  <a:pt x="12383" y="220980"/>
                  <a:pt x="14288" y="220980"/>
                </a:cubicBezTo>
                <a:cubicBezTo>
                  <a:pt x="19050" y="220980"/>
                  <a:pt x="20003" y="220980"/>
                  <a:pt x="20003" y="214313"/>
                </a:cubicBezTo>
                <a:cubicBezTo>
                  <a:pt x="17145" y="215265"/>
                  <a:pt x="14288" y="218123"/>
                  <a:pt x="9525" y="218123"/>
                </a:cubicBezTo>
                <a:close/>
                <a:moveTo>
                  <a:pt x="20955" y="214313"/>
                </a:moveTo>
                <a:cubicBezTo>
                  <a:pt x="20955" y="214313"/>
                  <a:pt x="20955" y="214313"/>
                  <a:pt x="20955" y="214313"/>
                </a:cubicBezTo>
                <a:lnTo>
                  <a:pt x="20955" y="214313"/>
                </a:lnTo>
                <a:cubicBezTo>
                  <a:pt x="20955" y="214313"/>
                  <a:pt x="20955" y="214313"/>
                  <a:pt x="20955" y="214313"/>
                </a:cubicBezTo>
                <a:close/>
                <a:moveTo>
                  <a:pt x="70485" y="85725"/>
                </a:moveTo>
                <a:cubicBezTo>
                  <a:pt x="70485" y="87630"/>
                  <a:pt x="73343" y="90488"/>
                  <a:pt x="74295" y="90488"/>
                </a:cubicBezTo>
                <a:cubicBezTo>
                  <a:pt x="76200" y="90488"/>
                  <a:pt x="79058" y="87630"/>
                  <a:pt x="79058" y="85725"/>
                </a:cubicBezTo>
                <a:cubicBezTo>
                  <a:pt x="79058" y="83820"/>
                  <a:pt x="77153" y="81915"/>
                  <a:pt x="74295" y="79058"/>
                </a:cubicBezTo>
                <a:cubicBezTo>
                  <a:pt x="73343" y="81915"/>
                  <a:pt x="70485" y="83820"/>
                  <a:pt x="70485" y="85725"/>
                </a:cubicBezTo>
                <a:close/>
                <a:moveTo>
                  <a:pt x="1439228" y="87630"/>
                </a:moveTo>
                <a:cubicBezTo>
                  <a:pt x="1441133" y="86677"/>
                  <a:pt x="1443038" y="85725"/>
                  <a:pt x="1443990" y="84773"/>
                </a:cubicBezTo>
                <a:cubicBezTo>
                  <a:pt x="1444943" y="82867"/>
                  <a:pt x="1444943" y="81915"/>
                  <a:pt x="1443038" y="81915"/>
                </a:cubicBezTo>
                <a:cubicBezTo>
                  <a:pt x="1441133" y="81915"/>
                  <a:pt x="1439228" y="81915"/>
                  <a:pt x="1438275" y="81915"/>
                </a:cubicBezTo>
                <a:cubicBezTo>
                  <a:pt x="1436370" y="81915"/>
                  <a:pt x="1435418" y="83820"/>
                  <a:pt x="1436370" y="85725"/>
                </a:cubicBezTo>
                <a:cubicBezTo>
                  <a:pt x="1436370" y="86677"/>
                  <a:pt x="1437323" y="87630"/>
                  <a:pt x="1439228" y="87630"/>
                </a:cubicBezTo>
                <a:close/>
                <a:moveTo>
                  <a:pt x="1498283" y="358140"/>
                </a:moveTo>
                <a:cubicBezTo>
                  <a:pt x="1498283" y="358140"/>
                  <a:pt x="1498283" y="358140"/>
                  <a:pt x="1498283" y="358140"/>
                </a:cubicBezTo>
                <a:lnTo>
                  <a:pt x="1498283" y="358140"/>
                </a:lnTo>
                <a:cubicBezTo>
                  <a:pt x="1498283" y="358140"/>
                  <a:pt x="1498283" y="358140"/>
                  <a:pt x="1498283" y="358140"/>
                </a:cubicBezTo>
                <a:close/>
                <a:moveTo>
                  <a:pt x="1493520" y="351473"/>
                </a:moveTo>
                <a:cubicBezTo>
                  <a:pt x="1492568" y="351473"/>
                  <a:pt x="1491615" y="352425"/>
                  <a:pt x="1491615" y="353378"/>
                </a:cubicBezTo>
                <a:cubicBezTo>
                  <a:pt x="1491615" y="355283"/>
                  <a:pt x="1491615" y="357188"/>
                  <a:pt x="1493520" y="357188"/>
                </a:cubicBezTo>
                <a:cubicBezTo>
                  <a:pt x="1495425" y="357188"/>
                  <a:pt x="1496378" y="357188"/>
                  <a:pt x="1498283" y="357188"/>
                </a:cubicBezTo>
                <a:cubicBezTo>
                  <a:pt x="1498283" y="355283"/>
                  <a:pt x="1498283" y="354330"/>
                  <a:pt x="1498283" y="352425"/>
                </a:cubicBezTo>
                <a:cubicBezTo>
                  <a:pt x="1497330" y="351473"/>
                  <a:pt x="1495425" y="351473"/>
                  <a:pt x="1493520" y="351473"/>
                </a:cubicBezTo>
                <a:close/>
                <a:moveTo>
                  <a:pt x="98108" y="77152"/>
                </a:moveTo>
                <a:cubicBezTo>
                  <a:pt x="96203" y="77152"/>
                  <a:pt x="95250" y="78105"/>
                  <a:pt x="95250" y="80010"/>
                </a:cubicBezTo>
                <a:cubicBezTo>
                  <a:pt x="95250" y="81915"/>
                  <a:pt x="97155" y="83820"/>
                  <a:pt x="100013" y="82867"/>
                </a:cubicBezTo>
                <a:cubicBezTo>
                  <a:pt x="101918" y="81915"/>
                  <a:pt x="102870" y="80963"/>
                  <a:pt x="101918" y="79058"/>
                </a:cubicBezTo>
                <a:cubicBezTo>
                  <a:pt x="100965" y="78105"/>
                  <a:pt x="100013" y="77152"/>
                  <a:pt x="98108" y="77152"/>
                </a:cubicBezTo>
                <a:close/>
                <a:moveTo>
                  <a:pt x="1460183" y="86677"/>
                </a:moveTo>
                <a:cubicBezTo>
                  <a:pt x="1460183" y="88583"/>
                  <a:pt x="1460183" y="91440"/>
                  <a:pt x="1461135" y="93345"/>
                </a:cubicBezTo>
                <a:cubicBezTo>
                  <a:pt x="1461135" y="93345"/>
                  <a:pt x="1462088" y="93345"/>
                  <a:pt x="1462088" y="93345"/>
                </a:cubicBezTo>
                <a:cubicBezTo>
                  <a:pt x="1463040" y="91440"/>
                  <a:pt x="1463993" y="89535"/>
                  <a:pt x="1464945" y="87630"/>
                </a:cubicBezTo>
                <a:cubicBezTo>
                  <a:pt x="1465898" y="85725"/>
                  <a:pt x="1465898" y="84773"/>
                  <a:pt x="1463993" y="84773"/>
                </a:cubicBezTo>
                <a:cubicBezTo>
                  <a:pt x="1463040" y="84773"/>
                  <a:pt x="1460183" y="85725"/>
                  <a:pt x="1460183" y="86677"/>
                </a:cubicBezTo>
                <a:close/>
                <a:moveTo>
                  <a:pt x="308610" y="372428"/>
                </a:moveTo>
                <a:cubicBezTo>
                  <a:pt x="308610" y="369570"/>
                  <a:pt x="308610" y="367665"/>
                  <a:pt x="308610" y="364808"/>
                </a:cubicBezTo>
                <a:cubicBezTo>
                  <a:pt x="307658" y="364808"/>
                  <a:pt x="306705" y="364808"/>
                  <a:pt x="304800" y="364808"/>
                </a:cubicBezTo>
                <a:cubicBezTo>
                  <a:pt x="303848" y="366713"/>
                  <a:pt x="302895" y="369570"/>
                  <a:pt x="301943" y="371475"/>
                </a:cubicBezTo>
                <a:cubicBezTo>
                  <a:pt x="302895" y="372428"/>
                  <a:pt x="304800" y="372428"/>
                  <a:pt x="305753" y="373380"/>
                </a:cubicBezTo>
                <a:cubicBezTo>
                  <a:pt x="307658" y="375285"/>
                  <a:pt x="308610" y="374333"/>
                  <a:pt x="308610" y="372428"/>
                </a:cubicBezTo>
                <a:close/>
                <a:moveTo>
                  <a:pt x="1419225" y="91440"/>
                </a:moveTo>
                <a:cubicBezTo>
                  <a:pt x="1417320" y="91440"/>
                  <a:pt x="1414463" y="93345"/>
                  <a:pt x="1416368" y="93345"/>
                </a:cubicBezTo>
                <a:cubicBezTo>
                  <a:pt x="1417320" y="94298"/>
                  <a:pt x="1418273" y="94298"/>
                  <a:pt x="1419225" y="94298"/>
                </a:cubicBezTo>
                <a:cubicBezTo>
                  <a:pt x="1422083" y="94298"/>
                  <a:pt x="1423988" y="94298"/>
                  <a:pt x="1426845" y="94298"/>
                </a:cubicBezTo>
                <a:cubicBezTo>
                  <a:pt x="1427798" y="94298"/>
                  <a:pt x="1427798" y="93345"/>
                  <a:pt x="1428750" y="92392"/>
                </a:cubicBezTo>
                <a:cubicBezTo>
                  <a:pt x="1428750" y="92392"/>
                  <a:pt x="1427798" y="91440"/>
                  <a:pt x="1427798" y="91440"/>
                </a:cubicBezTo>
                <a:cubicBezTo>
                  <a:pt x="1423035" y="91440"/>
                  <a:pt x="1421130" y="91440"/>
                  <a:pt x="1419225" y="91440"/>
                </a:cubicBezTo>
                <a:close/>
                <a:moveTo>
                  <a:pt x="1566863" y="186690"/>
                </a:moveTo>
                <a:cubicBezTo>
                  <a:pt x="1565910" y="187642"/>
                  <a:pt x="1564958" y="188595"/>
                  <a:pt x="1564958" y="189548"/>
                </a:cubicBezTo>
                <a:cubicBezTo>
                  <a:pt x="1564958" y="192405"/>
                  <a:pt x="1564958" y="195263"/>
                  <a:pt x="1564958" y="198120"/>
                </a:cubicBezTo>
                <a:cubicBezTo>
                  <a:pt x="1564958" y="198120"/>
                  <a:pt x="1565910" y="199073"/>
                  <a:pt x="1565910" y="199073"/>
                </a:cubicBezTo>
                <a:cubicBezTo>
                  <a:pt x="1565910" y="199073"/>
                  <a:pt x="1566863" y="198120"/>
                  <a:pt x="1566863" y="198120"/>
                </a:cubicBezTo>
                <a:cubicBezTo>
                  <a:pt x="1566863" y="196215"/>
                  <a:pt x="1567815" y="195263"/>
                  <a:pt x="1567815" y="194310"/>
                </a:cubicBezTo>
                <a:cubicBezTo>
                  <a:pt x="1567815" y="192405"/>
                  <a:pt x="1567815" y="190500"/>
                  <a:pt x="1567815" y="189548"/>
                </a:cubicBezTo>
                <a:cubicBezTo>
                  <a:pt x="1567815" y="188595"/>
                  <a:pt x="1567815" y="187642"/>
                  <a:pt x="1566863" y="186690"/>
                </a:cubicBezTo>
                <a:close/>
                <a:moveTo>
                  <a:pt x="291465" y="33338"/>
                </a:moveTo>
                <a:cubicBezTo>
                  <a:pt x="290513" y="34290"/>
                  <a:pt x="289560" y="36195"/>
                  <a:pt x="287655" y="37148"/>
                </a:cubicBezTo>
                <a:cubicBezTo>
                  <a:pt x="289560" y="38100"/>
                  <a:pt x="290513" y="38100"/>
                  <a:pt x="292418" y="39052"/>
                </a:cubicBezTo>
                <a:cubicBezTo>
                  <a:pt x="294323" y="38100"/>
                  <a:pt x="295275" y="38100"/>
                  <a:pt x="297180" y="37148"/>
                </a:cubicBezTo>
                <a:cubicBezTo>
                  <a:pt x="296228" y="36195"/>
                  <a:pt x="295275" y="34290"/>
                  <a:pt x="294323" y="33338"/>
                </a:cubicBezTo>
                <a:cubicBezTo>
                  <a:pt x="293370" y="31433"/>
                  <a:pt x="292418" y="31433"/>
                  <a:pt x="291465" y="33338"/>
                </a:cubicBezTo>
                <a:close/>
                <a:moveTo>
                  <a:pt x="200025" y="66675"/>
                </a:moveTo>
                <a:cubicBezTo>
                  <a:pt x="200025" y="66675"/>
                  <a:pt x="200025" y="66675"/>
                  <a:pt x="200025" y="66675"/>
                </a:cubicBezTo>
                <a:cubicBezTo>
                  <a:pt x="200025" y="66675"/>
                  <a:pt x="200025" y="66675"/>
                  <a:pt x="200025" y="66675"/>
                </a:cubicBezTo>
                <a:lnTo>
                  <a:pt x="200025" y="66675"/>
                </a:lnTo>
                <a:close/>
                <a:moveTo>
                  <a:pt x="200025" y="66675"/>
                </a:moveTo>
                <a:cubicBezTo>
                  <a:pt x="200978" y="67627"/>
                  <a:pt x="202883" y="68580"/>
                  <a:pt x="203835" y="68580"/>
                </a:cubicBezTo>
                <a:cubicBezTo>
                  <a:pt x="206693" y="69533"/>
                  <a:pt x="207645" y="66675"/>
                  <a:pt x="208598" y="65723"/>
                </a:cubicBezTo>
                <a:cubicBezTo>
                  <a:pt x="209550" y="64770"/>
                  <a:pt x="209550" y="63817"/>
                  <a:pt x="207645" y="63817"/>
                </a:cubicBezTo>
                <a:cubicBezTo>
                  <a:pt x="204788" y="63817"/>
                  <a:pt x="200978" y="61913"/>
                  <a:pt x="200025" y="66675"/>
                </a:cubicBezTo>
                <a:close/>
                <a:moveTo>
                  <a:pt x="176213" y="75248"/>
                </a:moveTo>
                <a:cubicBezTo>
                  <a:pt x="176213" y="75248"/>
                  <a:pt x="177165" y="76200"/>
                  <a:pt x="177165" y="76200"/>
                </a:cubicBezTo>
                <a:cubicBezTo>
                  <a:pt x="180023" y="77152"/>
                  <a:pt x="184785" y="74295"/>
                  <a:pt x="184785" y="71438"/>
                </a:cubicBezTo>
                <a:cubicBezTo>
                  <a:pt x="184785" y="71438"/>
                  <a:pt x="183833" y="70485"/>
                  <a:pt x="183833" y="70485"/>
                </a:cubicBezTo>
                <a:cubicBezTo>
                  <a:pt x="180975" y="70485"/>
                  <a:pt x="176213" y="73342"/>
                  <a:pt x="176213" y="75248"/>
                </a:cubicBezTo>
                <a:close/>
                <a:moveTo>
                  <a:pt x="178118" y="379095"/>
                </a:moveTo>
                <a:cubicBezTo>
                  <a:pt x="180023" y="379095"/>
                  <a:pt x="180975" y="378142"/>
                  <a:pt x="181928" y="376238"/>
                </a:cubicBezTo>
                <a:cubicBezTo>
                  <a:pt x="181928" y="375285"/>
                  <a:pt x="180975" y="374333"/>
                  <a:pt x="180975" y="373380"/>
                </a:cubicBezTo>
                <a:cubicBezTo>
                  <a:pt x="180975" y="373380"/>
                  <a:pt x="180023" y="373380"/>
                  <a:pt x="180023" y="374333"/>
                </a:cubicBezTo>
                <a:cubicBezTo>
                  <a:pt x="179070" y="375285"/>
                  <a:pt x="178118" y="376238"/>
                  <a:pt x="177165" y="376238"/>
                </a:cubicBezTo>
                <a:cubicBezTo>
                  <a:pt x="176213" y="377190"/>
                  <a:pt x="176213" y="378142"/>
                  <a:pt x="177165" y="379095"/>
                </a:cubicBezTo>
                <a:cubicBezTo>
                  <a:pt x="177165" y="378142"/>
                  <a:pt x="178118" y="378142"/>
                  <a:pt x="178118" y="379095"/>
                </a:cubicBezTo>
                <a:close/>
                <a:moveTo>
                  <a:pt x="1523048" y="283845"/>
                </a:moveTo>
                <a:cubicBezTo>
                  <a:pt x="1522095" y="284798"/>
                  <a:pt x="1523048" y="285750"/>
                  <a:pt x="1524000" y="286703"/>
                </a:cubicBezTo>
                <a:cubicBezTo>
                  <a:pt x="1525905" y="287655"/>
                  <a:pt x="1528763" y="287655"/>
                  <a:pt x="1528763" y="286703"/>
                </a:cubicBezTo>
                <a:cubicBezTo>
                  <a:pt x="1528763" y="285750"/>
                  <a:pt x="1527810" y="284798"/>
                  <a:pt x="1527810" y="283845"/>
                </a:cubicBezTo>
                <a:cubicBezTo>
                  <a:pt x="1526858" y="282892"/>
                  <a:pt x="1525905" y="281940"/>
                  <a:pt x="1524953" y="281940"/>
                </a:cubicBezTo>
                <a:cubicBezTo>
                  <a:pt x="1524953" y="281940"/>
                  <a:pt x="1524000" y="282892"/>
                  <a:pt x="1523048" y="283845"/>
                </a:cubicBezTo>
                <a:close/>
                <a:moveTo>
                  <a:pt x="95250" y="314325"/>
                </a:moveTo>
                <a:cubicBezTo>
                  <a:pt x="96203" y="314325"/>
                  <a:pt x="97155" y="313373"/>
                  <a:pt x="97155" y="313373"/>
                </a:cubicBezTo>
                <a:cubicBezTo>
                  <a:pt x="97155" y="312420"/>
                  <a:pt x="97155" y="311467"/>
                  <a:pt x="97155" y="310515"/>
                </a:cubicBezTo>
                <a:cubicBezTo>
                  <a:pt x="97155" y="309563"/>
                  <a:pt x="97155" y="309563"/>
                  <a:pt x="97155" y="308610"/>
                </a:cubicBezTo>
                <a:cubicBezTo>
                  <a:pt x="97155" y="307658"/>
                  <a:pt x="96203" y="306705"/>
                  <a:pt x="95250" y="305753"/>
                </a:cubicBezTo>
                <a:cubicBezTo>
                  <a:pt x="94298" y="306705"/>
                  <a:pt x="93345" y="307658"/>
                  <a:pt x="93345" y="308610"/>
                </a:cubicBezTo>
                <a:cubicBezTo>
                  <a:pt x="93345" y="310515"/>
                  <a:pt x="93345" y="311467"/>
                  <a:pt x="93345" y="313373"/>
                </a:cubicBezTo>
                <a:cubicBezTo>
                  <a:pt x="94298" y="314325"/>
                  <a:pt x="95250" y="315278"/>
                  <a:pt x="95250" y="314325"/>
                </a:cubicBezTo>
                <a:close/>
                <a:moveTo>
                  <a:pt x="251460" y="370523"/>
                </a:moveTo>
                <a:cubicBezTo>
                  <a:pt x="251460" y="370523"/>
                  <a:pt x="250508" y="369570"/>
                  <a:pt x="250508" y="369570"/>
                </a:cubicBezTo>
                <a:cubicBezTo>
                  <a:pt x="249555" y="370523"/>
                  <a:pt x="249555" y="372428"/>
                  <a:pt x="249555" y="373380"/>
                </a:cubicBezTo>
                <a:cubicBezTo>
                  <a:pt x="249555" y="373380"/>
                  <a:pt x="250508" y="374333"/>
                  <a:pt x="251460" y="374333"/>
                </a:cubicBezTo>
                <a:cubicBezTo>
                  <a:pt x="253365" y="373380"/>
                  <a:pt x="252413" y="371475"/>
                  <a:pt x="251460" y="370523"/>
                </a:cubicBezTo>
                <a:close/>
                <a:moveTo>
                  <a:pt x="1339215" y="381000"/>
                </a:moveTo>
                <a:cubicBezTo>
                  <a:pt x="1338263" y="380048"/>
                  <a:pt x="1338263" y="379095"/>
                  <a:pt x="1337310" y="379095"/>
                </a:cubicBezTo>
                <a:cubicBezTo>
                  <a:pt x="1336358" y="379095"/>
                  <a:pt x="1335405" y="380048"/>
                  <a:pt x="1334453" y="380048"/>
                </a:cubicBezTo>
                <a:cubicBezTo>
                  <a:pt x="1335405" y="381000"/>
                  <a:pt x="1335405" y="381953"/>
                  <a:pt x="1336358" y="381953"/>
                </a:cubicBezTo>
                <a:cubicBezTo>
                  <a:pt x="1337310" y="381953"/>
                  <a:pt x="1338263" y="381000"/>
                  <a:pt x="1339215" y="381000"/>
                </a:cubicBezTo>
                <a:close/>
                <a:moveTo>
                  <a:pt x="1347788" y="385763"/>
                </a:moveTo>
                <a:lnTo>
                  <a:pt x="1347788" y="385763"/>
                </a:lnTo>
                <a:lnTo>
                  <a:pt x="1347788" y="385763"/>
                </a:lnTo>
                <a:lnTo>
                  <a:pt x="1347788" y="385763"/>
                </a:lnTo>
                <a:close/>
                <a:moveTo>
                  <a:pt x="1346835" y="385763"/>
                </a:moveTo>
                <a:cubicBezTo>
                  <a:pt x="1346835" y="385763"/>
                  <a:pt x="1347788" y="385763"/>
                  <a:pt x="1346835" y="385763"/>
                </a:cubicBezTo>
                <a:lnTo>
                  <a:pt x="1346835" y="385763"/>
                </a:lnTo>
                <a:cubicBezTo>
                  <a:pt x="1347788" y="385763"/>
                  <a:pt x="1347788" y="385763"/>
                  <a:pt x="1346835" y="385763"/>
                </a:cubicBezTo>
                <a:cubicBezTo>
                  <a:pt x="1347788" y="385763"/>
                  <a:pt x="1347788" y="385763"/>
                  <a:pt x="1346835" y="385763"/>
                </a:cubicBezTo>
                <a:close/>
                <a:moveTo>
                  <a:pt x="1350645" y="381953"/>
                </a:moveTo>
                <a:cubicBezTo>
                  <a:pt x="1350645" y="381953"/>
                  <a:pt x="1349693" y="381000"/>
                  <a:pt x="1349693" y="381000"/>
                </a:cubicBezTo>
                <a:cubicBezTo>
                  <a:pt x="1348740" y="381000"/>
                  <a:pt x="1347788" y="381953"/>
                  <a:pt x="1347788" y="381953"/>
                </a:cubicBezTo>
                <a:cubicBezTo>
                  <a:pt x="1347788" y="382905"/>
                  <a:pt x="1347788" y="384810"/>
                  <a:pt x="1347788" y="386715"/>
                </a:cubicBezTo>
                <a:cubicBezTo>
                  <a:pt x="1349693" y="385763"/>
                  <a:pt x="1350645" y="383858"/>
                  <a:pt x="1350645" y="381953"/>
                </a:cubicBezTo>
                <a:close/>
                <a:moveTo>
                  <a:pt x="1403985" y="382905"/>
                </a:moveTo>
                <a:cubicBezTo>
                  <a:pt x="1401128" y="381953"/>
                  <a:pt x="1400175" y="383858"/>
                  <a:pt x="1400175" y="385763"/>
                </a:cubicBezTo>
                <a:cubicBezTo>
                  <a:pt x="1402080" y="385763"/>
                  <a:pt x="1403033" y="385763"/>
                  <a:pt x="1404938" y="385763"/>
                </a:cubicBezTo>
                <a:cubicBezTo>
                  <a:pt x="1404938" y="385763"/>
                  <a:pt x="1405890" y="384810"/>
                  <a:pt x="1405890" y="384810"/>
                </a:cubicBezTo>
                <a:cubicBezTo>
                  <a:pt x="1405890" y="383858"/>
                  <a:pt x="1404938" y="382905"/>
                  <a:pt x="1403985" y="382905"/>
                </a:cubicBezTo>
                <a:close/>
                <a:moveTo>
                  <a:pt x="1400175" y="385763"/>
                </a:moveTo>
                <a:lnTo>
                  <a:pt x="1400175" y="385763"/>
                </a:lnTo>
                <a:cubicBezTo>
                  <a:pt x="1400175" y="385763"/>
                  <a:pt x="1400175" y="385763"/>
                  <a:pt x="1400175" y="385763"/>
                </a:cubicBezTo>
                <a:cubicBezTo>
                  <a:pt x="1400175" y="385763"/>
                  <a:pt x="1400175" y="385763"/>
                  <a:pt x="1400175" y="385763"/>
                </a:cubicBezTo>
                <a:lnTo>
                  <a:pt x="1400175" y="385763"/>
                </a:lnTo>
                <a:close/>
                <a:moveTo>
                  <a:pt x="1411605" y="384810"/>
                </a:moveTo>
                <a:cubicBezTo>
                  <a:pt x="1412558" y="384810"/>
                  <a:pt x="1413510" y="385763"/>
                  <a:pt x="1414463" y="385763"/>
                </a:cubicBezTo>
                <a:cubicBezTo>
                  <a:pt x="1415415" y="385763"/>
                  <a:pt x="1415415" y="384810"/>
                  <a:pt x="1416368" y="383858"/>
                </a:cubicBezTo>
                <a:cubicBezTo>
                  <a:pt x="1415415" y="383858"/>
                  <a:pt x="1414463" y="382905"/>
                  <a:pt x="1413510" y="382905"/>
                </a:cubicBezTo>
                <a:cubicBezTo>
                  <a:pt x="1413510" y="383858"/>
                  <a:pt x="1412558" y="383858"/>
                  <a:pt x="1411605" y="384810"/>
                </a:cubicBezTo>
                <a:close/>
                <a:moveTo>
                  <a:pt x="1318260" y="388620"/>
                </a:moveTo>
                <a:cubicBezTo>
                  <a:pt x="1319213" y="388620"/>
                  <a:pt x="1320165" y="387667"/>
                  <a:pt x="1321118" y="387667"/>
                </a:cubicBezTo>
                <a:cubicBezTo>
                  <a:pt x="1320165" y="386715"/>
                  <a:pt x="1320165" y="385763"/>
                  <a:pt x="1319213" y="385763"/>
                </a:cubicBezTo>
                <a:cubicBezTo>
                  <a:pt x="1318260" y="385763"/>
                  <a:pt x="1317308" y="386715"/>
                  <a:pt x="1316355" y="386715"/>
                </a:cubicBezTo>
                <a:cubicBezTo>
                  <a:pt x="1317308" y="387667"/>
                  <a:pt x="1318260" y="388620"/>
                  <a:pt x="1318260" y="388620"/>
                </a:cubicBezTo>
                <a:close/>
                <a:moveTo>
                  <a:pt x="1346835" y="385763"/>
                </a:moveTo>
                <a:cubicBezTo>
                  <a:pt x="1346835" y="385763"/>
                  <a:pt x="1346835" y="385763"/>
                  <a:pt x="1346835" y="385763"/>
                </a:cubicBezTo>
                <a:cubicBezTo>
                  <a:pt x="1347788" y="385763"/>
                  <a:pt x="1347788" y="385763"/>
                  <a:pt x="1346835" y="385763"/>
                </a:cubicBezTo>
                <a:lnTo>
                  <a:pt x="1346835" y="385763"/>
                </a:lnTo>
                <a:lnTo>
                  <a:pt x="1346835" y="385763"/>
                </a:lnTo>
                <a:lnTo>
                  <a:pt x="1346835" y="385763"/>
                </a:lnTo>
                <a:lnTo>
                  <a:pt x="1346835" y="385763"/>
                </a:lnTo>
                <a:lnTo>
                  <a:pt x="1346835" y="385763"/>
                </a:lnTo>
                <a:close/>
                <a:moveTo>
                  <a:pt x="1343025" y="386715"/>
                </a:moveTo>
                <a:cubicBezTo>
                  <a:pt x="1343025" y="386715"/>
                  <a:pt x="1342073" y="387667"/>
                  <a:pt x="1342073" y="388620"/>
                </a:cubicBezTo>
                <a:cubicBezTo>
                  <a:pt x="1342073" y="388620"/>
                  <a:pt x="1343025" y="389573"/>
                  <a:pt x="1343025" y="389573"/>
                </a:cubicBezTo>
                <a:cubicBezTo>
                  <a:pt x="1345883" y="389573"/>
                  <a:pt x="1346835" y="388620"/>
                  <a:pt x="1347788" y="386715"/>
                </a:cubicBezTo>
                <a:cubicBezTo>
                  <a:pt x="1345883" y="385763"/>
                  <a:pt x="1343978" y="385763"/>
                  <a:pt x="1343025" y="386715"/>
                </a:cubicBezTo>
                <a:close/>
                <a:moveTo>
                  <a:pt x="374333" y="399098"/>
                </a:moveTo>
                <a:cubicBezTo>
                  <a:pt x="373380" y="398145"/>
                  <a:pt x="373380" y="397192"/>
                  <a:pt x="372428" y="397192"/>
                </a:cubicBezTo>
                <a:cubicBezTo>
                  <a:pt x="371475" y="397192"/>
                  <a:pt x="370523" y="398145"/>
                  <a:pt x="369570" y="398145"/>
                </a:cubicBezTo>
                <a:cubicBezTo>
                  <a:pt x="370523" y="399098"/>
                  <a:pt x="370523" y="400050"/>
                  <a:pt x="371475" y="400050"/>
                </a:cubicBezTo>
                <a:cubicBezTo>
                  <a:pt x="372428" y="400050"/>
                  <a:pt x="373380" y="399098"/>
                  <a:pt x="374333" y="399098"/>
                </a:cubicBezTo>
                <a:close/>
                <a:moveTo>
                  <a:pt x="128588" y="401003"/>
                </a:moveTo>
                <a:cubicBezTo>
                  <a:pt x="127635" y="401003"/>
                  <a:pt x="126683" y="401955"/>
                  <a:pt x="126683" y="402908"/>
                </a:cubicBezTo>
                <a:cubicBezTo>
                  <a:pt x="126683" y="405765"/>
                  <a:pt x="127635" y="406717"/>
                  <a:pt x="129540" y="406717"/>
                </a:cubicBezTo>
                <a:cubicBezTo>
                  <a:pt x="129540" y="404813"/>
                  <a:pt x="129540" y="403860"/>
                  <a:pt x="129540" y="401955"/>
                </a:cubicBezTo>
                <a:cubicBezTo>
                  <a:pt x="129540" y="401955"/>
                  <a:pt x="128588" y="401003"/>
                  <a:pt x="128588" y="401003"/>
                </a:cubicBezTo>
                <a:close/>
                <a:moveTo>
                  <a:pt x="129540" y="406717"/>
                </a:moveTo>
                <a:cubicBezTo>
                  <a:pt x="129540" y="406717"/>
                  <a:pt x="129540" y="406717"/>
                  <a:pt x="129540" y="406717"/>
                </a:cubicBezTo>
                <a:lnTo>
                  <a:pt x="129540" y="406717"/>
                </a:lnTo>
                <a:cubicBezTo>
                  <a:pt x="129540" y="406717"/>
                  <a:pt x="129540" y="406717"/>
                  <a:pt x="129540" y="406717"/>
                </a:cubicBezTo>
                <a:close/>
                <a:moveTo>
                  <a:pt x="782955" y="1905"/>
                </a:moveTo>
                <a:cubicBezTo>
                  <a:pt x="783908" y="2858"/>
                  <a:pt x="785813" y="2858"/>
                  <a:pt x="786765" y="3810"/>
                </a:cubicBezTo>
                <a:cubicBezTo>
                  <a:pt x="786765" y="3810"/>
                  <a:pt x="787718" y="2858"/>
                  <a:pt x="787718" y="1905"/>
                </a:cubicBezTo>
                <a:cubicBezTo>
                  <a:pt x="786765" y="0"/>
                  <a:pt x="784860" y="952"/>
                  <a:pt x="783908" y="952"/>
                </a:cubicBezTo>
                <a:cubicBezTo>
                  <a:pt x="783908" y="952"/>
                  <a:pt x="782955" y="952"/>
                  <a:pt x="782955" y="1905"/>
                </a:cubicBezTo>
                <a:close/>
                <a:moveTo>
                  <a:pt x="800100" y="6667"/>
                </a:moveTo>
                <a:cubicBezTo>
                  <a:pt x="800100" y="6667"/>
                  <a:pt x="800100" y="6667"/>
                  <a:pt x="800100" y="6667"/>
                </a:cubicBezTo>
                <a:lnTo>
                  <a:pt x="800100" y="6667"/>
                </a:lnTo>
                <a:cubicBezTo>
                  <a:pt x="800100" y="6667"/>
                  <a:pt x="800100" y="6667"/>
                  <a:pt x="800100" y="6667"/>
                </a:cubicBezTo>
                <a:close/>
                <a:moveTo>
                  <a:pt x="795338" y="3810"/>
                </a:moveTo>
                <a:cubicBezTo>
                  <a:pt x="795338" y="3810"/>
                  <a:pt x="794385" y="4763"/>
                  <a:pt x="794385" y="4763"/>
                </a:cubicBezTo>
                <a:cubicBezTo>
                  <a:pt x="794385" y="5715"/>
                  <a:pt x="795338" y="6667"/>
                  <a:pt x="795338" y="6667"/>
                </a:cubicBezTo>
                <a:cubicBezTo>
                  <a:pt x="797243" y="6667"/>
                  <a:pt x="798195" y="6667"/>
                  <a:pt x="800100" y="6667"/>
                </a:cubicBezTo>
                <a:cubicBezTo>
                  <a:pt x="799148" y="4763"/>
                  <a:pt x="798195" y="3810"/>
                  <a:pt x="795338" y="3810"/>
                </a:cubicBezTo>
                <a:close/>
                <a:moveTo>
                  <a:pt x="318135" y="29527"/>
                </a:moveTo>
                <a:cubicBezTo>
                  <a:pt x="317183" y="28575"/>
                  <a:pt x="316230" y="28575"/>
                  <a:pt x="315278" y="28575"/>
                </a:cubicBezTo>
                <a:cubicBezTo>
                  <a:pt x="314325" y="28575"/>
                  <a:pt x="313373" y="29527"/>
                  <a:pt x="312420" y="29527"/>
                </a:cubicBezTo>
                <a:cubicBezTo>
                  <a:pt x="313373" y="30480"/>
                  <a:pt x="314325" y="31433"/>
                  <a:pt x="315278" y="31433"/>
                </a:cubicBezTo>
                <a:cubicBezTo>
                  <a:pt x="316230" y="31433"/>
                  <a:pt x="317183" y="30480"/>
                  <a:pt x="318135" y="29527"/>
                </a:cubicBezTo>
                <a:close/>
                <a:moveTo>
                  <a:pt x="348615" y="30480"/>
                </a:moveTo>
                <a:cubicBezTo>
                  <a:pt x="348615" y="30480"/>
                  <a:pt x="349568" y="31433"/>
                  <a:pt x="349568" y="31433"/>
                </a:cubicBezTo>
                <a:cubicBezTo>
                  <a:pt x="351473" y="31433"/>
                  <a:pt x="352425" y="30480"/>
                  <a:pt x="353378" y="29527"/>
                </a:cubicBezTo>
                <a:cubicBezTo>
                  <a:pt x="352425" y="28575"/>
                  <a:pt x="351473" y="28575"/>
                  <a:pt x="351473" y="27623"/>
                </a:cubicBezTo>
                <a:cubicBezTo>
                  <a:pt x="350520" y="28575"/>
                  <a:pt x="348615" y="28575"/>
                  <a:pt x="348615" y="30480"/>
                </a:cubicBezTo>
                <a:close/>
                <a:moveTo>
                  <a:pt x="306705" y="40958"/>
                </a:moveTo>
                <a:cubicBezTo>
                  <a:pt x="306705" y="40958"/>
                  <a:pt x="307658" y="41910"/>
                  <a:pt x="307658" y="41910"/>
                </a:cubicBezTo>
                <a:cubicBezTo>
                  <a:pt x="309563" y="41910"/>
                  <a:pt x="310515" y="40958"/>
                  <a:pt x="311468" y="40005"/>
                </a:cubicBezTo>
                <a:cubicBezTo>
                  <a:pt x="310515" y="39052"/>
                  <a:pt x="309563" y="39052"/>
                  <a:pt x="308610" y="38100"/>
                </a:cubicBezTo>
                <a:cubicBezTo>
                  <a:pt x="307658" y="39052"/>
                  <a:pt x="305753" y="39052"/>
                  <a:pt x="306705" y="40958"/>
                </a:cubicBezTo>
                <a:close/>
                <a:moveTo>
                  <a:pt x="1334453" y="64770"/>
                </a:moveTo>
                <a:cubicBezTo>
                  <a:pt x="1335405" y="65723"/>
                  <a:pt x="1337310" y="65723"/>
                  <a:pt x="1338263" y="65723"/>
                </a:cubicBezTo>
                <a:cubicBezTo>
                  <a:pt x="1338263" y="65723"/>
                  <a:pt x="1339215" y="64770"/>
                  <a:pt x="1339215" y="63817"/>
                </a:cubicBezTo>
                <a:cubicBezTo>
                  <a:pt x="1338263" y="63817"/>
                  <a:pt x="1337310" y="62865"/>
                  <a:pt x="1336358" y="62865"/>
                </a:cubicBezTo>
                <a:cubicBezTo>
                  <a:pt x="1335405" y="63817"/>
                  <a:pt x="1334453" y="63817"/>
                  <a:pt x="1334453" y="64770"/>
                </a:cubicBezTo>
                <a:close/>
                <a:moveTo>
                  <a:pt x="1453515" y="85725"/>
                </a:moveTo>
                <a:cubicBezTo>
                  <a:pt x="1453515" y="85725"/>
                  <a:pt x="1454468" y="86677"/>
                  <a:pt x="1454468" y="86677"/>
                </a:cubicBezTo>
                <a:cubicBezTo>
                  <a:pt x="1455420" y="85725"/>
                  <a:pt x="1455420" y="83820"/>
                  <a:pt x="1456373" y="82867"/>
                </a:cubicBezTo>
                <a:cubicBezTo>
                  <a:pt x="1456373" y="82867"/>
                  <a:pt x="1455420" y="81915"/>
                  <a:pt x="1454468" y="81915"/>
                </a:cubicBezTo>
                <a:cubicBezTo>
                  <a:pt x="1451610" y="82867"/>
                  <a:pt x="1452563" y="84773"/>
                  <a:pt x="1453515" y="85725"/>
                </a:cubicBezTo>
                <a:close/>
                <a:moveTo>
                  <a:pt x="1540193" y="189548"/>
                </a:moveTo>
                <a:cubicBezTo>
                  <a:pt x="1540193" y="188595"/>
                  <a:pt x="1539240" y="187642"/>
                  <a:pt x="1539240" y="186690"/>
                </a:cubicBezTo>
                <a:cubicBezTo>
                  <a:pt x="1538288" y="186690"/>
                  <a:pt x="1537335" y="187642"/>
                  <a:pt x="1537335" y="187642"/>
                </a:cubicBezTo>
                <a:cubicBezTo>
                  <a:pt x="1537335" y="188595"/>
                  <a:pt x="1538288" y="190500"/>
                  <a:pt x="1538288" y="191452"/>
                </a:cubicBezTo>
                <a:cubicBezTo>
                  <a:pt x="1539240" y="191452"/>
                  <a:pt x="1540193" y="190500"/>
                  <a:pt x="1540193" y="189548"/>
                </a:cubicBezTo>
                <a:close/>
                <a:moveTo>
                  <a:pt x="33338" y="246698"/>
                </a:moveTo>
                <a:cubicBezTo>
                  <a:pt x="32385" y="244792"/>
                  <a:pt x="30480" y="245745"/>
                  <a:pt x="29528" y="245745"/>
                </a:cubicBezTo>
                <a:cubicBezTo>
                  <a:pt x="28575" y="245745"/>
                  <a:pt x="28575" y="246698"/>
                  <a:pt x="28575" y="246698"/>
                </a:cubicBezTo>
                <a:cubicBezTo>
                  <a:pt x="29528" y="247650"/>
                  <a:pt x="31433" y="247650"/>
                  <a:pt x="32385" y="248602"/>
                </a:cubicBezTo>
                <a:cubicBezTo>
                  <a:pt x="32385" y="248602"/>
                  <a:pt x="33338" y="247650"/>
                  <a:pt x="33338" y="246698"/>
                </a:cubicBezTo>
                <a:close/>
                <a:moveTo>
                  <a:pt x="1512570" y="310515"/>
                </a:moveTo>
                <a:cubicBezTo>
                  <a:pt x="1513523" y="311467"/>
                  <a:pt x="1514475" y="312420"/>
                  <a:pt x="1515428" y="312420"/>
                </a:cubicBezTo>
                <a:cubicBezTo>
                  <a:pt x="1516380" y="312420"/>
                  <a:pt x="1517333" y="312420"/>
                  <a:pt x="1518285" y="311467"/>
                </a:cubicBezTo>
                <a:cubicBezTo>
                  <a:pt x="1519238" y="310515"/>
                  <a:pt x="1517333" y="309563"/>
                  <a:pt x="1515428" y="309563"/>
                </a:cubicBezTo>
                <a:cubicBezTo>
                  <a:pt x="1514475" y="309563"/>
                  <a:pt x="1513523" y="309563"/>
                  <a:pt x="1512570" y="310515"/>
                </a:cubicBezTo>
                <a:close/>
                <a:moveTo>
                  <a:pt x="572453" y="12383"/>
                </a:moveTo>
                <a:cubicBezTo>
                  <a:pt x="573405" y="14288"/>
                  <a:pt x="573405" y="14288"/>
                  <a:pt x="574358" y="12383"/>
                </a:cubicBezTo>
                <a:cubicBezTo>
                  <a:pt x="574358" y="12383"/>
                  <a:pt x="573405" y="11430"/>
                  <a:pt x="573405" y="11430"/>
                </a:cubicBezTo>
                <a:cubicBezTo>
                  <a:pt x="573405" y="11430"/>
                  <a:pt x="572453" y="12383"/>
                  <a:pt x="572453" y="12383"/>
                </a:cubicBezTo>
                <a:close/>
                <a:moveTo>
                  <a:pt x="951548" y="14288"/>
                </a:moveTo>
                <a:cubicBezTo>
                  <a:pt x="950595" y="14288"/>
                  <a:pt x="950595" y="14288"/>
                  <a:pt x="951548" y="14288"/>
                </a:cubicBezTo>
                <a:lnTo>
                  <a:pt x="951548" y="14288"/>
                </a:lnTo>
                <a:cubicBezTo>
                  <a:pt x="950595" y="14288"/>
                  <a:pt x="950595" y="14288"/>
                  <a:pt x="951548" y="14288"/>
                </a:cubicBezTo>
                <a:close/>
                <a:moveTo>
                  <a:pt x="953453" y="11430"/>
                </a:moveTo>
                <a:cubicBezTo>
                  <a:pt x="953453" y="11430"/>
                  <a:pt x="952500" y="11430"/>
                  <a:pt x="952500" y="11430"/>
                </a:cubicBezTo>
                <a:cubicBezTo>
                  <a:pt x="952500" y="12383"/>
                  <a:pt x="951548" y="13335"/>
                  <a:pt x="951548" y="14288"/>
                </a:cubicBezTo>
                <a:cubicBezTo>
                  <a:pt x="952500" y="13335"/>
                  <a:pt x="953453" y="13335"/>
                  <a:pt x="953453" y="11430"/>
                </a:cubicBezTo>
                <a:close/>
                <a:moveTo>
                  <a:pt x="960120" y="13335"/>
                </a:moveTo>
                <a:cubicBezTo>
                  <a:pt x="960120" y="13335"/>
                  <a:pt x="961073" y="12383"/>
                  <a:pt x="961073" y="12383"/>
                </a:cubicBezTo>
                <a:cubicBezTo>
                  <a:pt x="961073" y="12383"/>
                  <a:pt x="960120" y="11430"/>
                  <a:pt x="960120" y="11430"/>
                </a:cubicBezTo>
                <a:cubicBezTo>
                  <a:pt x="960120" y="11430"/>
                  <a:pt x="959168" y="12383"/>
                  <a:pt x="959168" y="12383"/>
                </a:cubicBezTo>
                <a:cubicBezTo>
                  <a:pt x="959168" y="13335"/>
                  <a:pt x="959168" y="13335"/>
                  <a:pt x="960120" y="13335"/>
                </a:cubicBezTo>
                <a:close/>
                <a:moveTo>
                  <a:pt x="679133" y="15240"/>
                </a:moveTo>
                <a:cubicBezTo>
                  <a:pt x="679133" y="15240"/>
                  <a:pt x="678180" y="15240"/>
                  <a:pt x="678180" y="15240"/>
                </a:cubicBezTo>
                <a:cubicBezTo>
                  <a:pt x="678180" y="16192"/>
                  <a:pt x="677228" y="17145"/>
                  <a:pt x="677228" y="17145"/>
                </a:cubicBezTo>
                <a:cubicBezTo>
                  <a:pt x="678180" y="17145"/>
                  <a:pt x="680085" y="17145"/>
                  <a:pt x="679133" y="15240"/>
                </a:cubicBezTo>
                <a:close/>
                <a:moveTo>
                  <a:pt x="677228" y="17145"/>
                </a:moveTo>
                <a:cubicBezTo>
                  <a:pt x="677228" y="17145"/>
                  <a:pt x="677228" y="17145"/>
                  <a:pt x="677228" y="17145"/>
                </a:cubicBezTo>
                <a:lnTo>
                  <a:pt x="677228" y="17145"/>
                </a:lnTo>
                <a:cubicBezTo>
                  <a:pt x="677228" y="17145"/>
                  <a:pt x="677228" y="17145"/>
                  <a:pt x="677228" y="17145"/>
                </a:cubicBezTo>
                <a:close/>
                <a:moveTo>
                  <a:pt x="323850" y="32385"/>
                </a:moveTo>
                <a:cubicBezTo>
                  <a:pt x="323850" y="32385"/>
                  <a:pt x="322898" y="33338"/>
                  <a:pt x="322898" y="33338"/>
                </a:cubicBezTo>
                <a:cubicBezTo>
                  <a:pt x="322898" y="33338"/>
                  <a:pt x="323850" y="34290"/>
                  <a:pt x="323850" y="34290"/>
                </a:cubicBezTo>
                <a:cubicBezTo>
                  <a:pt x="323850" y="34290"/>
                  <a:pt x="324803" y="33338"/>
                  <a:pt x="324803" y="33338"/>
                </a:cubicBezTo>
                <a:cubicBezTo>
                  <a:pt x="324803" y="33338"/>
                  <a:pt x="324803" y="32385"/>
                  <a:pt x="323850" y="32385"/>
                </a:cubicBezTo>
                <a:close/>
                <a:moveTo>
                  <a:pt x="346710" y="36195"/>
                </a:moveTo>
                <a:cubicBezTo>
                  <a:pt x="346710" y="36195"/>
                  <a:pt x="345758" y="35242"/>
                  <a:pt x="345758" y="35242"/>
                </a:cubicBezTo>
                <a:cubicBezTo>
                  <a:pt x="345758" y="35242"/>
                  <a:pt x="344805" y="36195"/>
                  <a:pt x="344805" y="36195"/>
                </a:cubicBezTo>
                <a:cubicBezTo>
                  <a:pt x="345758" y="36195"/>
                  <a:pt x="345758" y="37148"/>
                  <a:pt x="346710" y="37148"/>
                </a:cubicBezTo>
                <a:cubicBezTo>
                  <a:pt x="345758" y="37148"/>
                  <a:pt x="346710" y="37148"/>
                  <a:pt x="346710" y="36195"/>
                </a:cubicBezTo>
                <a:close/>
                <a:moveTo>
                  <a:pt x="1204913" y="38100"/>
                </a:moveTo>
                <a:cubicBezTo>
                  <a:pt x="1204913" y="38100"/>
                  <a:pt x="1205865" y="37148"/>
                  <a:pt x="1205865" y="37148"/>
                </a:cubicBezTo>
                <a:cubicBezTo>
                  <a:pt x="1205865" y="37148"/>
                  <a:pt x="1204913" y="36195"/>
                  <a:pt x="1204913" y="36195"/>
                </a:cubicBezTo>
                <a:cubicBezTo>
                  <a:pt x="1203960" y="36195"/>
                  <a:pt x="1203008" y="37148"/>
                  <a:pt x="1204913" y="38100"/>
                </a:cubicBezTo>
                <a:close/>
                <a:moveTo>
                  <a:pt x="244793" y="40005"/>
                </a:moveTo>
                <a:cubicBezTo>
                  <a:pt x="244793" y="40005"/>
                  <a:pt x="243840" y="39052"/>
                  <a:pt x="243840" y="39052"/>
                </a:cubicBezTo>
                <a:cubicBezTo>
                  <a:pt x="243840" y="39052"/>
                  <a:pt x="242888" y="40005"/>
                  <a:pt x="242888" y="40005"/>
                </a:cubicBezTo>
                <a:cubicBezTo>
                  <a:pt x="243840" y="40005"/>
                  <a:pt x="243840" y="40958"/>
                  <a:pt x="244793" y="40958"/>
                </a:cubicBezTo>
                <a:cubicBezTo>
                  <a:pt x="243840" y="40958"/>
                  <a:pt x="244793" y="40005"/>
                  <a:pt x="244793" y="40005"/>
                </a:cubicBezTo>
                <a:close/>
                <a:moveTo>
                  <a:pt x="1228725" y="40005"/>
                </a:moveTo>
                <a:cubicBezTo>
                  <a:pt x="1229678" y="40958"/>
                  <a:pt x="1229678" y="41910"/>
                  <a:pt x="1230630" y="40958"/>
                </a:cubicBezTo>
                <a:cubicBezTo>
                  <a:pt x="1230630" y="40958"/>
                  <a:pt x="1230630" y="40005"/>
                  <a:pt x="1230630" y="40005"/>
                </a:cubicBezTo>
                <a:cubicBezTo>
                  <a:pt x="1230630" y="40005"/>
                  <a:pt x="1229678" y="39052"/>
                  <a:pt x="1229678" y="39052"/>
                </a:cubicBezTo>
                <a:cubicBezTo>
                  <a:pt x="1229678" y="40005"/>
                  <a:pt x="1228725" y="40005"/>
                  <a:pt x="1228725" y="40005"/>
                </a:cubicBezTo>
                <a:close/>
                <a:moveTo>
                  <a:pt x="280988" y="47625"/>
                </a:moveTo>
                <a:cubicBezTo>
                  <a:pt x="281940" y="48577"/>
                  <a:pt x="281940" y="49530"/>
                  <a:pt x="282893" y="48577"/>
                </a:cubicBezTo>
                <a:cubicBezTo>
                  <a:pt x="282893" y="48577"/>
                  <a:pt x="282893" y="47625"/>
                  <a:pt x="282893" y="47625"/>
                </a:cubicBezTo>
                <a:cubicBezTo>
                  <a:pt x="282893" y="47625"/>
                  <a:pt x="281940" y="46673"/>
                  <a:pt x="281940" y="46673"/>
                </a:cubicBezTo>
                <a:cubicBezTo>
                  <a:pt x="281940" y="46673"/>
                  <a:pt x="280988" y="46673"/>
                  <a:pt x="280988" y="47625"/>
                </a:cubicBezTo>
                <a:close/>
                <a:moveTo>
                  <a:pt x="313373" y="46673"/>
                </a:moveTo>
                <a:cubicBezTo>
                  <a:pt x="312420" y="46673"/>
                  <a:pt x="312420" y="47625"/>
                  <a:pt x="312420" y="48577"/>
                </a:cubicBezTo>
                <a:cubicBezTo>
                  <a:pt x="313373" y="48577"/>
                  <a:pt x="314325" y="48577"/>
                  <a:pt x="314325" y="47625"/>
                </a:cubicBezTo>
                <a:cubicBezTo>
                  <a:pt x="315278" y="46673"/>
                  <a:pt x="314325" y="45720"/>
                  <a:pt x="313373" y="46673"/>
                </a:cubicBezTo>
                <a:close/>
                <a:moveTo>
                  <a:pt x="312420" y="48577"/>
                </a:moveTo>
                <a:cubicBezTo>
                  <a:pt x="312420" y="48577"/>
                  <a:pt x="312420" y="48577"/>
                  <a:pt x="312420" y="48577"/>
                </a:cubicBezTo>
                <a:lnTo>
                  <a:pt x="312420" y="48577"/>
                </a:lnTo>
                <a:cubicBezTo>
                  <a:pt x="312420" y="49530"/>
                  <a:pt x="312420" y="48577"/>
                  <a:pt x="312420" y="48577"/>
                </a:cubicBezTo>
                <a:close/>
                <a:moveTo>
                  <a:pt x="322898" y="48577"/>
                </a:moveTo>
                <a:cubicBezTo>
                  <a:pt x="322898" y="48577"/>
                  <a:pt x="322898" y="48577"/>
                  <a:pt x="322898" y="48577"/>
                </a:cubicBezTo>
                <a:lnTo>
                  <a:pt x="322898" y="48577"/>
                </a:lnTo>
                <a:cubicBezTo>
                  <a:pt x="322898" y="49530"/>
                  <a:pt x="322898" y="48577"/>
                  <a:pt x="322898" y="48577"/>
                </a:cubicBezTo>
                <a:close/>
                <a:moveTo>
                  <a:pt x="324803" y="46673"/>
                </a:moveTo>
                <a:cubicBezTo>
                  <a:pt x="324803" y="46673"/>
                  <a:pt x="323850" y="46673"/>
                  <a:pt x="323850" y="46673"/>
                </a:cubicBezTo>
                <a:cubicBezTo>
                  <a:pt x="323850" y="47625"/>
                  <a:pt x="322898" y="48577"/>
                  <a:pt x="322898" y="48577"/>
                </a:cubicBezTo>
                <a:cubicBezTo>
                  <a:pt x="323850" y="48577"/>
                  <a:pt x="324803" y="48577"/>
                  <a:pt x="324803" y="46673"/>
                </a:cubicBezTo>
                <a:close/>
                <a:moveTo>
                  <a:pt x="243840" y="59055"/>
                </a:moveTo>
                <a:cubicBezTo>
                  <a:pt x="244793" y="58102"/>
                  <a:pt x="245745" y="57150"/>
                  <a:pt x="244793" y="57150"/>
                </a:cubicBezTo>
                <a:cubicBezTo>
                  <a:pt x="244793" y="57150"/>
                  <a:pt x="243840" y="57150"/>
                  <a:pt x="243840" y="57150"/>
                </a:cubicBezTo>
                <a:cubicBezTo>
                  <a:pt x="243840" y="57150"/>
                  <a:pt x="242888" y="58102"/>
                  <a:pt x="242888" y="58102"/>
                </a:cubicBezTo>
                <a:cubicBezTo>
                  <a:pt x="242888" y="59055"/>
                  <a:pt x="243840" y="59055"/>
                  <a:pt x="243840" y="59055"/>
                </a:cubicBezTo>
                <a:close/>
                <a:moveTo>
                  <a:pt x="172403" y="64770"/>
                </a:moveTo>
                <a:cubicBezTo>
                  <a:pt x="173355" y="64770"/>
                  <a:pt x="173355" y="65723"/>
                  <a:pt x="174308" y="65723"/>
                </a:cubicBezTo>
                <a:cubicBezTo>
                  <a:pt x="174308" y="65723"/>
                  <a:pt x="174308" y="64770"/>
                  <a:pt x="175260" y="64770"/>
                </a:cubicBezTo>
                <a:cubicBezTo>
                  <a:pt x="175260" y="64770"/>
                  <a:pt x="174308" y="63817"/>
                  <a:pt x="174308" y="63817"/>
                </a:cubicBezTo>
                <a:cubicBezTo>
                  <a:pt x="173355" y="63817"/>
                  <a:pt x="172403" y="63817"/>
                  <a:pt x="172403" y="64770"/>
                </a:cubicBezTo>
                <a:close/>
                <a:moveTo>
                  <a:pt x="198120" y="69533"/>
                </a:moveTo>
                <a:cubicBezTo>
                  <a:pt x="199073" y="69533"/>
                  <a:pt x="199073" y="68580"/>
                  <a:pt x="199073" y="67627"/>
                </a:cubicBezTo>
                <a:cubicBezTo>
                  <a:pt x="198120" y="67627"/>
                  <a:pt x="197168" y="68580"/>
                  <a:pt x="197168" y="68580"/>
                </a:cubicBezTo>
                <a:cubicBezTo>
                  <a:pt x="196215" y="68580"/>
                  <a:pt x="197168" y="69533"/>
                  <a:pt x="198120" y="69533"/>
                </a:cubicBezTo>
                <a:close/>
                <a:moveTo>
                  <a:pt x="199073" y="66675"/>
                </a:moveTo>
                <a:cubicBezTo>
                  <a:pt x="200025" y="66675"/>
                  <a:pt x="200025" y="66675"/>
                  <a:pt x="199073" y="66675"/>
                </a:cubicBezTo>
                <a:lnTo>
                  <a:pt x="199073" y="66675"/>
                </a:lnTo>
                <a:cubicBezTo>
                  <a:pt x="199073" y="66675"/>
                  <a:pt x="199073" y="66675"/>
                  <a:pt x="199073" y="66675"/>
                </a:cubicBezTo>
                <a:close/>
                <a:moveTo>
                  <a:pt x="148590" y="71438"/>
                </a:moveTo>
                <a:cubicBezTo>
                  <a:pt x="148590" y="71438"/>
                  <a:pt x="147638" y="72390"/>
                  <a:pt x="148590" y="72390"/>
                </a:cubicBezTo>
                <a:cubicBezTo>
                  <a:pt x="148590" y="72390"/>
                  <a:pt x="149543" y="73342"/>
                  <a:pt x="149543" y="73342"/>
                </a:cubicBezTo>
                <a:cubicBezTo>
                  <a:pt x="150495" y="72390"/>
                  <a:pt x="151448" y="71438"/>
                  <a:pt x="150495" y="71438"/>
                </a:cubicBezTo>
                <a:cubicBezTo>
                  <a:pt x="149543" y="70485"/>
                  <a:pt x="148590" y="71438"/>
                  <a:pt x="148590" y="71438"/>
                </a:cubicBezTo>
                <a:close/>
                <a:moveTo>
                  <a:pt x="113348" y="74295"/>
                </a:moveTo>
                <a:cubicBezTo>
                  <a:pt x="113348" y="75248"/>
                  <a:pt x="112395" y="75248"/>
                  <a:pt x="113348" y="74295"/>
                </a:cubicBezTo>
                <a:cubicBezTo>
                  <a:pt x="113348" y="75248"/>
                  <a:pt x="113348" y="76200"/>
                  <a:pt x="113348" y="76200"/>
                </a:cubicBezTo>
                <a:cubicBezTo>
                  <a:pt x="114300" y="75248"/>
                  <a:pt x="115253" y="75248"/>
                  <a:pt x="114300" y="74295"/>
                </a:cubicBezTo>
                <a:cubicBezTo>
                  <a:pt x="114300" y="74295"/>
                  <a:pt x="113348" y="74295"/>
                  <a:pt x="113348" y="74295"/>
                </a:cubicBezTo>
                <a:close/>
                <a:moveTo>
                  <a:pt x="17145" y="83820"/>
                </a:moveTo>
                <a:cubicBezTo>
                  <a:pt x="18098" y="83820"/>
                  <a:pt x="20003" y="83820"/>
                  <a:pt x="19050" y="81915"/>
                </a:cubicBezTo>
                <a:cubicBezTo>
                  <a:pt x="19050" y="81915"/>
                  <a:pt x="18098" y="81915"/>
                  <a:pt x="18098" y="81915"/>
                </a:cubicBezTo>
                <a:cubicBezTo>
                  <a:pt x="18098" y="82867"/>
                  <a:pt x="18098" y="82867"/>
                  <a:pt x="17145" y="83820"/>
                </a:cubicBezTo>
                <a:close/>
                <a:moveTo>
                  <a:pt x="17145" y="84773"/>
                </a:moveTo>
                <a:cubicBezTo>
                  <a:pt x="17145" y="83820"/>
                  <a:pt x="17145" y="83820"/>
                  <a:pt x="17145" y="84773"/>
                </a:cubicBezTo>
                <a:cubicBezTo>
                  <a:pt x="17145" y="83820"/>
                  <a:pt x="17145" y="83820"/>
                  <a:pt x="17145" y="84773"/>
                </a:cubicBezTo>
                <a:lnTo>
                  <a:pt x="17145" y="84773"/>
                </a:lnTo>
                <a:close/>
                <a:moveTo>
                  <a:pt x="1474470" y="89535"/>
                </a:moveTo>
                <a:cubicBezTo>
                  <a:pt x="1474470" y="89535"/>
                  <a:pt x="1475423" y="90488"/>
                  <a:pt x="1475423" y="90488"/>
                </a:cubicBezTo>
                <a:cubicBezTo>
                  <a:pt x="1475423" y="90488"/>
                  <a:pt x="1476375" y="89535"/>
                  <a:pt x="1476375" y="89535"/>
                </a:cubicBezTo>
                <a:cubicBezTo>
                  <a:pt x="1476375" y="87630"/>
                  <a:pt x="1475423" y="87630"/>
                  <a:pt x="1474470" y="89535"/>
                </a:cubicBezTo>
                <a:close/>
                <a:moveTo>
                  <a:pt x="60960" y="94298"/>
                </a:moveTo>
                <a:cubicBezTo>
                  <a:pt x="60960" y="94298"/>
                  <a:pt x="61913" y="93345"/>
                  <a:pt x="61913" y="93345"/>
                </a:cubicBezTo>
                <a:cubicBezTo>
                  <a:pt x="61913" y="93345"/>
                  <a:pt x="60960" y="92392"/>
                  <a:pt x="60960" y="92392"/>
                </a:cubicBezTo>
                <a:cubicBezTo>
                  <a:pt x="60960" y="92392"/>
                  <a:pt x="60008" y="93345"/>
                  <a:pt x="60008" y="93345"/>
                </a:cubicBezTo>
                <a:cubicBezTo>
                  <a:pt x="60008" y="93345"/>
                  <a:pt x="60960" y="94298"/>
                  <a:pt x="60960" y="94298"/>
                </a:cubicBezTo>
                <a:close/>
                <a:moveTo>
                  <a:pt x="23813" y="156210"/>
                </a:moveTo>
                <a:cubicBezTo>
                  <a:pt x="23813" y="156210"/>
                  <a:pt x="22860" y="155258"/>
                  <a:pt x="22860" y="155258"/>
                </a:cubicBezTo>
                <a:cubicBezTo>
                  <a:pt x="22860" y="155258"/>
                  <a:pt x="21908" y="156210"/>
                  <a:pt x="21908" y="156210"/>
                </a:cubicBezTo>
                <a:cubicBezTo>
                  <a:pt x="21908" y="156210"/>
                  <a:pt x="22860" y="157163"/>
                  <a:pt x="22860" y="157163"/>
                </a:cubicBezTo>
                <a:cubicBezTo>
                  <a:pt x="22860" y="157163"/>
                  <a:pt x="22860" y="157163"/>
                  <a:pt x="23813" y="156210"/>
                </a:cubicBezTo>
                <a:close/>
                <a:moveTo>
                  <a:pt x="37148" y="157163"/>
                </a:moveTo>
                <a:cubicBezTo>
                  <a:pt x="38100" y="157163"/>
                  <a:pt x="38100" y="156210"/>
                  <a:pt x="38100" y="155258"/>
                </a:cubicBezTo>
                <a:cubicBezTo>
                  <a:pt x="37148" y="155258"/>
                  <a:pt x="36195" y="155258"/>
                  <a:pt x="36195" y="156210"/>
                </a:cubicBezTo>
                <a:cubicBezTo>
                  <a:pt x="35243" y="156210"/>
                  <a:pt x="36195" y="157163"/>
                  <a:pt x="37148" y="157163"/>
                </a:cubicBezTo>
                <a:close/>
                <a:moveTo>
                  <a:pt x="38100" y="154305"/>
                </a:moveTo>
                <a:cubicBezTo>
                  <a:pt x="38100" y="154305"/>
                  <a:pt x="38100" y="154305"/>
                  <a:pt x="38100" y="154305"/>
                </a:cubicBezTo>
                <a:lnTo>
                  <a:pt x="38100" y="154305"/>
                </a:lnTo>
                <a:cubicBezTo>
                  <a:pt x="38100" y="154305"/>
                  <a:pt x="38100" y="154305"/>
                  <a:pt x="38100" y="154305"/>
                </a:cubicBezTo>
                <a:close/>
                <a:moveTo>
                  <a:pt x="6668" y="220980"/>
                </a:moveTo>
                <a:cubicBezTo>
                  <a:pt x="6668" y="220980"/>
                  <a:pt x="6668" y="220980"/>
                  <a:pt x="6668" y="220980"/>
                </a:cubicBezTo>
                <a:lnTo>
                  <a:pt x="6668" y="220980"/>
                </a:lnTo>
                <a:cubicBezTo>
                  <a:pt x="6668" y="220980"/>
                  <a:pt x="6668" y="220980"/>
                  <a:pt x="6668" y="220980"/>
                </a:cubicBezTo>
                <a:close/>
                <a:moveTo>
                  <a:pt x="4763" y="223838"/>
                </a:moveTo>
                <a:cubicBezTo>
                  <a:pt x="4763" y="223838"/>
                  <a:pt x="5715" y="223838"/>
                  <a:pt x="5715" y="223838"/>
                </a:cubicBezTo>
                <a:cubicBezTo>
                  <a:pt x="5715" y="222885"/>
                  <a:pt x="6668" y="221933"/>
                  <a:pt x="6668" y="221933"/>
                </a:cubicBezTo>
                <a:cubicBezTo>
                  <a:pt x="4763" y="220980"/>
                  <a:pt x="3810" y="221933"/>
                  <a:pt x="4763" y="223838"/>
                </a:cubicBezTo>
                <a:close/>
                <a:moveTo>
                  <a:pt x="30480" y="224790"/>
                </a:moveTo>
                <a:cubicBezTo>
                  <a:pt x="31433" y="224790"/>
                  <a:pt x="31433" y="224790"/>
                  <a:pt x="30480" y="224790"/>
                </a:cubicBezTo>
                <a:lnTo>
                  <a:pt x="30480" y="224790"/>
                </a:lnTo>
                <a:cubicBezTo>
                  <a:pt x="31433" y="224790"/>
                  <a:pt x="31433" y="224790"/>
                  <a:pt x="30480" y="224790"/>
                </a:cubicBezTo>
                <a:close/>
                <a:moveTo>
                  <a:pt x="28575" y="226695"/>
                </a:moveTo>
                <a:cubicBezTo>
                  <a:pt x="28575" y="226695"/>
                  <a:pt x="29528" y="226695"/>
                  <a:pt x="29528" y="226695"/>
                </a:cubicBezTo>
                <a:cubicBezTo>
                  <a:pt x="29528" y="225742"/>
                  <a:pt x="30480" y="224790"/>
                  <a:pt x="30480" y="224790"/>
                </a:cubicBezTo>
                <a:cubicBezTo>
                  <a:pt x="29528" y="224790"/>
                  <a:pt x="28575" y="224790"/>
                  <a:pt x="28575" y="226695"/>
                </a:cubicBezTo>
                <a:close/>
                <a:moveTo>
                  <a:pt x="1433513" y="300990"/>
                </a:moveTo>
                <a:cubicBezTo>
                  <a:pt x="1433513" y="300990"/>
                  <a:pt x="1434465" y="300990"/>
                  <a:pt x="1434465" y="300990"/>
                </a:cubicBezTo>
                <a:cubicBezTo>
                  <a:pt x="1434465" y="300990"/>
                  <a:pt x="1434465" y="300038"/>
                  <a:pt x="1434465" y="300038"/>
                </a:cubicBezTo>
                <a:cubicBezTo>
                  <a:pt x="1433513" y="300038"/>
                  <a:pt x="1433513" y="300038"/>
                  <a:pt x="1432560" y="300038"/>
                </a:cubicBezTo>
                <a:cubicBezTo>
                  <a:pt x="1432560" y="300038"/>
                  <a:pt x="1432560" y="300990"/>
                  <a:pt x="1433513" y="300990"/>
                </a:cubicBezTo>
                <a:close/>
                <a:moveTo>
                  <a:pt x="167640" y="314325"/>
                </a:moveTo>
                <a:cubicBezTo>
                  <a:pt x="167640" y="314325"/>
                  <a:pt x="166688" y="313373"/>
                  <a:pt x="166688" y="313373"/>
                </a:cubicBezTo>
                <a:cubicBezTo>
                  <a:pt x="166688" y="313373"/>
                  <a:pt x="165735" y="314325"/>
                  <a:pt x="165735" y="314325"/>
                </a:cubicBezTo>
                <a:cubicBezTo>
                  <a:pt x="166688" y="314325"/>
                  <a:pt x="166688" y="315278"/>
                  <a:pt x="167640" y="315278"/>
                </a:cubicBezTo>
                <a:cubicBezTo>
                  <a:pt x="166688" y="314325"/>
                  <a:pt x="167640" y="314325"/>
                  <a:pt x="167640" y="314325"/>
                </a:cubicBezTo>
                <a:close/>
                <a:moveTo>
                  <a:pt x="264795" y="365760"/>
                </a:moveTo>
                <a:cubicBezTo>
                  <a:pt x="264795" y="366713"/>
                  <a:pt x="263843" y="366713"/>
                  <a:pt x="263843" y="367665"/>
                </a:cubicBezTo>
                <a:cubicBezTo>
                  <a:pt x="263843" y="367665"/>
                  <a:pt x="264795" y="367665"/>
                  <a:pt x="264795" y="368617"/>
                </a:cubicBezTo>
                <a:cubicBezTo>
                  <a:pt x="264795" y="368617"/>
                  <a:pt x="265748" y="367665"/>
                  <a:pt x="265748" y="367665"/>
                </a:cubicBezTo>
                <a:cubicBezTo>
                  <a:pt x="265748" y="366713"/>
                  <a:pt x="265748" y="365760"/>
                  <a:pt x="264795" y="365760"/>
                </a:cubicBezTo>
                <a:close/>
                <a:moveTo>
                  <a:pt x="259080" y="370523"/>
                </a:moveTo>
                <a:cubicBezTo>
                  <a:pt x="259080" y="370523"/>
                  <a:pt x="258128" y="369570"/>
                  <a:pt x="258128" y="369570"/>
                </a:cubicBezTo>
                <a:cubicBezTo>
                  <a:pt x="256223" y="370523"/>
                  <a:pt x="256223" y="371475"/>
                  <a:pt x="258128" y="371475"/>
                </a:cubicBezTo>
                <a:cubicBezTo>
                  <a:pt x="258128" y="371475"/>
                  <a:pt x="258128" y="370523"/>
                  <a:pt x="259080" y="370523"/>
                </a:cubicBezTo>
                <a:close/>
                <a:moveTo>
                  <a:pt x="280035" y="371475"/>
                </a:moveTo>
                <a:cubicBezTo>
                  <a:pt x="280035" y="371475"/>
                  <a:pt x="280035" y="372428"/>
                  <a:pt x="280035" y="371475"/>
                </a:cubicBezTo>
                <a:lnTo>
                  <a:pt x="280035" y="371475"/>
                </a:lnTo>
                <a:cubicBezTo>
                  <a:pt x="280988" y="371475"/>
                  <a:pt x="280035" y="371475"/>
                  <a:pt x="280035" y="371475"/>
                </a:cubicBezTo>
                <a:close/>
                <a:moveTo>
                  <a:pt x="278130" y="369570"/>
                </a:moveTo>
                <a:cubicBezTo>
                  <a:pt x="278130" y="369570"/>
                  <a:pt x="278130" y="370523"/>
                  <a:pt x="278130" y="370523"/>
                </a:cubicBezTo>
                <a:cubicBezTo>
                  <a:pt x="279083" y="370523"/>
                  <a:pt x="280035" y="371475"/>
                  <a:pt x="280035" y="371475"/>
                </a:cubicBezTo>
                <a:cubicBezTo>
                  <a:pt x="280035" y="370523"/>
                  <a:pt x="280035" y="369570"/>
                  <a:pt x="278130" y="369570"/>
                </a:cubicBezTo>
                <a:close/>
                <a:moveTo>
                  <a:pt x="254318" y="380048"/>
                </a:moveTo>
                <a:cubicBezTo>
                  <a:pt x="254318" y="380048"/>
                  <a:pt x="253365" y="380048"/>
                  <a:pt x="253365" y="380048"/>
                </a:cubicBezTo>
                <a:cubicBezTo>
                  <a:pt x="253365" y="380048"/>
                  <a:pt x="252413" y="381000"/>
                  <a:pt x="252413" y="381000"/>
                </a:cubicBezTo>
                <a:cubicBezTo>
                  <a:pt x="252413" y="381000"/>
                  <a:pt x="253365" y="381953"/>
                  <a:pt x="253365" y="381953"/>
                </a:cubicBezTo>
                <a:cubicBezTo>
                  <a:pt x="255270" y="381000"/>
                  <a:pt x="255270" y="381000"/>
                  <a:pt x="254318" y="380048"/>
                </a:cubicBezTo>
                <a:close/>
                <a:moveTo>
                  <a:pt x="1407795" y="391478"/>
                </a:moveTo>
                <a:cubicBezTo>
                  <a:pt x="1408748" y="392430"/>
                  <a:pt x="1408748" y="392430"/>
                  <a:pt x="1407795" y="391478"/>
                </a:cubicBezTo>
                <a:cubicBezTo>
                  <a:pt x="1408748" y="391478"/>
                  <a:pt x="1409700" y="391478"/>
                  <a:pt x="1409700" y="390525"/>
                </a:cubicBezTo>
                <a:cubicBezTo>
                  <a:pt x="1409700" y="390525"/>
                  <a:pt x="1408748" y="389573"/>
                  <a:pt x="1408748" y="389573"/>
                </a:cubicBezTo>
                <a:cubicBezTo>
                  <a:pt x="1408748" y="390525"/>
                  <a:pt x="1408748" y="391478"/>
                  <a:pt x="1407795" y="391478"/>
                </a:cubicBezTo>
                <a:close/>
                <a:moveTo>
                  <a:pt x="409575" y="394335"/>
                </a:moveTo>
                <a:cubicBezTo>
                  <a:pt x="409575" y="394335"/>
                  <a:pt x="408623" y="393383"/>
                  <a:pt x="408623" y="393383"/>
                </a:cubicBezTo>
                <a:cubicBezTo>
                  <a:pt x="408623" y="393383"/>
                  <a:pt x="407670" y="394335"/>
                  <a:pt x="407670" y="394335"/>
                </a:cubicBezTo>
                <a:cubicBezTo>
                  <a:pt x="408623" y="395288"/>
                  <a:pt x="408623" y="396240"/>
                  <a:pt x="409575" y="395288"/>
                </a:cubicBezTo>
                <a:cubicBezTo>
                  <a:pt x="409575" y="395288"/>
                  <a:pt x="409575" y="394335"/>
                  <a:pt x="409575" y="394335"/>
                </a:cubicBezTo>
                <a:close/>
                <a:moveTo>
                  <a:pt x="1259205" y="394335"/>
                </a:moveTo>
                <a:cubicBezTo>
                  <a:pt x="1258253" y="394335"/>
                  <a:pt x="1258253" y="393383"/>
                  <a:pt x="1259205" y="394335"/>
                </a:cubicBezTo>
                <a:cubicBezTo>
                  <a:pt x="1258253" y="394335"/>
                  <a:pt x="1257300" y="394335"/>
                  <a:pt x="1257300" y="394335"/>
                </a:cubicBezTo>
                <a:cubicBezTo>
                  <a:pt x="1258253" y="395288"/>
                  <a:pt x="1258253" y="396240"/>
                  <a:pt x="1259205" y="395288"/>
                </a:cubicBezTo>
                <a:cubicBezTo>
                  <a:pt x="1259205" y="395288"/>
                  <a:pt x="1259205" y="394335"/>
                  <a:pt x="1259205" y="394335"/>
                </a:cubicBezTo>
                <a:close/>
                <a:moveTo>
                  <a:pt x="78105" y="407670"/>
                </a:moveTo>
                <a:cubicBezTo>
                  <a:pt x="78105" y="407670"/>
                  <a:pt x="77153" y="408623"/>
                  <a:pt x="78105" y="408623"/>
                </a:cubicBezTo>
                <a:cubicBezTo>
                  <a:pt x="78105" y="408623"/>
                  <a:pt x="79058" y="409575"/>
                  <a:pt x="79058" y="409575"/>
                </a:cubicBezTo>
                <a:cubicBezTo>
                  <a:pt x="79058" y="408623"/>
                  <a:pt x="79058" y="408623"/>
                  <a:pt x="80010" y="407670"/>
                </a:cubicBezTo>
                <a:cubicBezTo>
                  <a:pt x="79058" y="407670"/>
                  <a:pt x="78105" y="407670"/>
                  <a:pt x="78105" y="407670"/>
                </a:cubicBezTo>
                <a:close/>
                <a:moveTo>
                  <a:pt x="96203" y="186690"/>
                </a:moveTo>
                <a:cubicBezTo>
                  <a:pt x="95250" y="186690"/>
                  <a:pt x="95250" y="188595"/>
                  <a:pt x="95250" y="188595"/>
                </a:cubicBezTo>
                <a:cubicBezTo>
                  <a:pt x="96203" y="188595"/>
                  <a:pt x="97155" y="187642"/>
                  <a:pt x="97155" y="187642"/>
                </a:cubicBezTo>
                <a:cubicBezTo>
                  <a:pt x="98108" y="187642"/>
                  <a:pt x="97155" y="186690"/>
                  <a:pt x="96203" y="186690"/>
                </a:cubicBezTo>
                <a:close/>
                <a:moveTo>
                  <a:pt x="94298" y="189548"/>
                </a:moveTo>
                <a:cubicBezTo>
                  <a:pt x="94298" y="189548"/>
                  <a:pt x="94298" y="189548"/>
                  <a:pt x="94298" y="189548"/>
                </a:cubicBezTo>
                <a:cubicBezTo>
                  <a:pt x="94298" y="189548"/>
                  <a:pt x="94298" y="189548"/>
                  <a:pt x="94298" y="189548"/>
                </a:cubicBezTo>
                <a:lnTo>
                  <a:pt x="94298" y="189548"/>
                </a:lnTo>
                <a:close/>
                <a:moveTo>
                  <a:pt x="180023" y="186690"/>
                </a:moveTo>
                <a:cubicBezTo>
                  <a:pt x="180023" y="186690"/>
                  <a:pt x="179070" y="187642"/>
                  <a:pt x="179070" y="187642"/>
                </a:cubicBezTo>
                <a:cubicBezTo>
                  <a:pt x="180023" y="188595"/>
                  <a:pt x="180023" y="189548"/>
                  <a:pt x="180975" y="188595"/>
                </a:cubicBezTo>
                <a:cubicBezTo>
                  <a:pt x="180975" y="187642"/>
                  <a:pt x="180975" y="187642"/>
                  <a:pt x="180023" y="186690"/>
                </a:cubicBezTo>
                <a:cubicBezTo>
                  <a:pt x="180975" y="186690"/>
                  <a:pt x="180023" y="186690"/>
                  <a:pt x="180023" y="18669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541F9BCD-12A0-4B6E-95AE-453A299F3872}"/>
              </a:ext>
            </a:extLst>
          </p:cNvPr>
          <p:cNvSpPr/>
          <p:nvPr/>
        </p:nvSpPr>
        <p:spPr>
          <a:xfrm>
            <a:off x="6772686" y="2615222"/>
            <a:ext cx="5293866" cy="5694530"/>
          </a:xfrm>
          <a:custGeom>
            <a:avLst/>
            <a:gdLst>
              <a:gd name="connsiteX0" fmla="*/ 104196 w 1244338"/>
              <a:gd name="connsiteY0" fmla="*/ 903223 h 1338515"/>
              <a:gd name="connsiteX1" fmla="*/ 104196 w 1244338"/>
              <a:gd name="connsiteY1" fmla="*/ 907033 h 1338515"/>
              <a:gd name="connsiteX2" fmla="*/ 90861 w 1244338"/>
              <a:gd name="connsiteY2" fmla="*/ 919416 h 1338515"/>
              <a:gd name="connsiteX3" fmla="*/ 88004 w 1244338"/>
              <a:gd name="connsiteY3" fmla="*/ 918463 h 1338515"/>
              <a:gd name="connsiteX4" fmla="*/ 82289 w 1244338"/>
              <a:gd name="connsiteY4" fmla="*/ 903223 h 1338515"/>
              <a:gd name="connsiteX5" fmla="*/ 83241 w 1244338"/>
              <a:gd name="connsiteY5" fmla="*/ 895603 h 1338515"/>
              <a:gd name="connsiteX6" fmla="*/ 86099 w 1244338"/>
              <a:gd name="connsiteY6" fmla="*/ 893698 h 1338515"/>
              <a:gd name="connsiteX7" fmla="*/ 104196 w 1244338"/>
              <a:gd name="connsiteY7" fmla="*/ 903223 h 1338515"/>
              <a:gd name="connsiteX8" fmla="*/ 66096 w 1244338"/>
              <a:gd name="connsiteY8" fmla="*/ 911796 h 1338515"/>
              <a:gd name="connsiteX9" fmla="*/ 56571 w 1244338"/>
              <a:gd name="connsiteY9" fmla="*/ 905128 h 1338515"/>
              <a:gd name="connsiteX10" fmla="*/ 53714 w 1244338"/>
              <a:gd name="connsiteY10" fmla="*/ 906081 h 1338515"/>
              <a:gd name="connsiteX11" fmla="*/ 54666 w 1244338"/>
              <a:gd name="connsiteY11" fmla="*/ 908938 h 1338515"/>
              <a:gd name="connsiteX12" fmla="*/ 60381 w 1244338"/>
              <a:gd name="connsiteY12" fmla="*/ 922273 h 1338515"/>
              <a:gd name="connsiteX13" fmla="*/ 60381 w 1244338"/>
              <a:gd name="connsiteY13" fmla="*/ 929893 h 1338515"/>
              <a:gd name="connsiteX14" fmla="*/ 63239 w 1244338"/>
              <a:gd name="connsiteY14" fmla="*/ 931798 h 1338515"/>
              <a:gd name="connsiteX15" fmla="*/ 70859 w 1244338"/>
              <a:gd name="connsiteY15" fmla="*/ 922273 h 1338515"/>
              <a:gd name="connsiteX16" fmla="*/ 66096 w 1244338"/>
              <a:gd name="connsiteY16" fmla="*/ 911796 h 1338515"/>
              <a:gd name="connsiteX17" fmla="*/ 129914 w 1244338"/>
              <a:gd name="connsiteY17" fmla="*/ 950848 h 1338515"/>
              <a:gd name="connsiteX18" fmla="*/ 126104 w 1244338"/>
              <a:gd name="connsiteY18" fmla="*/ 948943 h 1338515"/>
              <a:gd name="connsiteX19" fmla="*/ 122294 w 1244338"/>
              <a:gd name="connsiteY19" fmla="*/ 952753 h 1338515"/>
              <a:gd name="connsiteX20" fmla="*/ 121341 w 1244338"/>
              <a:gd name="connsiteY20" fmla="*/ 964183 h 1338515"/>
              <a:gd name="connsiteX21" fmla="*/ 122294 w 1244338"/>
              <a:gd name="connsiteY21" fmla="*/ 966088 h 1338515"/>
              <a:gd name="connsiteX22" fmla="*/ 126104 w 1244338"/>
              <a:gd name="connsiteY22" fmla="*/ 963231 h 1338515"/>
              <a:gd name="connsiteX23" fmla="*/ 129914 w 1244338"/>
              <a:gd name="connsiteY23" fmla="*/ 950848 h 1338515"/>
              <a:gd name="connsiteX24" fmla="*/ 47046 w 1244338"/>
              <a:gd name="connsiteY24" fmla="*/ 852741 h 1338515"/>
              <a:gd name="connsiteX25" fmla="*/ 44189 w 1244338"/>
              <a:gd name="connsiteY25" fmla="*/ 854646 h 1338515"/>
              <a:gd name="connsiteX26" fmla="*/ 44189 w 1244338"/>
              <a:gd name="connsiteY26" fmla="*/ 860361 h 1338515"/>
              <a:gd name="connsiteX27" fmla="*/ 44189 w 1244338"/>
              <a:gd name="connsiteY27" fmla="*/ 860361 h 1338515"/>
              <a:gd name="connsiteX28" fmla="*/ 44189 w 1244338"/>
              <a:gd name="connsiteY28" fmla="*/ 867981 h 1338515"/>
              <a:gd name="connsiteX29" fmla="*/ 46094 w 1244338"/>
              <a:gd name="connsiteY29" fmla="*/ 869886 h 1338515"/>
              <a:gd name="connsiteX30" fmla="*/ 50856 w 1244338"/>
              <a:gd name="connsiteY30" fmla="*/ 860361 h 1338515"/>
              <a:gd name="connsiteX31" fmla="*/ 47046 w 1244338"/>
              <a:gd name="connsiteY31" fmla="*/ 852741 h 1338515"/>
              <a:gd name="connsiteX32" fmla="*/ 356609 w 1244338"/>
              <a:gd name="connsiteY32" fmla="*/ 1109916 h 1338515"/>
              <a:gd name="connsiteX33" fmla="*/ 356609 w 1244338"/>
              <a:gd name="connsiteY33" fmla="*/ 1108963 h 1338515"/>
              <a:gd name="connsiteX34" fmla="*/ 341369 w 1244338"/>
              <a:gd name="connsiteY34" fmla="*/ 1100391 h 1338515"/>
              <a:gd name="connsiteX35" fmla="*/ 339464 w 1244338"/>
              <a:gd name="connsiteY35" fmla="*/ 1104201 h 1338515"/>
              <a:gd name="connsiteX36" fmla="*/ 340416 w 1244338"/>
              <a:gd name="connsiteY36" fmla="*/ 1107058 h 1338515"/>
              <a:gd name="connsiteX37" fmla="*/ 345179 w 1244338"/>
              <a:gd name="connsiteY37" fmla="*/ 1108011 h 1338515"/>
              <a:gd name="connsiteX38" fmla="*/ 348036 w 1244338"/>
              <a:gd name="connsiteY38" fmla="*/ 1109916 h 1338515"/>
              <a:gd name="connsiteX39" fmla="*/ 348036 w 1244338"/>
              <a:gd name="connsiteY39" fmla="*/ 1108011 h 1338515"/>
              <a:gd name="connsiteX40" fmla="*/ 354704 w 1244338"/>
              <a:gd name="connsiteY40" fmla="*/ 1110868 h 1338515"/>
              <a:gd name="connsiteX41" fmla="*/ 356609 w 1244338"/>
              <a:gd name="connsiteY41" fmla="*/ 1109916 h 1338515"/>
              <a:gd name="connsiteX42" fmla="*/ 75621 w 1244338"/>
              <a:gd name="connsiteY42" fmla="*/ 939418 h 1338515"/>
              <a:gd name="connsiteX43" fmla="*/ 70859 w 1244338"/>
              <a:gd name="connsiteY43" fmla="*/ 943228 h 1338515"/>
              <a:gd name="connsiteX44" fmla="*/ 74669 w 1244338"/>
              <a:gd name="connsiteY44" fmla="*/ 950848 h 1338515"/>
              <a:gd name="connsiteX45" fmla="*/ 82289 w 1244338"/>
              <a:gd name="connsiteY45" fmla="*/ 946086 h 1338515"/>
              <a:gd name="connsiteX46" fmla="*/ 75621 w 1244338"/>
              <a:gd name="connsiteY46" fmla="*/ 939418 h 1338515"/>
              <a:gd name="connsiteX47" fmla="*/ 111816 w 1244338"/>
              <a:gd name="connsiteY47" fmla="*/ 926083 h 1338515"/>
              <a:gd name="connsiteX48" fmla="*/ 110864 w 1244338"/>
              <a:gd name="connsiteY48" fmla="*/ 925131 h 1338515"/>
              <a:gd name="connsiteX49" fmla="*/ 109911 w 1244338"/>
              <a:gd name="connsiteY49" fmla="*/ 926083 h 1338515"/>
              <a:gd name="connsiteX50" fmla="*/ 109911 w 1244338"/>
              <a:gd name="connsiteY50" fmla="*/ 940371 h 1338515"/>
              <a:gd name="connsiteX51" fmla="*/ 110864 w 1244338"/>
              <a:gd name="connsiteY51" fmla="*/ 942276 h 1338515"/>
              <a:gd name="connsiteX52" fmla="*/ 112769 w 1244338"/>
              <a:gd name="connsiteY52" fmla="*/ 941323 h 1338515"/>
              <a:gd name="connsiteX53" fmla="*/ 114674 w 1244338"/>
              <a:gd name="connsiteY53" fmla="*/ 930846 h 1338515"/>
              <a:gd name="connsiteX54" fmla="*/ 111816 w 1244338"/>
              <a:gd name="connsiteY54" fmla="*/ 926083 h 1338515"/>
              <a:gd name="connsiteX55" fmla="*/ 89909 w 1244338"/>
              <a:gd name="connsiteY55" fmla="*/ 880363 h 1338515"/>
              <a:gd name="connsiteX56" fmla="*/ 88956 w 1244338"/>
              <a:gd name="connsiteY56" fmla="*/ 879411 h 1338515"/>
              <a:gd name="connsiteX57" fmla="*/ 83241 w 1244338"/>
              <a:gd name="connsiteY57" fmla="*/ 887983 h 1338515"/>
              <a:gd name="connsiteX58" fmla="*/ 84194 w 1244338"/>
              <a:gd name="connsiteY58" fmla="*/ 889888 h 1338515"/>
              <a:gd name="connsiteX59" fmla="*/ 89909 w 1244338"/>
              <a:gd name="connsiteY59" fmla="*/ 880363 h 1338515"/>
              <a:gd name="connsiteX60" fmla="*/ 90861 w 1244338"/>
              <a:gd name="connsiteY60" fmla="*/ 960373 h 1338515"/>
              <a:gd name="connsiteX61" fmla="*/ 91814 w 1244338"/>
              <a:gd name="connsiteY61" fmla="*/ 965136 h 1338515"/>
              <a:gd name="connsiteX62" fmla="*/ 93719 w 1244338"/>
              <a:gd name="connsiteY62" fmla="*/ 964183 h 1338515"/>
              <a:gd name="connsiteX63" fmla="*/ 91814 w 1244338"/>
              <a:gd name="connsiteY63" fmla="*/ 959421 h 1338515"/>
              <a:gd name="connsiteX64" fmla="*/ 90861 w 1244338"/>
              <a:gd name="connsiteY64" fmla="*/ 960373 h 1338515"/>
              <a:gd name="connsiteX65" fmla="*/ 395661 w 1244338"/>
              <a:gd name="connsiteY65" fmla="*/ 1198498 h 1338515"/>
              <a:gd name="connsiteX66" fmla="*/ 398519 w 1244338"/>
              <a:gd name="connsiteY66" fmla="*/ 1197546 h 1338515"/>
              <a:gd name="connsiteX67" fmla="*/ 395661 w 1244338"/>
              <a:gd name="connsiteY67" fmla="*/ 1195641 h 1338515"/>
              <a:gd name="connsiteX68" fmla="*/ 394709 w 1244338"/>
              <a:gd name="connsiteY68" fmla="*/ 1195641 h 1338515"/>
              <a:gd name="connsiteX69" fmla="*/ 389946 w 1244338"/>
              <a:gd name="connsiteY69" fmla="*/ 1194689 h 1338515"/>
              <a:gd name="connsiteX70" fmla="*/ 390899 w 1244338"/>
              <a:gd name="connsiteY70" fmla="*/ 1196593 h 1338515"/>
              <a:gd name="connsiteX71" fmla="*/ 394709 w 1244338"/>
              <a:gd name="connsiteY71" fmla="*/ 1197546 h 1338515"/>
              <a:gd name="connsiteX72" fmla="*/ 395661 w 1244338"/>
              <a:gd name="connsiteY72" fmla="*/ 1198498 h 1338515"/>
              <a:gd name="connsiteX73" fmla="*/ 179444 w 1244338"/>
              <a:gd name="connsiteY73" fmla="*/ 329818 h 1338515"/>
              <a:gd name="connsiteX74" fmla="*/ 178491 w 1244338"/>
              <a:gd name="connsiteY74" fmla="*/ 332676 h 1338515"/>
              <a:gd name="connsiteX75" fmla="*/ 181349 w 1244338"/>
              <a:gd name="connsiteY75" fmla="*/ 331723 h 1338515"/>
              <a:gd name="connsiteX76" fmla="*/ 179444 w 1244338"/>
              <a:gd name="connsiteY76" fmla="*/ 329818 h 1338515"/>
              <a:gd name="connsiteX77" fmla="*/ 178491 w 1244338"/>
              <a:gd name="connsiteY77" fmla="*/ 331723 h 1338515"/>
              <a:gd name="connsiteX78" fmla="*/ 178491 w 1244338"/>
              <a:gd name="connsiteY78" fmla="*/ 331723 h 1338515"/>
              <a:gd name="connsiteX79" fmla="*/ 178491 w 1244338"/>
              <a:gd name="connsiteY79" fmla="*/ 331723 h 1338515"/>
              <a:gd name="connsiteX80" fmla="*/ 178491 w 1244338"/>
              <a:gd name="connsiteY80" fmla="*/ 331723 h 1338515"/>
              <a:gd name="connsiteX81" fmla="*/ 178491 w 1244338"/>
              <a:gd name="connsiteY81" fmla="*/ 331723 h 1338515"/>
              <a:gd name="connsiteX82" fmla="*/ 175634 w 1244338"/>
              <a:gd name="connsiteY82" fmla="*/ 334581 h 1338515"/>
              <a:gd name="connsiteX83" fmla="*/ 177539 w 1244338"/>
              <a:gd name="connsiteY83" fmla="*/ 335533 h 1338515"/>
              <a:gd name="connsiteX84" fmla="*/ 177539 w 1244338"/>
              <a:gd name="connsiteY84" fmla="*/ 331723 h 1338515"/>
              <a:gd name="connsiteX85" fmla="*/ 175634 w 1244338"/>
              <a:gd name="connsiteY85" fmla="*/ 334581 h 1338515"/>
              <a:gd name="connsiteX86" fmla="*/ 177539 w 1244338"/>
              <a:gd name="connsiteY86" fmla="*/ 335533 h 1338515"/>
              <a:gd name="connsiteX87" fmla="*/ 177539 w 1244338"/>
              <a:gd name="connsiteY87" fmla="*/ 335533 h 1338515"/>
              <a:gd name="connsiteX88" fmla="*/ 177539 w 1244338"/>
              <a:gd name="connsiteY88" fmla="*/ 335533 h 1338515"/>
              <a:gd name="connsiteX89" fmla="*/ 177539 w 1244338"/>
              <a:gd name="connsiteY89" fmla="*/ 335533 h 1338515"/>
              <a:gd name="connsiteX90" fmla="*/ 177539 w 1244338"/>
              <a:gd name="connsiteY90" fmla="*/ 335533 h 1338515"/>
              <a:gd name="connsiteX91" fmla="*/ 48951 w 1244338"/>
              <a:gd name="connsiteY91" fmla="*/ 440308 h 1338515"/>
              <a:gd name="connsiteX92" fmla="*/ 48951 w 1244338"/>
              <a:gd name="connsiteY92" fmla="*/ 441261 h 1338515"/>
              <a:gd name="connsiteX93" fmla="*/ 51809 w 1244338"/>
              <a:gd name="connsiteY93" fmla="*/ 442213 h 1338515"/>
              <a:gd name="connsiteX94" fmla="*/ 48951 w 1244338"/>
              <a:gd name="connsiteY94" fmla="*/ 440308 h 1338515"/>
              <a:gd name="connsiteX95" fmla="*/ 51809 w 1244338"/>
              <a:gd name="connsiteY95" fmla="*/ 442213 h 1338515"/>
              <a:gd name="connsiteX96" fmla="*/ 51809 w 1244338"/>
              <a:gd name="connsiteY96" fmla="*/ 442213 h 1338515"/>
              <a:gd name="connsiteX97" fmla="*/ 51809 w 1244338"/>
              <a:gd name="connsiteY97" fmla="*/ 442213 h 1338515"/>
              <a:gd name="connsiteX98" fmla="*/ 51809 w 1244338"/>
              <a:gd name="connsiteY98" fmla="*/ 442213 h 1338515"/>
              <a:gd name="connsiteX99" fmla="*/ 51809 w 1244338"/>
              <a:gd name="connsiteY99" fmla="*/ 442213 h 1338515"/>
              <a:gd name="connsiteX100" fmla="*/ 34664 w 1244338"/>
              <a:gd name="connsiteY100" fmla="*/ 468883 h 1338515"/>
              <a:gd name="connsiteX101" fmla="*/ 35616 w 1244338"/>
              <a:gd name="connsiteY101" fmla="*/ 467931 h 1338515"/>
              <a:gd name="connsiteX102" fmla="*/ 32759 w 1244338"/>
              <a:gd name="connsiteY102" fmla="*/ 467931 h 1338515"/>
              <a:gd name="connsiteX103" fmla="*/ 34664 w 1244338"/>
              <a:gd name="connsiteY103" fmla="*/ 468883 h 1338515"/>
              <a:gd name="connsiteX104" fmla="*/ 22281 w 1244338"/>
              <a:gd name="connsiteY104" fmla="*/ 486028 h 1338515"/>
              <a:gd name="connsiteX105" fmla="*/ 21329 w 1244338"/>
              <a:gd name="connsiteY105" fmla="*/ 488886 h 1338515"/>
              <a:gd name="connsiteX106" fmla="*/ 24186 w 1244338"/>
              <a:gd name="connsiteY106" fmla="*/ 488886 h 1338515"/>
              <a:gd name="connsiteX107" fmla="*/ 22281 w 1244338"/>
              <a:gd name="connsiteY107" fmla="*/ 486028 h 1338515"/>
              <a:gd name="connsiteX108" fmla="*/ 17519 w 1244338"/>
              <a:gd name="connsiteY108" fmla="*/ 492696 h 1338515"/>
              <a:gd name="connsiteX109" fmla="*/ 17519 w 1244338"/>
              <a:gd name="connsiteY109" fmla="*/ 492696 h 1338515"/>
              <a:gd name="connsiteX110" fmla="*/ 17519 w 1244338"/>
              <a:gd name="connsiteY110" fmla="*/ 492696 h 1338515"/>
              <a:gd name="connsiteX111" fmla="*/ 17519 w 1244338"/>
              <a:gd name="connsiteY111" fmla="*/ 492696 h 1338515"/>
              <a:gd name="connsiteX112" fmla="*/ 17519 w 1244338"/>
              <a:gd name="connsiteY112" fmla="*/ 492696 h 1338515"/>
              <a:gd name="connsiteX113" fmla="*/ 17519 w 1244338"/>
              <a:gd name="connsiteY113" fmla="*/ 492696 h 1338515"/>
              <a:gd name="connsiteX114" fmla="*/ 21329 w 1244338"/>
              <a:gd name="connsiteY114" fmla="*/ 488886 h 1338515"/>
              <a:gd name="connsiteX115" fmla="*/ 18471 w 1244338"/>
              <a:gd name="connsiteY115" fmla="*/ 492696 h 1338515"/>
              <a:gd name="connsiteX116" fmla="*/ 21329 w 1244338"/>
              <a:gd name="connsiteY116" fmla="*/ 492696 h 1338515"/>
              <a:gd name="connsiteX117" fmla="*/ 21329 w 1244338"/>
              <a:gd name="connsiteY117" fmla="*/ 488886 h 1338515"/>
              <a:gd name="connsiteX118" fmla="*/ 17519 w 1244338"/>
              <a:gd name="connsiteY118" fmla="*/ 492696 h 1338515"/>
              <a:gd name="connsiteX119" fmla="*/ 15614 w 1244338"/>
              <a:gd name="connsiteY119" fmla="*/ 493648 h 1338515"/>
              <a:gd name="connsiteX120" fmla="*/ 15614 w 1244338"/>
              <a:gd name="connsiteY120" fmla="*/ 494601 h 1338515"/>
              <a:gd name="connsiteX121" fmla="*/ 17519 w 1244338"/>
              <a:gd name="connsiteY121" fmla="*/ 492696 h 1338515"/>
              <a:gd name="connsiteX122" fmla="*/ 241356 w 1244338"/>
              <a:gd name="connsiteY122" fmla="*/ 1084198 h 1338515"/>
              <a:gd name="connsiteX123" fmla="*/ 242309 w 1244338"/>
              <a:gd name="connsiteY123" fmla="*/ 1083246 h 1338515"/>
              <a:gd name="connsiteX124" fmla="*/ 241356 w 1244338"/>
              <a:gd name="connsiteY124" fmla="*/ 1082293 h 1338515"/>
              <a:gd name="connsiteX125" fmla="*/ 240404 w 1244338"/>
              <a:gd name="connsiteY125" fmla="*/ 1084198 h 1338515"/>
              <a:gd name="connsiteX126" fmla="*/ 241356 w 1244338"/>
              <a:gd name="connsiteY126" fmla="*/ 1084198 h 1338515"/>
              <a:gd name="connsiteX127" fmla="*/ 300411 w 1244338"/>
              <a:gd name="connsiteY127" fmla="*/ 1102296 h 1338515"/>
              <a:gd name="connsiteX128" fmla="*/ 302316 w 1244338"/>
              <a:gd name="connsiteY128" fmla="*/ 1103248 h 1338515"/>
              <a:gd name="connsiteX129" fmla="*/ 302316 w 1244338"/>
              <a:gd name="connsiteY129" fmla="*/ 1102296 h 1338515"/>
              <a:gd name="connsiteX130" fmla="*/ 301364 w 1244338"/>
              <a:gd name="connsiteY130" fmla="*/ 1101343 h 1338515"/>
              <a:gd name="connsiteX131" fmla="*/ 300411 w 1244338"/>
              <a:gd name="connsiteY131" fmla="*/ 1102296 h 1338515"/>
              <a:gd name="connsiteX132" fmla="*/ 369944 w 1244338"/>
              <a:gd name="connsiteY132" fmla="*/ 1189926 h 1338515"/>
              <a:gd name="connsiteX133" fmla="*/ 370896 w 1244338"/>
              <a:gd name="connsiteY133" fmla="*/ 1190878 h 1338515"/>
              <a:gd name="connsiteX134" fmla="*/ 371849 w 1244338"/>
              <a:gd name="connsiteY134" fmla="*/ 1189926 h 1338515"/>
              <a:gd name="connsiteX135" fmla="*/ 370896 w 1244338"/>
              <a:gd name="connsiteY135" fmla="*/ 1188973 h 1338515"/>
              <a:gd name="connsiteX136" fmla="*/ 369944 w 1244338"/>
              <a:gd name="connsiteY136" fmla="*/ 1189926 h 1338515"/>
              <a:gd name="connsiteX137" fmla="*/ 440429 w 1244338"/>
              <a:gd name="connsiteY137" fmla="*/ 1197546 h 1338515"/>
              <a:gd name="connsiteX138" fmla="*/ 439476 w 1244338"/>
              <a:gd name="connsiteY138" fmla="*/ 1196593 h 1338515"/>
              <a:gd name="connsiteX139" fmla="*/ 439476 w 1244338"/>
              <a:gd name="connsiteY139" fmla="*/ 1198498 h 1338515"/>
              <a:gd name="connsiteX140" fmla="*/ 440429 w 1244338"/>
              <a:gd name="connsiteY140" fmla="*/ 1197546 h 1338515"/>
              <a:gd name="connsiteX141" fmla="*/ 1056696 w 1244338"/>
              <a:gd name="connsiteY141" fmla="*/ 225996 h 1338515"/>
              <a:gd name="connsiteX142" fmla="*/ 1052886 w 1244338"/>
              <a:gd name="connsiteY142" fmla="*/ 213613 h 1338515"/>
              <a:gd name="connsiteX143" fmla="*/ 1056696 w 1244338"/>
              <a:gd name="connsiteY143" fmla="*/ 225996 h 1338515"/>
              <a:gd name="connsiteX144" fmla="*/ 623309 w 1244338"/>
              <a:gd name="connsiteY144" fmla="*/ 67881 h 1338515"/>
              <a:gd name="connsiteX145" fmla="*/ 623309 w 1244338"/>
              <a:gd name="connsiteY145" fmla="*/ 64071 h 1338515"/>
              <a:gd name="connsiteX146" fmla="*/ 612831 w 1244338"/>
              <a:gd name="connsiteY146" fmla="*/ 65023 h 1338515"/>
              <a:gd name="connsiteX147" fmla="*/ 623309 w 1244338"/>
              <a:gd name="connsiteY147" fmla="*/ 67881 h 1338515"/>
              <a:gd name="connsiteX148" fmla="*/ 371849 w 1244338"/>
              <a:gd name="connsiteY148" fmla="*/ 89788 h 1338515"/>
              <a:gd name="connsiteX149" fmla="*/ 367086 w 1244338"/>
              <a:gd name="connsiteY149" fmla="*/ 96456 h 1338515"/>
              <a:gd name="connsiteX150" fmla="*/ 371849 w 1244338"/>
              <a:gd name="connsiteY150" fmla="*/ 89788 h 1338515"/>
              <a:gd name="connsiteX151" fmla="*/ 700461 w 1244338"/>
              <a:gd name="connsiteY151" fmla="*/ 73596 h 1338515"/>
              <a:gd name="connsiteX152" fmla="*/ 689031 w 1244338"/>
              <a:gd name="connsiteY152" fmla="*/ 75501 h 1338515"/>
              <a:gd name="connsiteX153" fmla="*/ 656646 w 1244338"/>
              <a:gd name="connsiteY153" fmla="*/ 70738 h 1338515"/>
              <a:gd name="connsiteX154" fmla="*/ 696651 w 1244338"/>
              <a:gd name="connsiteY154" fmla="*/ 76453 h 1338515"/>
              <a:gd name="connsiteX155" fmla="*/ 716654 w 1244338"/>
              <a:gd name="connsiteY155" fmla="*/ 80263 h 1338515"/>
              <a:gd name="connsiteX156" fmla="*/ 737609 w 1244338"/>
              <a:gd name="connsiteY156" fmla="*/ 84073 h 1338515"/>
              <a:gd name="connsiteX157" fmla="*/ 720464 w 1244338"/>
              <a:gd name="connsiteY157" fmla="*/ 77406 h 1338515"/>
              <a:gd name="connsiteX158" fmla="*/ 700461 w 1244338"/>
              <a:gd name="connsiteY158" fmla="*/ 73596 h 1338515"/>
              <a:gd name="connsiteX159" fmla="*/ 651884 w 1244338"/>
              <a:gd name="connsiteY159" fmla="*/ 62166 h 1338515"/>
              <a:gd name="connsiteX160" fmla="*/ 636644 w 1244338"/>
              <a:gd name="connsiteY160" fmla="*/ 64071 h 1338515"/>
              <a:gd name="connsiteX161" fmla="*/ 636644 w 1244338"/>
              <a:gd name="connsiteY161" fmla="*/ 68833 h 1338515"/>
              <a:gd name="connsiteX162" fmla="*/ 651884 w 1244338"/>
              <a:gd name="connsiteY162" fmla="*/ 62166 h 1338515"/>
              <a:gd name="connsiteX163" fmla="*/ 22281 w 1244338"/>
              <a:gd name="connsiteY163" fmla="*/ 483171 h 1338515"/>
              <a:gd name="connsiteX164" fmla="*/ 28949 w 1244338"/>
              <a:gd name="connsiteY164" fmla="*/ 464121 h 1338515"/>
              <a:gd name="connsiteX165" fmla="*/ 23234 w 1244338"/>
              <a:gd name="connsiteY165" fmla="*/ 473646 h 1338515"/>
              <a:gd name="connsiteX166" fmla="*/ 22281 w 1244338"/>
              <a:gd name="connsiteY166" fmla="*/ 483171 h 1338515"/>
              <a:gd name="connsiteX167" fmla="*/ 310889 w 1244338"/>
              <a:gd name="connsiteY167" fmla="*/ 218376 h 1338515"/>
              <a:gd name="connsiteX168" fmla="*/ 319461 w 1244338"/>
              <a:gd name="connsiteY168" fmla="*/ 214566 h 1338515"/>
              <a:gd name="connsiteX169" fmla="*/ 310889 w 1244338"/>
              <a:gd name="connsiteY169" fmla="*/ 218376 h 1338515"/>
              <a:gd name="connsiteX170" fmla="*/ 729989 w 1244338"/>
              <a:gd name="connsiteY170" fmla="*/ 17398 h 1338515"/>
              <a:gd name="connsiteX171" fmla="*/ 734751 w 1244338"/>
              <a:gd name="connsiteY171" fmla="*/ 18351 h 1338515"/>
              <a:gd name="connsiteX172" fmla="*/ 733799 w 1244338"/>
              <a:gd name="connsiteY172" fmla="*/ 14541 h 1338515"/>
              <a:gd name="connsiteX173" fmla="*/ 727131 w 1244338"/>
              <a:gd name="connsiteY173" fmla="*/ 14541 h 1338515"/>
              <a:gd name="connsiteX174" fmla="*/ 729989 w 1244338"/>
              <a:gd name="connsiteY174" fmla="*/ 17398 h 1338515"/>
              <a:gd name="connsiteX175" fmla="*/ 769994 w 1244338"/>
              <a:gd name="connsiteY175" fmla="*/ 109791 h 1338515"/>
              <a:gd name="connsiteX176" fmla="*/ 776661 w 1244338"/>
              <a:gd name="connsiteY176" fmla="*/ 111696 h 1338515"/>
              <a:gd name="connsiteX177" fmla="*/ 769994 w 1244338"/>
              <a:gd name="connsiteY177" fmla="*/ 109791 h 1338515"/>
              <a:gd name="connsiteX178" fmla="*/ 799521 w 1244338"/>
              <a:gd name="connsiteY178" fmla="*/ 83121 h 1338515"/>
              <a:gd name="connsiteX179" fmla="*/ 789996 w 1244338"/>
              <a:gd name="connsiteY179" fmla="*/ 79311 h 1338515"/>
              <a:gd name="connsiteX180" fmla="*/ 799521 w 1244338"/>
              <a:gd name="connsiteY180" fmla="*/ 83121 h 1338515"/>
              <a:gd name="connsiteX181" fmla="*/ 805236 w 1244338"/>
              <a:gd name="connsiteY181" fmla="*/ 119316 h 1338515"/>
              <a:gd name="connsiteX182" fmla="*/ 795711 w 1244338"/>
              <a:gd name="connsiteY182" fmla="*/ 117411 h 1338515"/>
              <a:gd name="connsiteX183" fmla="*/ 805236 w 1244338"/>
              <a:gd name="connsiteY183" fmla="*/ 119316 h 1338515"/>
              <a:gd name="connsiteX184" fmla="*/ 822381 w 1244338"/>
              <a:gd name="connsiteY184" fmla="*/ 117411 h 1338515"/>
              <a:gd name="connsiteX185" fmla="*/ 818571 w 1244338"/>
              <a:gd name="connsiteY185" fmla="*/ 113601 h 1338515"/>
              <a:gd name="connsiteX186" fmla="*/ 815714 w 1244338"/>
              <a:gd name="connsiteY186" fmla="*/ 114553 h 1338515"/>
              <a:gd name="connsiteX187" fmla="*/ 822381 w 1244338"/>
              <a:gd name="connsiteY187" fmla="*/ 117411 h 1338515"/>
              <a:gd name="connsiteX188" fmla="*/ 825239 w 1244338"/>
              <a:gd name="connsiteY188" fmla="*/ 118363 h 1338515"/>
              <a:gd name="connsiteX189" fmla="*/ 835716 w 1244338"/>
              <a:gd name="connsiteY189" fmla="*/ 123126 h 1338515"/>
              <a:gd name="connsiteX190" fmla="*/ 825239 w 1244338"/>
              <a:gd name="connsiteY190" fmla="*/ 118363 h 1338515"/>
              <a:gd name="connsiteX191" fmla="*/ 892866 w 1244338"/>
              <a:gd name="connsiteY191" fmla="*/ 150748 h 1338515"/>
              <a:gd name="connsiteX192" fmla="*/ 888104 w 1244338"/>
              <a:gd name="connsiteY192" fmla="*/ 145033 h 1338515"/>
              <a:gd name="connsiteX193" fmla="*/ 885246 w 1244338"/>
              <a:gd name="connsiteY193" fmla="*/ 145033 h 1338515"/>
              <a:gd name="connsiteX194" fmla="*/ 892866 w 1244338"/>
              <a:gd name="connsiteY194" fmla="*/ 150748 h 1338515"/>
              <a:gd name="connsiteX195" fmla="*/ 932871 w 1244338"/>
              <a:gd name="connsiteY195" fmla="*/ 94551 h 1338515"/>
              <a:gd name="connsiteX196" fmla="*/ 922394 w 1244338"/>
              <a:gd name="connsiteY196" fmla="*/ 89788 h 1338515"/>
              <a:gd name="connsiteX197" fmla="*/ 932871 w 1244338"/>
              <a:gd name="connsiteY197" fmla="*/ 94551 h 1338515"/>
              <a:gd name="connsiteX198" fmla="*/ 930966 w 1244338"/>
              <a:gd name="connsiteY198" fmla="*/ 191706 h 1338515"/>
              <a:gd name="connsiteX199" fmla="*/ 941444 w 1244338"/>
              <a:gd name="connsiteY199" fmla="*/ 201231 h 1338515"/>
              <a:gd name="connsiteX200" fmla="*/ 930966 w 1244338"/>
              <a:gd name="connsiteY200" fmla="*/ 191706 h 1338515"/>
              <a:gd name="connsiteX201" fmla="*/ 990021 w 1244338"/>
              <a:gd name="connsiteY201" fmla="*/ 192658 h 1338515"/>
              <a:gd name="connsiteX202" fmla="*/ 997641 w 1244338"/>
              <a:gd name="connsiteY202" fmla="*/ 197421 h 1338515"/>
              <a:gd name="connsiteX203" fmla="*/ 990021 w 1244338"/>
              <a:gd name="connsiteY203" fmla="*/ 192658 h 1338515"/>
              <a:gd name="connsiteX204" fmla="*/ 1006214 w 1244338"/>
              <a:gd name="connsiteY204" fmla="*/ 238378 h 1338515"/>
              <a:gd name="connsiteX205" fmla="*/ 999546 w 1244338"/>
              <a:gd name="connsiteY205" fmla="*/ 230758 h 1338515"/>
              <a:gd name="connsiteX206" fmla="*/ 1006214 w 1244338"/>
              <a:gd name="connsiteY206" fmla="*/ 236473 h 1338515"/>
              <a:gd name="connsiteX207" fmla="*/ 981449 w 1244338"/>
              <a:gd name="connsiteY207" fmla="*/ 219328 h 1338515"/>
              <a:gd name="connsiteX208" fmla="*/ 1006214 w 1244338"/>
              <a:gd name="connsiteY208" fmla="*/ 238378 h 1338515"/>
              <a:gd name="connsiteX209" fmla="*/ 1110989 w 1244338"/>
              <a:gd name="connsiteY209" fmla="*/ 282193 h 1338515"/>
              <a:gd name="connsiteX210" fmla="*/ 1115751 w 1244338"/>
              <a:gd name="connsiteY210" fmla="*/ 282193 h 1338515"/>
              <a:gd name="connsiteX211" fmla="*/ 1112894 w 1244338"/>
              <a:gd name="connsiteY211" fmla="*/ 278383 h 1338515"/>
              <a:gd name="connsiteX212" fmla="*/ 1110989 w 1244338"/>
              <a:gd name="connsiteY212" fmla="*/ 282193 h 1338515"/>
              <a:gd name="connsiteX213" fmla="*/ 1137659 w 1244338"/>
              <a:gd name="connsiteY213" fmla="*/ 351726 h 1338515"/>
              <a:gd name="connsiteX214" fmla="*/ 1126229 w 1244338"/>
              <a:gd name="connsiteY214" fmla="*/ 335533 h 1338515"/>
              <a:gd name="connsiteX215" fmla="*/ 1137659 w 1244338"/>
              <a:gd name="connsiteY215" fmla="*/ 351726 h 1338515"/>
              <a:gd name="connsiteX216" fmla="*/ 1169091 w 1244338"/>
              <a:gd name="connsiteY216" fmla="*/ 414591 h 1338515"/>
              <a:gd name="connsiteX217" fmla="*/ 1172901 w 1244338"/>
              <a:gd name="connsiteY217" fmla="*/ 414591 h 1338515"/>
              <a:gd name="connsiteX218" fmla="*/ 1162424 w 1244338"/>
              <a:gd name="connsiteY218" fmla="*/ 393636 h 1338515"/>
              <a:gd name="connsiteX219" fmla="*/ 1155756 w 1244338"/>
              <a:gd name="connsiteY219" fmla="*/ 387921 h 1338515"/>
              <a:gd name="connsiteX220" fmla="*/ 1153851 w 1244338"/>
              <a:gd name="connsiteY220" fmla="*/ 390778 h 1338515"/>
              <a:gd name="connsiteX221" fmla="*/ 1169091 w 1244338"/>
              <a:gd name="connsiteY221" fmla="*/ 414591 h 1338515"/>
              <a:gd name="connsiteX222" fmla="*/ 1175759 w 1244338"/>
              <a:gd name="connsiteY222" fmla="*/ 409828 h 1338515"/>
              <a:gd name="connsiteX223" fmla="*/ 1178616 w 1244338"/>
              <a:gd name="connsiteY223" fmla="*/ 417448 h 1338515"/>
              <a:gd name="connsiteX224" fmla="*/ 1175759 w 1244338"/>
              <a:gd name="connsiteY224" fmla="*/ 409828 h 1338515"/>
              <a:gd name="connsiteX225" fmla="*/ 1173854 w 1244338"/>
              <a:gd name="connsiteY225" fmla="*/ 429831 h 1338515"/>
              <a:gd name="connsiteX226" fmla="*/ 1176711 w 1244338"/>
              <a:gd name="connsiteY226" fmla="*/ 426973 h 1338515"/>
              <a:gd name="connsiteX227" fmla="*/ 1171949 w 1244338"/>
              <a:gd name="connsiteY227" fmla="*/ 419353 h 1338515"/>
              <a:gd name="connsiteX228" fmla="*/ 1173854 w 1244338"/>
              <a:gd name="connsiteY228" fmla="*/ 429831 h 1338515"/>
              <a:gd name="connsiteX229" fmla="*/ 1126229 w 1244338"/>
              <a:gd name="connsiteY229" fmla="*/ 1008951 h 1338515"/>
              <a:gd name="connsiteX230" fmla="*/ 1120514 w 1244338"/>
              <a:gd name="connsiteY230" fmla="*/ 1016571 h 1338515"/>
              <a:gd name="connsiteX231" fmla="*/ 1127181 w 1244338"/>
              <a:gd name="connsiteY231" fmla="*/ 1012761 h 1338515"/>
              <a:gd name="connsiteX232" fmla="*/ 1123371 w 1244338"/>
              <a:gd name="connsiteY232" fmla="*/ 1015618 h 1338515"/>
              <a:gd name="connsiteX233" fmla="*/ 1126229 w 1244338"/>
              <a:gd name="connsiteY233" fmla="*/ 1008951 h 1338515"/>
              <a:gd name="connsiteX234" fmla="*/ 887151 w 1244338"/>
              <a:gd name="connsiteY234" fmla="*/ 1223264 h 1338515"/>
              <a:gd name="connsiteX235" fmla="*/ 898581 w 1244338"/>
              <a:gd name="connsiteY235" fmla="*/ 1214691 h 1338515"/>
              <a:gd name="connsiteX236" fmla="*/ 883341 w 1244338"/>
              <a:gd name="connsiteY236" fmla="*/ 1223264 h 1338515"/>
              <a:gd name="connsiteX237" fmla="*/ 887151 w 1244338"/>
              <a:gd name="connsiteY237" fmla="*/ 1223264 h 1338515"/>
              <a:gd name="connsiteX238" fmla="*/ 740466 w 1244338"/>
              <a:gd name="connsiteY238" fmla="*/ 1279461 h 1338515"/>
              <a:gd name="connsiteX239" fmla="*/ 747134 w 1244338"/>
              <a:gd name="connsiteY239" fmla="*/ 1274698 h 1338515"/>
              <a:gd name="connsiteX240" fmla="*/ 740466 w 1244338"/>
              <a:gd name="connsiteY240" fmla="*/ 1279461 h 1338515"/>
              <a:gd name="connsiteX241" fmla="*/ 601401 w 1244338"/>
              <a:gd name="connsiteY241" fmla="*/ 1303273 h 1338515"/>
              <a:gd name="connsiteX242" fmla="*/ 574731 w 1244338"/>
              <a:gd name="connsiteY242" fmla="*/ 1305178 h 1338515"/>
              <a:gd name="connsiteX243" fmla="*/ 600449 w 1244338"/>
              <a:gd name="connsiteY243" fmla="*/ 1305178 h 1338515"/>
              <a:gd name="connsiteX244" fmla="*/ 601401 w 1244338"/>
              <a:gd name="connsiteY244" fmla="*/ 1303273 h 1338515"/>
              <a:gd name="connsiteX245" fmla="*/ 586161 w 1244338"/>
              <a:gd name="connsiteY245" fmla="*/ 1297558 h 1338515"/>
              <a:gd name="connsiteX246" fmla="*/ 598544 w 1244338"/>
              <a:gd name="connsiteY246" fmla="*/ 1292796 h 1338515"/>
              <a:gd name="connsiteX247" fmla="*/ 586161 w 1244338"/>
              <a:gd name="connsiteY247" fmla="*/ 1297558 h 1338515"/>
              <a:gd name="connsiteX248" fmla="*/ 572826 w 1244338"/>
              <a:gd name="connsiteY248" fmla="*/ 1297558 h 1338515"/>
              <a:gd name="connsiteX249" fmla="*/ 584256 w 1244338"/>
              <a:gd name="connsiteY249" fmla="*/ 1297558 h 1338515"/>
              <a:gd name="connsiteX250" fmla="*/ 581399 w 1244338"/>
              <a:gd name="connsiteY250" fmla="*/ 1293748 h 1338515"/>
              <a:gd name="connsiteX251" fmla="*/ 567111 w 1244338"/>
              <a:gd name="connsiteY251" fmla="*/ 1295653 h 1338515"/>
              <a:gd name="connsiteX252" fmla="*/ 569016 w 1244338"/>
              <a:gd name="connsiteY252" fmla="*/ 1300416 h 1338515"/>
              <a:gd name="connsiteX253" fmla="*/ 567111 w 1244338"/>
              <a:gd name="connsiteY253" fmla="*/ 1302321 h 1338515"/>
              <a:gd name="connsiteX254" fmla="*/ 578541 w 1244338"/>
              <a:gd name="connsiteY254" fmla="*/ 1298511 h 1338515"/>
              <a:gd name="connsiteX255" fmla="*/ 572826 w 1244338"/>
              <a:gd name="connsiteY255" fmla="*/ 1297558 h 1338515"/>
              <a:gd name="connsiteX256" fmla="*/ 548061 w 1244338"/>
              <a:gd name="connsiteY256" fmla="*/ 1306131 h 1338515"/>
              <a:gd name="connsiteX257" fmla="*/ 554729 w 1244338"/>
              <a:gd name="connsiteY257" fmla="*/ 1306131 h 1338515"/>
              <a:gd name="connsiteX258" fmla="*/ 566159 w 1244338"/>
              <a:gd name="connsiteY258" fmla="*/ 1305178 h 1338515"/>
              <a:gd name="connsiteX259" fmla="*/ 548061 w 1244338"/>
              <a:gd name="connsiteY259" fmla="*/ 1306131 h 1338515"/>
              <a:gd name="connsiteX260" fmla="*/ 498531 w 1244338"/>
              <a:gd name="connsiteY260" fmla="*/ 1301368 h 1338515"/>
              <a:gd name="connsiteX261" fmla="*/ 516629 w 1244338"/>
              <a:gd name="connsiteY261" fmla="*/ 1302321 h 1338515"/>
              <a:gd name="connsiteX262" fmla="*/ 498531 w 1244338"/>
              <a:gd name="connsiteY262" fmla="*/ 1301368 h 1338515"/>
              <a:gd name="connsiteX263" fmla="*/ 476624 w 1244338"/>
              <a:gd name="connsiteY263" fmla="*/ 1290891 h 1338515"/>
              <a:gd name="connsiteX264" fmla="*/ 484244 w 1244338"/>
              <a:gd name="connsiteY264" fmla="*/ 1291843 h 1338515"/>
              <a:gd name="connsiteX265" fmla="*/ 476624 w 1244338"/>
              <a:gd name="connsiteY265" fmla="*/ 1290891 h 1338515"/>
              <a:gd name="connsiteX266" fmla="*/ 461384 w 1244338"/>
              <a:gd name="connsiteY266" fmla="*/ 1274698 h 1338515"/>
              <a:gd name="connsiteX267" fmla="*/ 470909 w 1244338"/>
              <a:gd name="connsiteY267" fmla="*/ 1275651 h 1338515"/>
              <a:gd name="connsiteX268" fmla="*/ 461384 w 1244338"/>
              <a:gd name="connsiteY268" fmla="*/ 1274698 h 1338515"/>
              <a:gd name="connsiteX269" fmla="*/ 444239 w 1244338"/>
              <a:gd name="connsiteY269" fmla="*/ 1184211 h 1338515"/>
              <a:gd name="connsiteX270" fmla="*/ 455669 w 1244338"/>
              <a:gd name="connsiteY270" fmla="*/ 1187068 h 1338515"/>
              <a:gd name="connsiteX271" fmla="*/ 456621 w 1244338"/>
              <a:gd name="connsiteY271" fmla="*/ 1185164 h 1338515"/>
              <a:gd name="connsiteX272" fmla="*/ 444239 w 1244338"/>
              <a:gd name="connsiteY272" fmla="*/ 1184211 h 1338515"/>
              <a:gd name="connsiteX273" fmla="*/ 381374 w 1244338"/>
              <a:gd name="connsiteY273" fmla="*/ 1197546 h 1338515"/>
              <a:gd name="connsiteX274" fmla="*/ 390899 w 1244338"/>
              <a:gd name="connsiteY274" fmla="*/ 1200403 h 1338515"/>
              <a:gd name="connsiteX275" fmla="*/ 389946 w 1244338"/>
              <a:gd name="connsiteY275" fmla="*/ 1198498 h 1338515"/>
              <a:gd name="connsiteX276" fmla="*/ 381374 w 1244338"/>
              <a:gd name="connsiteY276" fmla="*/ 1197546 h 1338515"/>
              <a:gd name="connsiteX277" fmla="*/ 350894 w 1244338"/>
              <a:gd name="connsiteY277" fmla="*/ 1211833 h 1338515"/>
              <a:gd name="connsiteX278" fmla="*/ 352799 w 1244338"/>
              <a:gd name="connsiteY278" fmla="*/ 1214691 h 1338515"/>
              <a:gd name="connsiteX279" fmla="*/ 366134 w 1244338"/>
              <a:gd name="connsiteY279" fmla="*/ 1216596 h 1338515"/>
              <a:gd name="connsiteX280" fmla="*/ 355656 w 1244338"/>
              <a:gd name="connsiteY280" fmla="*/ 1211833 h 1338515"/>
              <a:gd name="connsiteX281" fmla="*/ 350894 w 1244338"/>
              <a:gd name="connsiteY281" fmla="*/ 1211833 h 1338515"/>
              <a:gd name="connsiteX282" fmla="*/ 328986 w 1244338"/>
              <a:gd name="connsiteY282" fmla="*/ 1109916 h 1338515"/>
              <a:gd name="connsiteX283" fmla="*/ 337559 w 1244338"/>
              <a:gd name="connsiteY283" fmla="*/ 1115631 h 1338515"/>
              <a:gd name="connsiteX284" fmla="*/ 350894 w 1244338"/>
              <a:gd name="connsiteY284" fmla="*/ 1117536 h 1338515"/>
              <a:gd name="connsiteX285" fmla="*/ 343274 w 1244338"/>
              <a:gd name="connsiteY285" fmla="*/ 1111821 h 1338515"/>
              <a:gd name="connsiteX286" fmla="*/ 355656 w 1244338"/>
              <a:gd name="connsiteY286" fmla="*/ 1114678 h 1338515"/>
              <a:gd name="connsiteX287" fmla="*/ 337559 w 1244338"/>
              <a:gd name="connsiteY287" fmla="*/ 1105153 h 1338515"/>
              <a:gd name="connsiteX288" fmla="*/ 335654 w 1244338"/>
              <a:gd name="connsiteY288" fmla="*/ 1111821 h 1338515"/>
              <a:gd name="connsiteX289" fmla="*/ 328986 w 1244338"/>
              <a:gd name="connsiteY289" fmla="*/ 1109916 h 1338515"/>
              <a:gd name="connsiteX290" fmla="*/ 189921 w 1244338"/>
              <a:gd name="connsiteY290" fmla="*/ 1103248 h 1338515"/>
              <a:gd name="connsiteX291" fmla="*/ 194684 w 1244338"/>
              <a:gd name="connsiteY291" fmla="*/ 1108963 h 1338515"/>
              <a:gd name="connsiteX292" fmla="*/ 189921 w 1244338"/>
              <a:gd name="connsiteY292" fmla="*/ 1103248 h 1338515"/>
              <a:gd name="connsiteX293" fmla="*/ 140391 w 1244338"/>
              <a:gd name="connsiteY293" fmla="*/ 1082293 h 1338515"/>
              <a:gd name="connsiteX294" fmla="*/ 131819 w 1244338"/>
              <a:gd name="connsiteY294" fmla="*/ 1070863 h 1338515"/>
              <a:gd name="connsiteX295" fmla="*/ 131819 w 1244338"/>
              <a:gd name="connsiteY295" fmla="*/ 1081341 h 1338515"/>
              <a:gd name="connsiteX296" fmla="*/ 138486 w 1244338"/>
              <a:gd name="connsiteY296" fmla="*/ 1081341 h 1338515"/>
              <a:gd name="connsiteX297" fmla="*/ 149916 w 1244338"/>
              <a:gd name="connsiteY297" fmla="*/ 1091818 h 1338515"/>
              <a:gd name="connsiteX298" fmla="*/ 140391 w 1244338"/>
              <a:gd name="connsiteY298" fmla="*/ 1082293 h 1338515"/>
              <a:gd name="connsiteX299" fmla="*/ 370896 w 1244338"/>
              <a:gd name="connsiteY299" fmla="*/ 1144206 h 1338515"/>
              <a:gd name="connsiteX300" fmla="*/ 370896 w 1244338"/>
              <a:gd name="connsiteY300" fmla="*/ 1144206 h 1338515"/>
              <a:gd name="connsiteX301" fmla="*/ 370896 w 1244338"/>
              <a:gd name="connsiteY301" fmla="*/ 1144206 h 1338515"/>
              <a:gd name="connsiteX302" fmla="*/ 370896 w 1244338"/>
              <a:gd name="connsiteY302" fmla="*/ 1144206 h 1338515"/>
              <a:gd name="connsiteX303" fmla="*/ 655694 w 1244338"/>
              <a:gd name="connsiteY303" fmla="*/ 1261364 h 1338515"/>
              <a:gd name="connsiteX304" fmla="*/ 655694 w 1244338"/>
              <a:gd name="connsiteY304" fmla="*/ 1261364 h 1338515"/>
              <a:gd name="connsiteX305" fmla="*/ 663314 w 1244338"/>
              <a:gd name="connsiteY305" fmla="*/ 1260411 h 1338515"/>
              <a:gd name="connsiteX306" fmla="*/ 655694 w 1244338"/>
              <a:gd name="connsiteY306" fmla="*/ 1261364 h 1338515"/>
              <a:gd name="connsiteX307" fmla="*/ 1231956 w 1244338"/>
              <a:gd name="connsiteY307" fmla="*/ 755586 h 1338515"/>
              <a:gd name="connsiteX308" fmla="*/ 1229099 w 1244338"/>
              <a:gd name="connsiteY308" fmla="*/ 755586 h 1338515"/>
              <a:gd name="connsiteX309" fmla="*/ 1229099 w 1244338"/>
              <a:gd name="connsiteY309" fmla="*/ 763206 h 1338515"/>
              <a:gd name="connsiteX310" fmla="*/ 1225289 w 1244338"/>
              <a:gd name="connsiteY310" fmla="*/ 791781 h 1338515"/>
              <a:gd name="connsiteX311" fmla="*/ 1225289 w 1244338"/>
              <a:gd name="connsiteY311" fmla="*/ 784161 h 1338515"/>
              <a:gd name="connsiteX312" fmla="*/ 1225289 w 1244338"/>
              <a:gd name="connsiteY312" fmla="*/ 774636 h 1338515"/>
              <a:gd name="connsiteX313" fmla="*/ 1226241 w 1244338"/>
              <a:gd name="connsiteY313" fmla="*/ 754633 h 1338515"/>
              <a:gd name="connsiteX314" fmla="*/ 1231956 w 1244338"/>
              <a:gd name="connsiteY314" fmla="*/ 717486 h 1338515"/>
              <a:gd name="connsiteX315" fmla="*/ 1231956 w 1244338"/>
              <a:gd name="connsiteY315" fmla="*/ 706056 h 1338515"/>
              <a:gd name="connsiteX316" fmla="*/ 1229099 w 1244338"/>
              <a:gd name="connsiteY316" fmla="*/ 657478 h 1338515"/>
              <a:gd name="connsiteX317" fmla="*/ 1231956 w 1244338"/>
              <a:gd name="connsiteY317" fmla="*/ 655573 h 1338515"/>
              <a:gd name="connsiteX318" fmla="*/ 1230051 w 1244338"/>
              <a:gd name="connsiteY318" fmla="*/ 635571 h 1338515"/>
              <a:gd name="connsiteX319" fmla="*/ 1228146 w 1244338"/>
              <a:gd name="connsiteY319" fmla="*/ 629856 h 1338515"/>
              <a:gd name="connsiteX320" fmla="*/ 1225289 w 1244338"/>
              <a:gd name="connsiteY320" fmla="*/ 645096 h 1338515"/>
              <a:gd name="connsiteX321" fmla="*/ 1226241 w 1244338"/>
              <a:gd name="connsiteY321" fmla="*/ 654621 h 1338515"/>
              <a:gd name="connsiteX322" fmla="*/ 1228146 w 1244338"/>
              <a:gd name="connsiteY322" fmla="*/ 665098 h 1338515"/>
              <a:gd name="connsiteX323" fmla="*/ 1227194 w 1244338"/>
              <a:gd name="connsiteY323" fmla="*/ 665098 h 1338515"/>
              <a:gd name="connsiteX324" fmla="*/ 1229099 w 1244338"/>
              <a:gd name="connsiteY324" fmla="*/ 693673 h 1338515"/>
              <a:gd name="connsiteX325" fmla="*/ 1226241 w 1244338"/>
              <a:gd name="connsiteY325" fmla="*/ 693673 h 1338515"/>
              <a:gd name="connsiteX326" fmla="*/ 1226241 w 1244338"/>
              <a:gd name="connsiteY326" fmla="*/ 719391 h 1338515"/>
              <a:gd name="connsiteX327" fmla="*/ 1222431 w 1244338"/>
              <a:gd name="connsiteY327" fmla="*/ 752728 h 1338515"/>
              <a:gd name="connsiteX328" fmla="*/ 1220526 w 1244338"/>
              <a:gd name="connsiteY328" fmla="*/ 758443 h 1338515"/>
              <a:gd name="connsiteX329" fmla="*/ 1211954 w 1244338"/>
              <a:gd name="connsiteY329" fmla="*/ 787018 h 1338515"/>
              <a:gd name="connsiteX330" fmla="*/ 1209096 w 1244338"/>
              <a:gd name="connsiteY330" fmla="*/ 806068 h 1338515"/>
              <a:gd name="connsiteX331" fmla="*/ 1202429 w 1244338"/>
              <a:gd name="connsiteY331" fmla="*/ 827023 h 1338515"/>
              <a:gd name="connsiteX332" fmla="*/ 1209096 w 1244338"/>
              <a:gd name="connsiteY332" fmla="*/ 807973 h 1338515"/>
              <a:gd name="connsiteX333" fmla="*/ 1205286 w 1244338"/>
              <a:gd name="connsiteY333" fmla="*/ 846073 h 1338515"/>
              <a:gd name="connsiteX334" fmla="*/ 1190999 w 1244338"/>
              <a:gd name="connsiteY334" fmla="*/ 883221 h 1338515"/>
              <a:gd name="connsiteX335" fmla="*/ 1186236 w 1244338"/>
              <a:gd name="connsiteY335" fmla="*/ 883221 h 1338515"/>
              <a:gd name="connsiteX336" fmla="*/ 1189094 w 1244338"/>
              <a:gd name="connsiteY336" fmla="*/ 888936 h 1338515"/>
              <a:gd name="connsiteX337" fmla="*/ 1168139 w 1244338"/>
              <a:gd name="connsiteY337" fmla="*/ 940371 h 1338515"/>
              <a:gd name="connsiteX338" fmla="*/ 1170044 w 1244338"/>
              <a:gd name="connsiteY338" fmla="*/ 944181 h 1338515"/>
              <a:gd name="connsiteX339" fmla="*/ 1161471 w 1244338"/>
              <a:gd name="connsiteY339" fmla="*/ 961326 h 1338515"/>
              <a:gd name="connsiteX340" fmla="*/ 1155756 w 1244338"/>
              <a:gd name="connsiteY340" fmla="*/ 972756 h 1338515"/>
              <a:gd name="connsiteX341" fmla="*/ 1148136 w 1244338"/>
              <a:gd name="connsiteY341" fmla="*/ 981328 h 1338515"/>
              <a:gd name="connsiteX342" fmla="*/ 1150041 w 1244338"/>
              <a:gd name="connsiteY342" fmla="*/ 976566 h 1338515"/>
              <a:gd name="connsiteX343" fmla="*/ 1145279 w 1244338"/>
              <a:gd name="connsiteY343" fmla="*/ 979423 h 1338515"/>
              <a:gd name="connsiteX344" fmla="*/ 1143374 w 1244338"/>
              <a:gd name="connsiteY344" fmla="*/ 986091 h 1338515"/>
              <a:gd name="connsiteX345" fmla="*/ 1142421 w 1244338"/>
              <a:gd name="connsiteY345" fmla="*/ 982281 h 1338515"/>
              <a:gd name="connsiteX346" fmla="*/ 1146231 w 1244338"/>
              <a:gd name="connsiteY346" fmla="*/ 969898 h 1338515"/>
              <a:gd name="connsiteX347" fmla="*/ 1152899 w 1244338"/>
              <a:gd name="connsiteY347" fmla="*/ 959421 h 1338515"/>
              <a:gd name="connsiteX348" fmla="*/ 1158614 w 1244338"/>
              <a:gd name="connsiteY348" fmla="*/ 944181 h 1338515"/>
              <a:gd name="connsiteX349" fmla="*/ 1149089 w 1244338"/>
              <a:gd name="connsiteY349" fmla="*/ 958468 h 1338515"/>
              <a:gd name="connsiteX350" fmla="*/ 1144326 w 1244338"/>
              <a:gd name="connsiteY350" fmla="*/ 969898 h 1338515"/>
              <a:gd name="connsiteX351" fmla="*/ 1146231 w 1244338"/>
              <a:gd name="connsiteY351" fmla="*/ 964183 h 1338515"/>
              <a:gd name="connsiteX352" fmla="*/ 1139564 w 1244338"/>
              <a:gd name="connsiteY352" fmla="*/ 976566 h 1338515"/>
              <a:gd name="connsiteX353" fmla="*/ 1141469 w 1244338"/>
              <a:gd name="connsiteY353" fmla="*/ 974661 h 1338515"/>
              <a:gd name="connsiteX354" fmla="*/ 1135754 w 1244338"/>
              <a:gd name="connsiteY354" fmla="*/ 982281 h 1338515"/>
              <a:gd name="connsiteX355" fmla="*/ 1133849 w 1244338"/>
              <a:gd name="connsiteY355" fmla="*/ 989901 h 1338515"/>
              <a:gd name="connsiteX356" fmla="*/ 1130039 w 1244338"/>
              <a:gd name="connsiteY356" fmla="*/ 991806 h 1338515"/>
              <a:gd name="connsiteX357" fmla="*/ 1131944 w 1244338"/>
              <a:gd name="connsiteY357" fmla="*/ 992758 h 1338515"/>
              <a:gd name="connsiteX358" fmla="*/ 1123371 w 1244338"/>
              <a:gd name="connsiteY358" fmla="*/ 1004188 h 1338515"/>
              <a:gd name="connsiteX359" fmla="*/ 1116704 w 1244338"/>
              <a:gd name="connsiteY359" fmla="*/ 1014666 h 1338515"/>
              <a:gd name="connsiteX360" fmla="*/ 1119561 w 1244338"/>
              <a:gd name="connsiteY360" fmla="*/ 1014666 h 1338515"/>
              <a:gd name="connsiteX361" fmla="*/ 1113846 w 1244338"/>
              <a:gd name="connsiteY361" fmla="*/ 1018476 h 1338515"/>
              <a:gd name="connsiteX362" fmla="*/ 1094796 w 1244338"/>
              <a:gd name="connsiteY362" fmla="*/ 1050861 h 1338515"/>
              <a:gd name="connsiteX363" fmla="*/ 1092891 w 1244338"/>
              <a:gd name="connsiteY363" fmla="*/ 1048956 h 1338515"/>
              <a:gd name="connsiteX364" fmla="*/ 1088129 w 1244338"/>
              <a:gd name="connsiteY364" fmla="*/ 1056576 h 1338515"/>
              <a:gd name="connsiteX365" fmla="*/ 1092891 w 1244338"/>
              <a:gd name="connsiteY365" fmla="*/ 1054671 h 1338515"/>
              <a:gd name="connsiteX366" fmla="*/ 1088129 w 1244338"/>
              <a:gd name="connsiteY366" fmla="*/ 1062291 h 1338515"/>
              <a:gd name="connsiteX367" fmla="*/ 1087176 w 1244338"/>
              <a:gd name="connsiteY367" fmla="*/ 1057528 h 1338515"/>
              <a:gd name="connsiteX368" fmla="*/ 1077651 w 1244338"/>
              <a:gd name="connsiteY368" fmla="*/ 1068006 h 1338515"/>
              <a:gd name="connsiteX369" fmla="*/ 1080509 w 1244338"/>
              <a:gd name="connsiteY369" fmla="*/ 1069911 h 1338515"/>
              <a:gd name="connsiteX370" fmla="*/ 1071936 w 1244338"/>
              <a:gd name="connsiteY370" fmla="*/ 1081341 h 1338515"/>
              <a:gd name="connsiteX371" fmla="*/ 1054791 w 1244338"/>
              <a:gd name="connsiteY371" fmla="*/ 1108963 h 1338515"/>
              <a:gd name="connsiteX372" fmla="*/ 1051934 w 1244338"/>
              <a:gd name="connsiteY372" fmla="*/ 1108011 h 1338515"/>
              <a:gd name="connsiteX373" fmla="*/ 1050029 w 1244338"/>
              <a:gd name="connsiteY373" fmla="*/ 1114678 h 1338515"/>
              <a:gd name="connsiteX374" fmla="*/ 1041456 w 1244338"/>
              <a:gd name="connsiteY374" fmla="*/ 1121346 h 1338515"/>
              <a:gd name="connsiteX375" fmla="*/ 1039551 w 1244338"/>
              <a:gd name="connsiteY375" fmla="*/ 1119441 h 1338515"/>
              <a:gd name="connsiteX376" fmla="*/ 1032884 w 1244338"/>
              <a:gd name="connsiteY376" fmla="*/ 1130871 h 1338515"/>
              <a:gd name="connsiteX377" fmla="*/ 1026216 w 1244338"/>
              <a:gd name="connsiteY377" fmla="*/ 1134681 h 1338515"/>
              <a:gd name="connsiteX378" fmla="*/ 1016691 w 1244338"/>
              <a:gd name="connsiteY378" fmla="*/ 1138491 h 1338515"/>
              <a:gd name="connsiteX379" fmla="*/ 1013834 w 1244338"/>
              <a:gd name="connsiteY379" fmla="*/ 1144206 h 1338515"/>
              <a:gd name="connsiteX380" fmla="*/ 1011929 w 1244338"/>
              <a:gd name="connsiteY380" fmla="*/ 1139443 h 1338515"/>
              <a:gd name="connsiteX381" fmla="*/ 1004309 w 1244338"/>
              <a:gd name="connsiteY381" fmla="*/ 1145158 h 1338515"/>
              <a:gd name="connsiteX382" fmla="*/ 1010024 w 1244338"/>
              <a:gd name="connsiteY382" fmla="*/ 1147063 h 1338515"/>
              <a:gd name="connsiteX383" fmla="*/ 984306 w 1244338"/>
              <a:gd name="connsiteY383" fmla="*/ 1161351 h 1338515"/>
              <a:gd name="connsiteX384" fmla="*/ 985259 w 1244338"/>
              <a:gd name="connsiteY384" fmla="*/ 1165161 h 1338515"/>
              <a:gd name="connsiteX385" fmla="*/ 977639 w 1244338"/>
              <a:gd name="connsiteY385" fmla="*/ 1165161 h 1338515"/>
              <a:gd name="connsiteX386" fmla="*/ 985259 w 1244338"/>
              <a:gd name="connsiteY386" fmla="*/ 1157541 h 1338515"/>
              <a:gd name="connsiteX387" fmla="*/ 964304 w 1244338"/>
              <a:gd name="connsiteY387" fmla="*/ 1171828 h 1338515"/>
              <a:gd name="connsiteX388" fmla="*/ 975734 w 1244338"/>
              <a:gd name="connsiteY388" fmla="*/ 1168018 h 1338515"/>
              <a:gd name="connsiteX389" fmla="*/ 968114 w 1244338"/>
              <a:gd name="connsiteY389" fmla="*/ 1175639 h 1338515"/>
              <a:gd name="connsiteX390" fmla="*/ 965256 w 1244338"/>
              <a:gd name="connsiteY390" fmla="*/ 1173733 h 1338515"/>
              <a:gd name="connsiteX391" fmla="*/ 957636 w 1244338"/>
              <a:gd name="connsiteY391" fmla="*/ 1181353 h 1338515"/>
              <a:gd name="connsiteX392" fmla="*/ 956684 w 1244338"/>
              <a:gd name="connsiteY392" fmla="*/ 1177543 h 1338515"/>
              <a:gd name="connsiteX393" fmla="*/ 936681 w 1244338"/>
              <a:gd name="connsiteY393" fmla="*/ 1195641 h 1338515"/>
              <a:gd name="connsiteX394" fmla="*/ 913821 w 1244338"/>
              <a:gd name="connsiteY394" fmla="*/ 1211833 h 1338515"/>
              <a:gd name="connsiteX395" fmla="*/ 918584 w 1244338"/>
              <a:gd name="connsiteY395" fmla="*/ 1202308 h 1338515"/>
              <a:gd name="connsiteX396" fmla="*/ 915726 w 1244338"/>
              <a:gd name="connsiteY396" fmla="*/ 1204214 h 1338515"/>
              <a:gd name="connsiteX397" fmla="*/ 891914 w 1244338"/>
              <a:gd name="connsiteY397" fmla="*/ 1215643 h 1338515"/>
              <a:gd name="connsiteX398" fmla="*/ 902391 w 1244338"/>
              <a:gd name="connsiteY398" fmla="*/ 1205166 h 1338515"/>
              <a:gd name="connsiteX399" fmla="*/ 895724 w 1244338"/>
              <a:gd name="connsiteY399" fmla="*/ 1207071 h 1338515"/>
              <a:gd name="connsiteX400" fmla="*/ 893819 w 1244338"/>
              <a:gd name="connsiteY400" fmla="*/ 1211833 h 1338515"/>
              <a:gd name="connsiteX401" fmla="*/ 882389 w 1244338"/>
              <a:gd name="connsiteY401" fmla="*/ 1217548 h 1338515"/>
              <a:gd name="connsiteX402" fmla="*/ 888104 w 1244338"/>
              <a:gd name="connsiteY402" fmla="*/ 1211833 h 1338515"/>
              <a:gd name="connsiteX403" fmla="*/ 868101 w 1244338"/>
              <a:gd name="connsiteY403" fmla="*/ 1220406 h 1338515"/>
              <a:gd name="connsiteX404" fmla="*/ 862386 w 1244338"/>
              <a:gd name="connsiteY404" fmla="*/ 1223264 h 1338515"/>
              <a:gd name="connsiteX405" fmla="*/ 846194 w 1244338"/>
              <a:gd name="connsiteY405" fmla="*/ 1228026 h 1338515"/>
              <a:gd name="connsiteX406" fmla="*/ 840479 w 1244338"/>
              <a:gd name="connsiteY406" fmla="*/ 1233741 h 1338515"/>
              <a:gd name="connsiteX407" fmla="*/ 793806 w 1244338"/>
              <a:gd name="connsiteY407" fmla="*/ 1253743 h 1338515"/>
              <a:gd name="connsiteX408" fmla="*/ 789996 w 1244338"/>
              <a:gd name="connsiteY408" fmla="*/ 1252791 h 1338515"/>
              <a:gd name="connsiteX409" fmla="*/ 797616 w 1244338"/>
              <a:gd name="connsiteY409" fmla="*/ 1250886 h 1338515"/>
              <a:gd name="connsiteX410" fmla="*/ 778566 w 1244338"/>
              <a:gd name="connsiteY410" fmla="*/ 1253743 h 1338515"/>
              <a:gd name="connsiteX411" fmla="*/ 782376 w 1244338"/>
              <a:gd name="connsiteY411" fmla="*/ 1255648 h 1338515"/>
              <a:gd name="connsiteX412" fmla="*/ 758564 w 1244338"/>
              <a:gd name="connsiteY412" fmla="*/ 1261364 h 1338515"/>
              <a:gd name="connsiteX413" fmla="*/ 754754 w 1244338"/>
              <a:gd name="connsiteY413" fmla="*/ 1259458 h 1338515"/>
              <a:gd name="connsiteX414" fmla="*/ 744276 w 1244338"/>
              <a:gd name="connsiteY414" fmla="*/ 1263268 h 1338515"/>
              <a:gd name="connsiteX415" fmla="*/ 748086 w 1244338"/>
              <a:gd name="connsiteY415" fmla="*/ 1264221 h 1338515"/>
              <a:gd name="connsiteX416" fmla="*/ 729036 w 1244338"/>
              <a:gd name="connsiteY416" fmla="*/ 1270889 h 1338515"/>
              <a:gd name="connsiteX417" fmla="*/ 720464 w 1244338"/>
              <a:gd name="connsiteY417" fmla="*/ 1268983 h 1338515"/>
              <a:gd name="connsiteX418" fmla="*/ 683316 w 1244338"/>
              <a:gd name="connsiteY418" fmla="*/ 1278508 h 1338515"/>
              <a:gd name="connsiteX419" fmla="*/ 661409 w 1244338"/>
              <a:gd name="connsiteY419" fmla="*/ 1281366 h 1338515"/>
              <a:gd name="connsiteX420" fmla="*/ 641406 w 1244338"/>
              <a:gd name="connsiteY420" fmla="*/ 1281366 h 1338515"/>
              <a:gd name="connsiteX421" fmla="*/ 606164 w 1244338"/>
              <a:gd name="connsiteY421" fmla="*/ 1286128 h 1338515"/>
              <a:gd name="connsiteX422" fmla="*/ 598544 w 1244338"/>
              <a:gd name="connsiteY422" fmla="*/ 1282318 h 1338515"/>
              <a:gd name="connsiteX423" fmla="*/ 589019 w 1244338"/>
              <a:gd name="connsiteY423" fmla="*/ 1283271 h 1338515"/>
              <a:gd name="connsiteX424" fmla="*/ 589019 w 1244338"/>
              <a:gd name="connsiteY424" fmla="*/ 1286128 h 1338515"/>
              <a:gd name="connsiteX425" fmla="*/ 561396 w 1244338"/>
              <a:gd name="connsiteY425" fmla="*/ 1290891 h 1338515"/>
              <a:gd name="connsiteX426" fmla="*/ 575684 w 1244338"/>
              <a:gd name="connsiteY426" fmla="*/ 1286128 h 1338515"/>
              <a:gd name="connsiteX427" fmla="*/ 555681 w 1244338"/>
              <a:gd name="connsiteY427" fmla="*/ 1283271 h 1338515"/>
              <a:gd name="connsiteX428" fmla="*/ 557586 w 1244338"/>
              <a:gd name="connsiteY428" fmla="*/ 1281366 h 1338515"/>
              <a:gd name="connsiteX429" fmla="*/ 535679 w 1244338"/>
              <a:gd name="connsiteY429" fmla="*/ 1281366 h 1338515"/>
              <a:gd name="connsiteX430" fmla="*/ 535679 w 1244338"/>
              <a:gd name="connsiteY430" fmla="*/ 1284223 h 1338515"/>
              <a:gd name="connsiteX431" fmla="*/ 501389 w 1244338"/>
              <a:gd name="connsiteY431" fmla="*/ 1279461 h 1338515"/>
              <a:gd name="connsiteX432" fmla="*/ 465194 w 1244338"/>
              <a:gd name="connsiteY432" fmla="*/ 1272793 h 1338515"/>
              <a:gd name="connsiteX433" fmla="*/ 463289 w 1244338"/>
              <a:gd name="connsiteY433" fmla="*/ 1275651 h 1338515"/>
              <a:gd name="connsiteX434" fmla="*/ 447096 w 1244338"/>
              <a:gd name="connsiteY434" fmla="*/ 1270889 h 1338515"/>
              <a:gd name="connsiteX435" fmla="*/ 436619 w 1244338"/>
              <a:gd name="connsiteY435" fmla="*/ 1267078 h 1338515"/>
              <a:gd name="connsiteX436" fmla="*/ 432809 w 1244338"/>
              <a:gd name="connsiteY436" fmla="*/ 1269936 h 1338515"/>
              <a:gd name="connsiteX437" fmla="*/ 428999 w 1244338"/>
              <a:gd name="connsiteY437" fmla="*/ 1264221 h 1338515"/>
              <a:gd name="connsiteX438" fmla="*/ 409949 w 1244338"/>
              <a:gd name="connsiteY438" fmla="*/ 1262316 h 1338515"/>
              <a:gd name="connsiteX439" fmla="*/ 417569 w 1244338"/>
              <a:gd name="connsiteY439" fmla="*/ 1262316 h 1338515"/>
              <a:gd name="connsiteX440" fmla="*/ 405186 w 1244338"/>
              <a:gd name="connsiteY440" fmla="*/ 1256601 h 1338515"/>
              <a:gd name="connsiteX441" fmla="*/ 402329 w 1244338"/>
              <a:gd name="connsiteY441" fmla="*/ 1260411 h 1338515"/>
              <a:gd name="connsiteX442" fmla="*/ 389946 w 1244338"/>
              <a:gd name="connsiteY442" fmla="*/ 1252791 h 1338515"/>
              <a:gd name="connsiteX443" fmla="*/ 387089 w 1244338"/>
              <a:gd name="connsiteY443" fmla="*/ 1255648 h 1338515"/>
              <a:gd name="connsiteX444" fmla="*/ 362324 w 1244338"/>
              <a:gd name="connsiteY444" fmla="*/ 1242314 h 1338515"/>
              <a:gd name="connsiteX445" fmla="*/ 367086 w 1244338"/>
              <a:gd name="connsiteY445" fmla="*/ 1243266 h 1338515"/>
              <a:gd name="connsiteX446" fmla="*/ 359466 w 1244338"/>
              <a:gd name="connsiteY446" fmla="*/ 1240408 h 1338515"/>
              <a:gd name="connsiteX447" fmla="*/ 361371 w 1244338"/>
              <a:gd name="connsiteY447" fmla="*/ 1243266 h 1338515"/>
              <a:gd name="connsiteX448" fmla="*/ 346131 w 1244338"/>
              <a:gd name="connsiteY448" fmla="*/ 1235646 h 1338515"/>
              <a:gd name="connsiteX449" fmla="*/ 348036 w 1244338"/>
              <a:gd name="connsiteY449" fmla="*/ 1230883 h 1338515"/>
              <a:gd name="connsiteX450" fmla="*/ 340416 w 1244338"/>
              <a:gd name="connsiteY450" fmla="*/ 1229931 h 1338515"/>
              <a:gd name="connsiteX451" fmla="*/ 347084 w 1244338"/>
              <a:gd name="connsiteY451" fmla="*/ 1227073 h 1338515"/>
              <a:gd name="connsiteX452" fmla="*/ 344226 w 1244338"/>
              <a:gd name="connsiteY452" fmla="*/ 1225168 h 1338515"/>
              <a:gd name="connsiteX453" fmla="*/ 338511 w 1244338"/>
              <a:gd name="connsiteY453" fmla="*/ 1226121 h 1338515"/>
              <a:gd name="connsiteX454" fmla="*/ 328986 w 1244338"/>
              <a:gd name="connsiteY454" fmla="*/ 1216596 h 1338515"/>
              <a:gd name="connsiteX455" fmla="*/ 337559 w 1244338"/>
              <a:gd name="connsiteY455" fmla="*/ 1219453 h 1338515"/>
              <a:gd name="connsiteX456" fmla="*/ 329939 w 1244338"/>
              <a:gd name="connsiteY456" fmla="*/ 1213739 h 1338515"/>
              <a:gd name="connsiteX457" fmla="*/ 338511 w 1244338"/>
              <a:gd name="connsiteY457" fmla="*/ 1215643 h 1338515"/>
              <a:gd name="connsiteX458" fmla="*/ 304221 w 1244338"/>
              <a:gd name="connsiteY458" fmla="*/ 1203261 h 1338515"/>
              <a:gd name="connsiteX459" fmla="*/ 295649 w 1244338"/>
              <a:gd name="connsiteY459" fmla="*/ 1199451 h 1338515"/>
              <a:gd name="connsiteX460" fmla="*/ 268979 w 1244338"/>
              <a:gd name="connsiteY460" fmla="*/ 1181353 h 1338515"/>
              <a:gd name="connsiteX461" fmla="*/ 276599 w 1244338"/>
              <a:gd name="connsiteY461" fmla="*/ 1183258 h 1338515"/>
              <a:gd name="connsiteX462" fmla="*/ 275646 w 1244338"/>
              <a:gd name="connsiteY462" fmla="*/ 1178496 h 1338515"/>
              <a:gd name="connsiteX463" fmla="*/ 249929 w 1244338"/>
              <a:gd name="connsiteY463" fmla="*/ 1161351 h 1338515"/>
              <a:gd name="connsiteX464" fmla="*/ 226116 w 1244338"/>
              <a:gd name="connsiteY464" fmla="*/ 1144206 h 1338515"/>
              <a:gd name="connsiteX465" fmla="*/ 202304 w 1244338"/>
              <a:gd name="connsiteY465" fmla="*/ 1121346 h 1338515"/>
              <a:gd name="connsiteX466" fmla="*/ 229926 w 1244338"/>
              <a:gd name="connsiteY466" fmla="*/ 1144206 h 1338515"/>
              <a:gd name="connsiteX467" fmla="*/ 261359 w 1244338"/>
              <a:gd name="connsiteY467" fmla="*/ 1168971 h 1338515"/>
              <a:gd name="connsiteX468" fmla="*/ 275646 w 1244338"/>
              <a:gd name="connsiteY468" fmla="*/ 1180401 h 1338515"/>
              <a:gd name="connsiteX469" fmla="*/ 288981 w 1244338"/>
              <a:gd name="connsiteY469" fmla="*/ 1187068 h 1338515"/>
              <a:gd name="connsiteX470" fmla="*/ 295649 w 1244338"/>
              <a:gd name="connsiteY470" fmla="*/ 1193736 h 1338515"/>
              <a:gd name="connsiteX471" fmla="*/ 298506 w 1244338"/>
              <a:gd name="connsiteY471" fmla="*/ 1194689 h 1338515"/>
              <a:gd name="connsiteX472" fmla="*/ 301364 w 1244338"/>
              <a:gd name="connsiteY472" fmla="*/ 1191831 h 1338515"/>
              <a:gd name="connsiteX473" fmla="*/ 306126 w 1244338"/>
              <a:gd name="connsiteY473" fmla="*/ 1195641 h 1338515"/>
              <a:gd name="connsiteX474" fmla="*/ 330891 w 1244338"/>
              <a:gd name="connsiteY474" fmla="*/ 1211833 h 1338515"/>
              <a:gd name="connsiteX475" fmla="*/ 364229 w 1244338"/>
              <a:gd name="connsiteY475" fmla="*/ 1226121 h 1338515"/>
              <a:gd name="connsiteX476" fmla="*/ 388994 w 1244338"/>
              <a:gd name="connsiteY476" fmla="*/ 1237551 h 1338515"/>
              <a:gd name="connsiteX477" fmla="*/ 382326 w 1244338"/>
              <a:gd name="connsiteY477" fmla="*/ 1232789 h 1338515"/>
              <a:gd name="connsiteX478" fmla="*/ 393756 w 1244338"/>
              <a:gd name="connsiteY478" fmla="*/ 1235646 h 1338515"/>
              <a:gd name="connsiteX479" fmla="*/ 412806 w 1244338"/>
              <a:gd name="connsiteY479" fmla="*/ 1245171 h 1338515"/>
              <a:gd name="connsiteX480" fmla="*/ 403281 w 1244338"/>
              <a:gd name="connsiteY480" fmla="*/ 1240408 h 1338515"/>
              <a:gd name="connsiteX481" fmla="*/ 455669 w 1244338"/>
              <a:gd name="connsiteY481" fmla="*/ 1253743 h 1338515"/>
              <a:gd name="connsiteX482" fmla="*/ 459479 w 1244338"/>
              <a:gd name="connsiteY482" fmla="*/ 1257553 h 1338515"/>
              <a:gd name="connsiteX483" fmla="*/ 480434 w 1244338"/>
              <a:gd name="connsiteY483" fmla="*/ 1259458 h 1338515"/>
              <a:gd name="connsiteX484" fmla="*/ 501389 w 1244338"/>
              <a:gd name="connsiteY484" fmla="*/ 1262316 h 1338515"/>
              <a:gd name="connsiteX485" fmla="*/ 528059 w 1244338"/>
              <a:gd name="connsiteY485" fmla="*/ 1268031 h 1338515"/>
              <a:gd name="connsiteX486" fmla="*/ 556634 w 1244338"/>
              <a:gd name="connsiteY486" fmla="*/ 1268031 h 1338515"/>
              <a:gd name="connsiteX487" fmla="*/ 555681 w 1244338"/>
              <a:gd name="connsiteY487" fmla="*/ 1265173 h 1338515"/>
              <a:gd name="connsiteX488" fmla="*/ 547109 w 1244338"/>
              <a:gd name="connsiteY488" fmla="*/ 1263268 h 1338515"/>
              <a:gd name="connsiteX489" fmla="*/ 542346 w 1244338"/>
              <a:gd name="connsiteY489" fmla="*/ 1264221 h 1338515"/>
              <a:gd name="connsiteX490" fmla="*/ 550919 w 1244338"/>
              <a:gd name="connsiteY490" fmla="*/ 1268983 h 1338515"/>
              <a:gd name="connsiteX491" fmla="*/ 539489 w 1244338"/>
              <a:gd name="connsiteY491" fmla="*/ 1267078 h 1338515"/>
              <a:gd name="connsiteX492" fmla="*/ 533774 w 1244338"/>
              <a:gd name="connsiteY492" fmla="*/ 1262316 h 1338515"/>
              <a:gd name="connsiteX493" fmla="*/ 542346 w 1244338"/>
              <a:gd name="connsiteY493" fmla="*/ 1260411 h 1338515"/>
              <a:gd name="connsiteX494" fmla="*/ 528059 w 1244338"/>
              <a:gd name="connsiteY494" fmla="*/ 1256601 h 1338515"/>
              <a:gd name="connsiteX495" fmla="*/ 525201 w 1244338"/>
              <a:gd name="connsiteY495" fmla="*/ 1257553 h 1338515"/>
              <a:gd name="connsiteX496" fmla="*/ 509961 w 1244338"/>
              <a:gd name="connsiteY496" fmla="*/ 1257553 h 1338515"/>
              <a:gd name="connsiteX497" fmla="*/ 489959 w 1244338"/>
              <a:gd name="connsiteY497" fmla="*/ 1251839 h 1338515"/>
              <a:gd name="connsiteX498" fmla="*/ 474719 w 1244338"/>
              <a:gd name="connsiteY498" fmla="*/ 1254696 h 1338515"/>
              <a:gd name="connsiteX499" fmla="*/ 474719 w 1244338"/>
              <a:gd name="connsiteY499" fmla="*/ 1252791 h 1338515"/>
              <a:gd name="connsiteX500" fmla="*/ 461384 w 1244338"/>
              <a:gd name="connsiteY500" fmla="*/ 1248981 h 1338515"/>
              <a:gd name="connsiteX501" fmla="*/ 471861 w 1244338"/>
              <a:gd name="connsiteY501" fmla="*/ 1248981 h 1338515"/>
              <a:gd name="connsiteX502" fmla="*/ 427094 w 1244338"/>
              <a:gd name="connsiteY502" fmla="*/ 1239456 h 1338515"/>
              <a:gd name="connsiteX503" fmla="*/ 426141 w 1244338"/>
              <a:gd name="connsiteY503" fmla="*/ 1236598 h 1338515"/>
              <a:gd name="connsiteX504" fmla="*/ 412806 w 1244338"/>
              <a:gd name="connsiteY504" fmla="*/ 1233741 h 1338515"/>
              <a:gd name="connsiteX505" fmla="*/ 399471 w 1244338"/>
              <a:gd name="connsiteY505" fmla="*/ 1228026 h 1338515"/>
              <a:gd name="connsiteX506" fmla="*/ 375659 w 1244338"/>
              <a:gd name="connsiteY506" fmla="*/ 1219453 h 1338515"/>
              <a:gd name="connsiteX507" fmla="*/ 376611 w 1244338"/>
              <a:gd name="connsiteY507" fmla="*/ 1217548 h 1338515"/>
              <a:gd name="connsiteX508" fmla="*/ 362324 w 1244338"/>
              <a:gd name="connsiteY508" fmla="*/ 1212786 h 1338515"/>
              <a:gd name="connsiteX509" fmla="*/ 374706 w 1244338"/>
              <a:gd name="connsiteY509" fmla="*/ 1214691 h 1338515"/>
              <a:gd name="connsiteX510" fmla="*/ 353751 w 1244338"/>
              <a:gd name="connsiteY510" fmla="*/ 1203261 h 1338515"/>
              <a:gd name="connsiteX511" fmla="*/ 353751 w 1244338"/>
              <a:gd name="connsiteY511" fmla="*/ 1206118 h 1338515"/>
              <a:gd name="connsiteX512" fmla="*/ 342321 w 1244338"/>
              <a:gd name="connsiteY512" fmla="*/ 1198498 h 1338515"/>
              <a:gd name="connsiteX513" fmla="*/ 335654 w 1244338"/>
              <a:gd name="connsiteY513" fmla="*/ 1199451 h 1338515"/>
              <a:gd name="connsiteX514" fmla="*/ 305174 w 1244338"/>
              <a:gd name="connsiteY514" fmla="*/ 1185164 h 1338515"/>
              <a:gd name="connsiteX515" fmla="*/ 309936 w 1244338"/>
              <a:gd name="connsiteY515" fmla="*/ 1181353 h 1338515"/>
              <a:gd name="connsiteX516" fmla="*/ 336606 w 1244338"/>
              <a:gd name="connsiteY516" fmla="*/ 1192783 h 1338515"/>
              <a:gd name="connsiteX517" fmla="*/ 336606 w 1244338"/>
              <a:gd name="connsiteY517" fmla="*/ 1195641 h 1338515"/>
              <a:gd name="connsiteX518" fmla="*/ 339464 w 1244338"/>
              <a:gd name="connsiteY518" fmla="*/ 1195641 h 1338515"/>
              <a:gd name="connsiteX519" fmla="*/ 319461 w 1244338"/>
              <a:gd name="connsiteY519" fmla="*/ 1186116 h 1338515"/>
              <a:gd name="connsiteX520" fmla="*/ 308984 w 1244338"/>
              <a:gd name="connsiteY520" fmla="*/ 1178496 h 1338515"/>
              <a:gd name="connsiteX521" fmla="*/ 321366 w 1244338"/>
              <a:gd name="connsiteY521" fmla="*/ 1177543 h 1338515"/>
              <a:gd name="connsiteX522" fmla="*/ 316604 w 1244338"/>
              <a:gd name="connsiteY522" fmla="*/ 1177543 h 1338515"/>
              <a:gd name="connsiteX523" fmla="*/ 317556 w 1244338"/>
              <a:gd name="connsiteY523" fmla="*/ 1181353 h 1338515"/>
              <a:gd name="connsiteX524" fmla="*/ 327081 w 1244338"/>
              <a:gd name="connsiteY524" fmla="*/ 1182306 h 1338515"/>
              <a:gd name="connsiteX525" fmla="*/ 330891 w 1244338"/>
              <a:gd name="connsiteY525" fmla="*/ 1188021 h 1338515"/>
              <a:gd name="connsiteX526" fmla="*/ 337559 w 1244338"/>
              <a:gd name="connsiteY526" fmla="*/ 1189926 h 1338515"/>
              <a:gd name="connsiteX527" fmla="*/ 342321 w 1244338"/>
              <a:gd name="connsiteY527" fmla="*/ 1188973 h 1338515"/>
              <a:gd name="connsiteX528" fmla="*/ 358514 w 1244338"/>
              <a:gd name="connsiteY528" fmla="*/ 1196593 h 1338515"/>
              <a:gd name="connsiteX529" fmla="*/ 379469 w 1244338"/>
              <a:gd name="connsiteY529" fmla="*/ 1204214 h 1338515"/>
              <a:gd name="connsiteX530" fmla="*/ 377564 w 1244338"/>
              <a:gd name="connsiteY530" fmla="*/ 1205166 h 1338515"/>
              <a:gd name="connsiteX531" fmla="*/ 396614 w 1244338"/>
              <a:gd name="connsiteY531" fmla="*/ 1210881 h 1338515"/>
              <a:gd name="connsiteX532" fmla="*/ 395661 w 1244338"/>
              <a:gd name="connsiteY532" fmla="*/ 1208023 h 1338515"/>
              <a:gd name="connsiteX533" fmla="*/ 412806 w 1244338"/>
              <a:gd name="connsiteY533" fmla="*/ 1212786 h 1338515"/>
              <a:gd name="connsiteX534" fmla="*/ 430904 w 1244338"/>
              <a:gd name="connsiteY534" fmla="*/ 1215643 h 1338515"/>
              <a:gd name="connsiteX535" fmla="*/ 444239 w 1244338"/>
              <a:gd name="connsiteY535" fmla="*/ 1223264 h 1338515"/>
              <a:gd name="connsiteX536" fmla="*/ 453764 w 1244338"/>
              <a:gd name="connsiteY536" fmla="*/ 1221358 h 1338515"/>
              <a:gd name="connsiteX537" fmla="*/ 454716 w 1244338"/>
              <a:gd name="connsiteY537" fmla="*/ 1225168 h 1338515"/>
              <a:gd name="connsiteX538" fmla="*/ 471861 w 1244338"/>
              <a:gd name="connsiteY538" fmla="*/ 1226121 h 1338515"/>
              <a:gd name="connsiteX539" fmla="*/ 472814 w 1244338"/>
              <a:gd name="connsiteY539" fmla="*/ 1228978 h 1338515"/>
              <a:gd name="connsiteX540" fmla="*/ 483291 w 1244338"/>
              <a:gd name="connsiteY540" fmla="*/ 1228026 h 1338515"/>
              <a:gd name="connsiteX541" fmla="*/ 481386 w 1244338"/>
              <a:gd name="connsiteY541" fmla="*/ 1228978 h 1338515"/>
              <a:gd name="connsiteX542" fmla="*/ 489959 w 1244338"/>
              <a:gd name="connsiteY542" fmla="*/ 1228978 h 1338515"/>
              <a:gd name="connsiteX543" fmla="*/ 502341 w 1244338"/>
              <a:gd name="connsiteY543" fmla="*/ 1233741 h 1338515"/>
              <a:gd name="connsiteX544" fmla="*/ 513771 w 1244338"/>
              <a:gd name="connsiteY544" fmla="*/ 1230883 h 1338515"/>
              <a:gd name="connsiteX545" fmla="*/ 533774 w 1244338"/>
              <a:gd name="connsiteY545" fmla="*/ 1233741 h 1338515"/>
              <a:gd name="connsiteX546" fmla="*/ 542346 w 1244338"/>
              <a:gd name="connsiteY546" fmla="*/ 1236598 h 1338515"/>
              <a:gd name="connsiteX547" fmla="*/ 585209 w 1244338"/>
              <a:gd name="connsiteY547" fmla="*/ 1234693 h 1338515"/>
              <a:gd name="connsiteX548" fmla="*/ 586161 w 1244338"/>
              <a:gd name="connsiteY548" fmla="*/ 1227073 h 1338515"/>
              <a:gd name="connsiteX549" fmla="*/ 601401 w 1244338"/>
              <a:gd name="connsiteY549" fmla="*/ 1221358 h 1338515"/>
              <a:gd name="connsiteX550" fmla="*/ 595686 w 1244338"/>
              <a:gd name="connsiteY550" fmla="*/ 1222311 h 1338515"/>
              <a:gd name="connsiteX551" fmla="*/ 562349 w 1244338"/>
              <a:gd name="connsiteY551" fmla="*/ 1223264 h 1338515"/>
              <a:gd name="connsiteX552" fmla="*/ 472814 w 1244338"/>
              <a:gd name="connsiteY552" fmla="*/ 1209928 h 1338515"/>
              <a:gd name="connsiteX553" fmla="*/ 444239 w 1244338"/>
              <a:gd name="connsiteY553" fmla="*/ 1199451 h 1338515"/>
              <a:gd name="connsiteX554" fmla="*/ 372801 w 1244338"/>
              <a:gd name="connsiteY554" fmla="*/ 1177543 h 1338515"/>
              <a:gd name="connsiteX555" fmla="*/ 373754 w 1244338"/>
              <a:gd name="connsiteY555" fmla="*/ 1175639 h 1338515"/>
              <a:gd name="connsiteX556" fmla="*/ 368991 w 1244338"/>
              <a:gd name="connsiteY556" fmla="*/ 1176591 h 1338515"/>
              <a:gd name="connsiteX557" fmla="*/ 351846 w 1244338"/>
              <a:gd name="connsiteY557" fmla="*/ 1163256 h 1338515"/>
              <a:gd name="connsiteX558" fmla="*/ 342321 w 1244338"/>
              <a:gd name="connsiteY558" fmla="*/ 1161351 h 1338515"/>
              <a:gd name="connsiteX559" fmla="*/ 344226 w 1244338"/>
              <a:gd name="connsiteY559" fmla="*/ 1158493 h 1338515"/>
              <a:gd name="connsiteX560" fmla="*/ 341369 w 1244338"/>
              <a:gd name="connsiteY560" fmla="*/ 1157541 h 1338515"/>
              <a:gd name="connsiteX561" fmla="*/ 348036 w 1244338"/>
              <a:gd name="connsiteY561" fmla="*/ 1155636 h 1338515"/>
              <a:gd name="connsiteX562" fmla="*/ 334701 w 1244338"/>
              <a:gd name="connsiteY562" fmla="*/ 1147063 h 1338515"/>
              <a:gd name="connsiteX563" fmla="*/ 331844 w 1244338"/>
              <a:gd name="connsiteY563" fmla="*/ 1149921 h 1338515"/>
              <a:gd name="connsiteX564" fmla="*/ 327081 w 1244338"/>
              <a:gd name="connsiteY564" fmla="*/ 1143253 h 1338515"/>
              <a:gd name="connsiteX565" fmla="*/ 305174 w 1244338"/>
              <a:gd name="connsiteY565" fmla="*/ 1129918 h 1338515"/>
              <a:gd name="connsiteX566" fmla="*/ 296601 w 1244338"/>
              <a:gd name="connsiteY566" fmla="*/ 1115631 h 1338515"/>
              <a:gd name="connsiteX567" fmla="*/ 294696 w 1244338"/>
              <a:gd name="connsiteY567" fmla="*/ 1118488 h 1338515"/>
              <a:gd name="connsiteX568" fmla="*/ 291839 w 1244338"/>
              <a:gd name="connsiteY568" fmla="*/ 1111821 h 1338515"/>
              <a:gd name="connsiteX569" fmla="*/ 315651 w 1244338"/>
              <a:gd name="connsiteY569" fmla="*/ 1128966 h 1338515"/>
              <a:gd name="connsiteX570" fmla="*/ 314699 w 1244338"/>
              <a:gd name="connsiteY570" fmla="*/ 1130871 h 1338515"/>
              <a:gd name="connsiteX571" fmla="*/ 328986 w 1244338"/>
              <a:gd name="connsiteY571" fmla="*/ 1138491 h 1338515"/>
              <a:gd name="connsiteX572" fmla="*/ 354704 w 1244338"/>
              <a:gd name="connsiteY572" fmla="*/ 1154683 h 1338515"/>
              <a:gd name="connsiteX573" fmla="*/ 365181 w 1244338"/>
              <a:gd name="connsiteY573" fmla="*/ 1161351 h 1338515"/>
              <a:gd name="connsiteX574" fmla="*/ 396614 w 1244338"/>
              <a:gd name="connsiteY574" fmla="*/ 1168018 h 1338515"/>
              <a:gd name="connsiteX575" fmla="*/ 423284 w 1244338"/>
              <a:gd name="connsiteY575" fmla="*/ 1175639 h 1338515"/>
              <a:gd name="connsiteX576" fmla="*/ 422331 w 1244338"/>
              <a:gd name="connsiteY576" fmla="*/ 1175639 h 1338515"/>
              <a:gd name="connsiteX577" fmla="*/ 427094 w 1244338"/>
              <a:gd name="connsiteY577" fmla="*/ 1174686 h 1338515"/>
              <a:gd name="connsiteX578" fmla="*/ 430904 w 1244338"/>
              <a:gd name="connsiteY578" fmla="*/ 1177543 h 1338515"/>
              <a:gd name="connsiteX579" fmla="*/ 430904 w 1244338"/>
              <a:gd name="connsiteY579" fmla="*/ 1177543 h 1338515"/>
              <a:gd name="connsiteX580" fmla="*/ 430904 w 1244338"/>
              <a:gd name="connsiteY580" fmla="*/ 1177543 h 1338515"/>
              <a:gd name="connsiteX581" fmla="*/ 437571 w 1244338"/>
              <a:gd name="connsiteY581" fmla="*/ 1181353 h 1338515"/>
              <a:gd name="connsiteX582" fmla="*/ 430904 w 1244338"/>
              <a:gd name="connsiteY582" fmla="*/ 1178496 h 1338515"/>
              <a:gd name="connsiteX583" fmla="*/ 444239 w 1244338"/>
              <a:gd name="connsiteY583" fmla="*/ 1183258 h 1338515"/>
              <a:gd name="connsiteX584" fmla="*/ 439476 w 1244338"/>
              <a:gd name="connsiteY584" fmla="*/ 1179448 h 1338515"/>
              <a:gd name="connsiteX585" fmla="*/ 453764 w 1244338"/>
              <a:gd name="connsiteY585" fmla="*/ 1182306 h 1338515"/>
              <a:gd name="connsiteX586" fmla="*/ 452811 w 1244338"/>
              <a:gd name="connsiteY586" fmla="*/ 1181353 h 1338515"/>
              <a:gd name="connsiteX587" fmla="*/ 472814 w 1244338"/>
              <a:gd name="connsiteY587" fmla="*/ 1184211 h 1338515"/>
              <a:gd name="connsiteX588" fmla="*/ 473766 w 1244338"/>
              <a:gd name="connsiteY588" fmla="*/ 1183258 h 1338515"/>
              <a:gd name="connsiteX589" fmla="*/ 473766 w 1244338"/>
              <a:gd name="connsiteY589" fmla="*/ 1183258 h 1338515"/>
              <a:gd name="connsiteX590" fmla="*/ 453764 w 1244338"/>
              <a:gd name="connsiteY590" fmla="*/ 1170876 h 1338515"/>
              <a:gd name="connsiteX591" fmla="*/ 444239 w 1244338"/>
              <a:gd name="connsiteY591" fmla="*/ 1165161 h 1338515"/>
              <a:gd name="connsiteX592" fmla="*/ 439476 w 1244338"/>
              <a:gd name="connsiteY592" fmla="*/ 1167066 h 1338515"/>
              <a:gd name="connsiteX593" fmla="*/ 434714 w 1244338"/>
              <a:gd name="connsiteY593" fmla="*/ 1166114 h 1338515"/>
              <a:gd name="connsiteX594" fmla="*/ 429951 w 1244338"/>
              <a:gd name="connsiteY594" fmla="*/ 1160398 h 1338515"/>
              <a:gd name="connsiteX595" fmla="*/ 410901 w 1244338"/>
              <a:gd name="connsiteY595" fmla="*/ 1156589 h 1338515"/>
              <a:gd name="connsiteX596" fmla="*/ 420426 w 1244338"/>
              <a:gd name="connsiteY596" fmla="*/ 1164208 h 1338515"/>
              <a:gd name="connsiteX597" fmla="*/ 421379 w 1244338"/>
              <a:gd name="connsiteY597" fmla="*/ 1168971 h 1338515"/>
              <a:gd name="connsiteX598" fmla="*/ 417569 w 1244338"/>
              <a:gd name="connsiteY598" fmla="*/ 1168018 h 1338515"/>
              <a:gd name="connsiteX599" fmla="*/ 408996 w 1244338"/>
              <a:gd name="connsiteY599" fmla="*/ 1159446 h 1338515"/>
              <a:gd name="connsiteX600" fmla="*/ 406139 w 1244338"/>
              <a:gd name="connsiteY600" fmla="*/ 1160398 h 1338515"/>
              <a:gd name="connsiteX601" fmla="*/ 415664 w 1244338"/>
              <a:gd name="connsiteY601" fmla="*/ 1166114 h 1338515"/>
              <a:gd name="connsiteX602" fmla="*/ 406139 w 1244338"/>
              <a:gd name="connsiteY602" fmla="*/ 1164208 h 1338515"/>
              <a:gd name="connsiteX603" fmla="*/ 418521 w 1244338"/>
              <a:gd name="connsiteY603" fmla="*/ 1172781 h 1338515"/>
              <a:gd name="connsiteX604" fmla="*/ 383279 w 1244338"/>
              <a:gd name="connsiteY604" fmla="*/ 1159446 h 1338515"/>
              <a:gd name="connsiteX605" fmla="*/ 369944 w 1244338"/>
              <a:gd name="connsiteY605" fmla="*/ 1149921 h 1338515"/>
              <a:gd name="connsiteX606" fmla="*/ 374706 w 1244338"/>
              <a:gd name="connsiteY606" fmla="*/ 1151826 h 1338515"/>
              <a:gd name="connsiteX607" fmla="*/ 375659 w 1244338"/>
              <a:gd name="connsiteY607" fmla="*/ 1149921 h 1338515"/>
              <a:gd name="connsiteX608" fmla="*/ 370896 w 1244338"/>
              <a:gd name="connsiteY608" fmla="*/ 1147063 h 1338515"/>
              <a:gd name="connsiteX609" fmla="*/ 369944 w 1244338"/>
              <a:gd name="connsiteY609" fmla="*/ 1148968 h 1338515"/>
              <a:gd name="connsiteX610" fmla="*/ 368991 w 1244338"/>
              <a:gd name="connsiteY610" fmla="*/ 1140396 h 1338515"/>
              <a:gd name="connsiteX611" fmla="*/ 389946 w 1244338"/>
              <a:gd name="connsiteY611" fmla="*/ 1144206 h 1338515"/>
              <a:gd name="connsiteX612" fmla="*/ 366134 w 1244338"/>
              <a:gd name="connsiteY612" fmla="*/ 1135633 h 1338515"/>
              <a:gd name="connsiteX613" fmla="*/ 370896 w 1244338"/>
              <a:gd name="connsiteY613" fmla="*/ 1133728 h 1338515"/>
              <a:gd name="connsiteX614" fmla="*/ 379469 w 1244338"/>
              <a:gd name="connsiteY614" fmla="*/ 1135633 h 1338515"/>
              <a:gd name="connsiteX615" fmla="*/ 368991 w 1244338"/>
              <a:gd name="connsiteY615" fmla="*/ 1133728 h 1338515"/>
              <a:gd name="connsiteX616" fmla="*/ 354704 w 1244338"/>
              <a:gd name="connsiteY616" fmla="*/ 1125156 h 1338515"/>
              <a:gd name="connsiteX617" fmla="*/ 361371 w 1244338"/>
              <a:gd name="connsiteY617" fmla="*/ 1123251 h 1338515"/>
              <a:gd name="connsiteX618" fmla="*/ 357561 w 1244338"/>
              <a:gd name="connsiteY618" fmla="*/ 1119441 h 1338515"/>
              <a:gd name="connsiteX619" fmla="*/ 368039 w 1244338"/>
              <a:gd name="connsiteY619" fmla="*/ 1117536 h 1338515"/>
              <a:gd name="connsiteX620" fmla="*/ 365181 w 1244338"/>
              <a:gd name="connsiteY620" fmla="*/ 1112773 h 1338515"/>
              <a:gd name="connsiteX621" fmla="*/ 360419 w 1244338"/>
              <a:gd name="connsiteY621" fmla="*/ 1107058 h 1338515"/>
              <a:gd name="connsiteX622" fmla="*/ 351846 w 1244338"/>
              <a:gd name="connsiteY622" fmla="*/ 1101343 h 1338515"/>
              <a:gd name="connsiteX623" fmla="*/ 340416 w 1244338"/>
              <a:gd name="connsiteY623" fmla="*/ 1099438 h 1338515"/>
              <a:gd name="connsiteX624" fmla="*/ 340416 w 1244338"/>
              <a:gd name="connsiteY624" fmla="*/ 1101343 h 1338515"/>
              <a:gd name="connsiteX625" fmla="*/ 335654 w 1244338"/>
              <a:gd name="connsiteY625" fmla="*/ 1102296 h 1338515"/>
              <a:gd name="connsiteX626" fmla="*/ 328986 w 1244338"/>
              <a:gd name="connsiteY626" fmla="*/ 1097533 h 1338515"/>
              <a:gd name="connsiteX627" fmla="*/ 322319 w 1244338"/>
              <a:gd name="connsiteY627" fmla="*/ 1097533 h 1338515"/>
              <a:gd name="connsiteX628" fmla="*/ 316604 w 1244338"/>
              <a:gd name="connsiteY628" fmla="*/ 1099438 h 1338515"/>
              <a:gd name="connsiteX629" fmla="*/ 322319 w 1244338"/>
              <a:gd name="connsiteY629" fmla="*/ 1103248 h 1338515"/>
              <a:gd name="connsiteX630" fmla="*/ 323271 w 1244338"/>
              <a:gd name="connsiteY630" fmla="*/ 1102296 h 1338515"/>
              <a:gd name="connsiteX631" fmla="*/ 330891 w 1244338"/>
              <a:gd name="connsiteY631" fmla="*/ 1102296 h 1338515"/>
              <a:gd name="connsiteX632" fmla="*/ 331844 w 1244338"/>
              <a:gd name="connsiteY632" fmla="*/ 1103248 h 1338515"/>
              <a:gd name="connsiteX633" fmla="*/ 330891 w 1244338"/>
              <a:gd name="connsiteY633" fmla="*/ 1104201 h 1338515"/>
              <a:gd name="connsiteX634" fmla="*/ 325176 w 1244338"/>
              <a:gd name="connsiteY634" fmla="*/ 1104201 h 1338515"/>
              <a:gd name="connsiteX635" fmla="*/ 334701 w 1244338"/>
              <a:gd name="connsiteY635" fmla="*/ 1110868 h 1338515"/>
              <a:gd name="connsiteX636" fmla="*/ 313746 w 1244338"/>
              <a:gd name="connsiteY636" fmla="*/ 1101343 h 1338515"/>
              <a:gd name="connsiteX637" fmla="*/ 312794 w 1244338"/>
              <a:gd name="connsiteY637" fmla="*/ 1101343 h 1338515"/>
              <a:gd name="connsiteX638" fmla="*/ 308984 w 1244338"/>
              <a:gd name="connsiteY638" fmla="*/ 1100391 h 1338515"/>
              <a:gd name="connsiteX639" fmla="*/ 308031 w 1244338"/>
              <a:gd name="connsiteY639" fmla="*/ 1098486 h 1338515"/>
              <a:gd name="connsiteX640" fmla="*/ 300411 w 1244338"/>
              <a:gd name="connsiteY640" fmla="*/ 1097533 h 1338515"/>
              <a:gd name="connsiteX641" fmla="*/ 295649 w 1244338"/>
              <a:gd name="connsiteY641" fmla="*/ 1095628 h 1338515"/>
              <a:gd name="connsiteX642" fmla="*/ 294696 w 1244338"/>
              <a:gd name="connsiteY642" fmla="*/ 1089913 h 1338515"/>
              <a:gd name="connsiteX643" fmla="*/ 289934 w 1244338"/>
              <a:gd name="connsiteY643" fmla="*/ 1087056 h 1338515"/>
              <a:gd name="connsiteX644" fmla="*/ 285171 w 1244338"/>
              <a:gd name="connsiteY644" fmla="*/ 1087056 h 1338515"/>
              <a:gd name="connsiteX645" fmla="*/ 284219 w 1244338"/>
              <a:gd name="connsiteY645" fmla="*/ 1091818 h 1338515"/>
              <a:gd name="connsiteX646" fmla="*/ 286124 w 1244338"/>
              <a:gd name="connsiteY646" fmla="*/ 1094676 h 1338515"/>
              <a:gd name="connsiteX647" fmla="*/ 286124 w 1244338"/>
              <a:gd name="connsiteY647" fmla="*/ 1095628 h 1338515"/>
              <a:gd name="connsiteX648" fmla="*/ 283266 w 1244338"/>
              <a:gd name="connsiteY648" fmla="*/ 1096581 h 1338515"/>
              <a:gd name="connsiteX649" fmla="*/ 288029 w 1244338"/>
              <a:gd name="connsiteY649" fmla="*/ 1100391 h 1338515"/>
              <a:gd name="connsiteX650" fmla="*/ 300411 w 1244338"/>
              <a:gd name="connsiteY650" fmla="*/ 1110868 h 1338515"/>
              <a:gd name="connsiteX651" fmla="*/ 326129 w 1244338"/>
              <a:gd name="connsiteY651" fmla="*/ 1122298 h 1338515"/>
              <a:gd name="connsiteX652" fmla="*/ 317556 w 1244338"/>
              <a:gd name="connsiteY652" fmla="*/ 1121346 h 1338515"/>
              <a:gd name="connsiteX653" fmla="*/ 308031 w 1244338"/>
              <a:gd name="connsiteY653" fmla="*/ 1114678 h 1338515"/>
              <a:gd name="connsiteX654" fmla="*/ 305174 w 1244338"/>
              <a:gd name="connsiteY654" fmla="*/ 1116583 h 1338515"/>
              <a:gd name="connsiteX655" fmla="*/ 292791 w 1244338"/>
              <a:gd name="connsiteY655" fmla="*/ 1107058 h 1338515"/>
              <a:gd name="connsiteX656" fmla="*/ 280409 w 1244338"/>
              <a:gd name="connsiteY656" fmla="*/ 1095628 h 1338515"/>
              <a:gd name="connsiteX657" fmla="*/ 279456 w 1244338"/>
              <a:gd name="connsiteY657" fmla="*/ 1094676 h 1338515"/>
              <a:gd name="connsiteX658" fmla="*/ 268979 w 1244338"/>
              <a:gd name="connsiteY658" fmla="*/ 1089913 h 1338515"/>
              <a:gd name="connsiteX659" fmla="*/ 271836 w 1244338"/>
              <a:gd name="connsiteY659" fmla="*/ 1097533 h 1338515"/>
              <a:gd name="connsiteX660" fmla="*/ 283266 w 1244338"/>
              <a:gd name="connsiteY660" fmla="*/ 1102296 h 1338515"/>
              <a:gd name="connsiteX661" fmla="*/ 284219 w 1244338"/>
              <a:gd name="connsiteY661" fmla="*/ 1103248 h 1338515"/>
              <a:gd name="connsiteX662" fmla="*/ 283266 w 1244338"/>
              <a:gd name="connsiteY662" fmla="*/ 1108011 h 1338515"/>
              <a:gd name="connsiteX663" fmla="*/ 277551 w 1244338"/>
              <a:gd name="connsiteY663" fmla="*/ 1123251 h 1338515"/>
              <a:gd name="connsiteX664" fmla="*/ 283266 w 1244338"/>
              <a:gd name="connsiteY664" fmla="*/ 1132776 h 1338515"/>
              <a:gd name="connsiteX665" fmla="*/ 286124 w 1244338"/>
              <a:gd name="connsiteY665" fmla="*/ 1134681 h 1338515"/>
              <a:gd name="connsiteX666" fmla="*/ 285171 w 1244338"/>
              <a:gd name="connsiteY666" fmla="*/ 1134681 h 1338515"/>
              <a:gd name="connsiteX667" fmla="*/ 288981 w 1244338"/>
              <a:gd name="connsiteY667" fmla="*/ 1140396 h 1338515"/>
              <a:gd name="connsiteX668" fmla="*/ 293744 w 1244338"/>
              <a:gd name="connsiteY668" fmla="*/ 1142301 h 1338515"/>
              <a:gd name="connsiteX669" fmla="*/ 307079 w 1244338"/>
              <a:gd name="connsiteY669" fmla="*/ 1151826 h 1338515"/>
              <a:gd name="connsiteX670" fmla="*/ 308031 w 1244338"/>
              <a:gd name="connsiteY670" fmla="*/ 1163256 h 1338515"/>
              <a:gd name="connsiteX671" fmla="*/ 305174 w 1244338"/>
              <a:gd name="connsiteY671" fmla="*/ 1165161 h 1338515"/>
              <a:gd name="connsiteX672" fmla="*/ 292791 w 1244338"/>
              <a:gd name="connsiteY672" fmla="*/ 1156589 h 1338515"/>
              <a:gd name="connsiteX673" fmla="*/ 291839 w 1244338"/>
              <a:gd name="connsiteY673" fmla="*/ 1155636 h 1338515"/>
              <a:gd name="connsiteX674" fmla="*/ 271836 w 1244338"/>
              <a:gd name="connsiteY674" fmla="*/ 1151826 h 1338515"/>
              <a:gd name="connsiteX675" fmla="*/ 257549 w 1244338"/>
              <a:gd name="connsiteY675" fmla="*/ 1147063 h 1338515"/>
              <a:gd name="connsiteX676" fmla="*/ 252786 w 1244338"/>
              <a:gd name="connsiteY676" fmla="*/ 1140396 h 1338515"/>
              <a:gd name="connsiteX677" fmla="*/ 243261 w 1244338"/>
              <a:gd name="connsiteY677" fmla="*/ 1137538 h 1338515"/>
              <a:gd name="connsiteX678" fmla="*/ 239451 w 1244338"/>
              <a:gd name="connsiteY678" fmla="*/ 1138491 h 1338515"/>
              <a:gd name="connsiteX679" fmla="*/ 250881 w 1244338"/>
              <a:gd name="connsiteY679" fmla="*/ 1150873 h 1338515"/>
              <a:gd name="connsiteX680" fmla="*/ 255644 w 1244338"/>
              <a:gd name="connsiteY680" fmla="*/ 1151826 h 1338515"/>
              <a:gd name="connsiteX681" fmla="*/ 253739 w 1244338"/>
              <a:gd name="connsiteY681" fmla="*/ 1147063 h 1338515"/>
              <a:gd name="connsiteX682" fmla="*/ 257549 w 1244338"/>
              <a:gd name="connsiteY682" fmla="*/ 1152778 h 1338515"/>
              <a:gd name="connsiteX683" fmla="*/ 274694 w 1244338"/>
              <a:gd name="connsiteY683" fmla="*/ 1158493 h 1338515"/>
              <a:gd name="connsiteX684" fmla="*/ 266121 w 1244338"/>
              <a:gd name="connsiteY684" fmla="*/ 1155636 h 1338515"/>
              <a:gd name="connsiteX685" fmla="*/ 265169 w 1244338"/>
              <a:gd name="connsiteY685" fmla="*/ 1159446 h 1338515"/>
              <a:gd name="connsiteX686" fmla="*/ 248976 w 1244338"/>
              <a:gd name="connsiteY686" fmla="*/ 1152778 h 1338515"/>
              <a:gd name="connsiteX687" fmla="*/ 228974 w 1244338"/>
              <a:gd name="connsiteY687" fmla="*/ 1126108 h 1338515"/>
              <a:gd name="connsiteX688" fmla="*/ 224211 w 1244338"/>
              <a:gd name="connsiteY688" fmla="*/ 1123251 h 1338515"/>
              <a:gd name="connsiteX689" fmla="*/ 216591 w 1244338"/>
              <a:gd name="connsiteY689" fmla="*/ 1111821 h 1338515"/>
              <a:gd name="connsiteX690" fmla="*/ 204209 w 1244338"/>
              <a:gd name="connsiteY690" fmla="*/ 1084198 h 1338515"/>
              <a:gd name="connsiteX691" fmla="*/ 211829 w 1244338"/>
              <a:gd name="connsiteY691" fmla="*/ 1089913 h 1338515"/>
              <a:gd name="connsiteX692" fmla="*/ 228021 w 1244338"/>
              <a:gd name="connsiteY692" fmla="*/ 1104201 h 1338515"/>
              <a:gd name="connsiteX693" fmla="*/ 246119 w 1244338"/>
              <a:gd name="connsiteY693" fmla="*/ 1120393 h 1338515"/>
              <a:gd name="connsiteX694" fmla="*/ 268979 w 1244338"/>
              <a:gd name="connsiteY694" fmla="*/ 1136586 h 1338515"/>
              <a:gd name="connsiteX695" fmla="*/ 268979 w 1244338"/>
              <a:gd name="connsiteY695" fmla="*/ 1134681 h 1338515"/>
              <a:gd name="connsiteX696" fmla="*/ 265169 w 1244338"/>
              <a:gd name="connsiteY696" fmla="*/ 1131823 h 1338515"/>
              <a:gd name="connsiteX697" fmla="*/ 268026 w 1244338"/>
              <a:gd name="connsiteY697" fmla="*/ 1132776 h 1338515"/>
              <a:gd name="connsiteX698" fmla="*/ 268026 w 1244338"/>
              <a:gd name="connsiteY698" fmla="*/ 1129918 h 1338515"/>
              <a:gd name="connsiteX699" fmla="*/ 268026 w 1244338"/>
              <a:gd name="connsiteY699" fmla="*/ 1124203 h 1338515"/>
              <a:gd name="connsiteX700" fmla="*/ 261359 w 1244338"/>
              <a:gd name="connsiteY700" fmla="*/ 1108011 h 1338515"/>
              <a:gd name="connsiteX701" fmla="*/ 257549 w 1244338"/>
              <a:gd name="connsiteY701" fmla="*/ 1090866 h 1338515"/>
              <a:gd name="connsiteX702" fmla="*/ 262311 w 1244338"/>
              <a:gd name="connsiteY702" fmla="*/ 1079436 h 1338515"/>
              <a:gd name="connsiteX703" fmla="*/ 256596 w 1244338"/>
              <a:gd name="connsiteY703" fmla="*/ 1073721 h 1338515"/>
              <a:gd name="connsiteX704" fmla="*/ 255644 w 1244338"/>
              <a:gd name="connsiteY704" fmla="*/ 1068958 h 1338515"/>
              <a:gd name="connsiteX705" fmla="*/ 261359 w 1244338"/>
              <a:gd name="connsiteY705" fmla="*/ 1074673 h 1338515"/>
              <a:gd name="connsiteX706" fmla="*/ 264216 w 1244338"/>
              <a:gd name="connsiteY706" fmla="*/ 1076578 h 1338515"/>
              <a:gd name="connsiteX707" fmla="*/ 264216 w 1244338"/>
              <a:gd name="connsiteY707" fmla="*/ 1071816 h 1338515"/>
              <a:gd name="connsiteX708" fmla="*/ 262311 w 1244338"/>
              <a:gd name="connsiteY708" fmla="*/ 1068958 h 1338515"/>
              <a:gd name="connsiteX709" fmla="*/ 261359 w 1244338"/>
              <a:gd name="connsiteY709" fmla="*/ 1068006 h 1338515"/>
              <a:gd name="connsiteX710" fmla="*/ 262311 w 1244338"/>
              <a:gd name="connsiteY710" fmla="*/ 1068958 h 1338515"/>
              <a:gd name="connsiteX711" fmla="*/ 263264 w 1244338"/>
              <a:gd name="connsiteY711" fmla="*/ 1064196 h 1338515"/>
              <a:gd name="connsiteX712" fmla="*/ 255644 w 1244338"/>
              <a:gd name="connsiteY712" fmla="*/ 1062291 h 1338515"/>
              <a:gd name="connsiteX713" fmla="*/ 242309 w 1244338"/>
              <a:gd name="connsiteY713" fmla="*/ 1072768 h 1338515"/>
              <a:gd name="connsiteX714" fmla="*/ 238499 w 1244338"/>
              <a:gd name="connsiteY714" fmla="*/ 1076578 h 1338515"/>
              <a:gd name="connsiteX715" fmla="*/ 236594 w 1244338"/>
              <a:gd name="connsiteY715" fmla="*/ 1077531 h 1338515"/>
              <a:gd name="connsiteX716" fmla="*/ 235641 w 1244338"/>
              <a:gd name="connsiteY716" fmla="*/ 1075626 h 1338515"/>
              <a:gd name="connsiteX717" fmla="*/ 237546 w 1244338"/>
              <a:gd name="connsiteY717" fmla="*/ 1065148 h 1338515"/>
              <a:gd name="connsiteX718" fmla="*/ 240404 w 1244338"/>
              <a:gd name="connsiteY718" fmla="*/ 1058481 h 1338515"/>
              <a:gd name="connsiteX719" fmla="*/ 240404 w 1244338"/>
              <a:gd name="connsiteY719" fmla="*/ 1055623 h 1338515"/>
              <a:gd name="connsiteX720" fmla="*/ 235641 w 1244338"/>
              <a:gd name="connsiteY720" fmla="*/ 1051813 h 1338515"/>
              <a:gd name="connsiteX721" fmla="*/ 233736 w 1244338"/>
              <a:gd name="connsiteY721" fmla="*/ 1047051 h 1338515"/>
              <a:gd name="connsiteX722" fmla="*/ 226116 w 1244338"/>
              <a:gd name="connsiteY722" fmla="*/ 1041336 h 1338515"/>
              <a:gd name="connsiteX723" fmla="*/ 225164 w 1244338"/>
              <a:gd name="connsiteY723" fmla="*/ 1039431 h 1338515"/>
              <a:gd name="connsiteX724" fmla="*/ 224211 w 1244338"/>
              <a:gd name="connsiteY724" fmla="*/ 1040383 h 1338515"/>
              <a:gd name="connsiteX725" fmla="*/ 222306 w 1244338"/>
              <a:gd name="connsiteY725" fmla="*/ 1045146 h 1338515"/>
              <a:gd name="connsiteX726" fmla="*/ 217544 w 1244338"/>
              <a:gd name="connsiteY726" fmla="*/ 1058481 h 1338515"/>
              <a:gd name="connsiteX727" fmla="*/ 224211 w 1244338"/>
              <a:gd name="connsiteY727" fmla="*/ 1069911 h 1338515"/>
              <a:gd name="connsiteX728" fmla="*/ 235641 w 1244338"/>
              <a:gd name="connsiteY728" fmla="*/ 1083246 h 1338515"/>
              <a:gd name="connsiteX729" fmla="*/ 237546 w 1244338"/>
              <a:gd name="connsiteY729" fmla="*/ 1085151 h 1338515"/>
              <a:gd name="connsiteX730" fmla="*/ 236594 w 1244338"/>
              <a:gd name="connsiteY730" fmla="*/ 1085151 h 1338515"/>
              <a:gd name="connsiteX731" fmla="*/ 238499 w 1244338"/>
              <a:gd name="connsiteY731" fmla="*/ 1088008 h 1338515"/>
              <a:gd name="connsiteX732" fmla="*/ 242309 w 1244338"/>
              <a:gd name="connsiteY732" fmla="*/ 1091818 h 1338515"/>
              <a:gd name="connsiteX733" fmla="*/ 247071 w 1244338"/>
              <a:gd name="connsiteY733" fmla="*/ 1096581 h 1338515"/>
              <a:gd name="connsiteX734" fmla="*/ 247071 w 1244338"/>
              <a:gd name="connsiteY734" fmla="*/ 1097533 h 1338515"/>
              <a:gd name="connsiteX735" fmla="*/ 254691 w 1244338"/>
              <a:gd name="connsiteY735" fmla="*/ 1107058 h 1338515"/>
              <a:gd name="connsiteX736" fmla="*/ 245166 w 1244338"/>
              <a:gd name="connsiteY736" fmla="*/ 1100391 h 1338515"/>
              <a:gd name="connsiteX737" fmla="*/ 244214 w 1244338"/>
              <a:gd name="connsiteY737" fmla="*/ 1101343 h 1338515"/>
              <a:gd name="connsiteX738" fmla="*/ 243261 w 1244338"/>
              <a:gd name="connsiteY738" fmla="*/ 1105153 h 1338515"/>
              <a:gd name="connsiteX739" fmla="*/ 240404 w 1244338"/>
              <a:gd name="connsiteY739" fmla="*/ 1106106 h 1338515"/>
              <a:gd name="connsiteX740" fmla="*/ 226116 w 1244338"/>
              <a:gd name="connsiteY740" fmla="*/ 1092771 h 1338515"/>
              <a:gd name="connsiteX741" fmla="*/ 214686 w 1244338"/>
              <a:gd name="connsiteY741" fmla="*/ 1078483 h 1338515"/>
              <a:gd name="connsiteX742" fmla="*/ 201351 w 1244338"/>
              <a:gd name="connsiteY742" fmla="*/ 1068006 h 1338515"/>
              <a:gd name="connsiteX743" fmla="*/ 189921 w 1244338"/>
              <a:gd name="connsiteY743" fmla="*/ 1049908 h 1338515"/>
              <a:gd name="connsiteX744" fmla="*/ 188016 w 1244338"/>
              <a:gd name="connsiteY744" fmla="*/ 1047051 h 1338515"/>
              <a:gd name="connsiteX745" fmla="*/ 183254 w 1244338"/>
              <a:gd name="connsiteY745" fmla="*/ 1031811 h 1338515"/>
              <a:gd name="connsiteX746" fmla="*/ 174681 w 1244338"/>
              <a:gd name="connsiteY746" fmla="*/ 1021333 h 1338515"/>
              <a:gd name="connsiteX747" fmla="*/ 160394 w 1244338"/>
              <a:gd name="connsiteY747" fmla="*/ 1007998 h 1338515"/>
              <a:gd name="connsiteX748" fmla="*/ 158489 w 1244338"/>
              <a:gd name="connsiteY748" fmla="*/ 991806 h 1338515"/>
              <a:gd name="connsiteX749" fmla="*/ 160394 w 1244338"/>
              <a:gd name="connsiteY749" fmla="*/ 969898 h 1338515"/>
              <a:gd name="connsiteX750" fmla="*/ 159441 w 1244338"/>
              <a:gd name="connsiteY750" fmla="*/ 967993 h 1338515"/>
              <a:gd name="connsiteX751" fmla="*/ 157536 w 1244338"/>
              <a:gd name="connsiteY751" fmla="*/ 970851 h 1338515"/>
              <a:gd name="connsiteX752" fmla="*/ 154679 w 1244338"/>
              <a:gd name="connsiteY752" fmla="*/ 972756 h 1338515"/>
              <a:gd name="connsiteX753" fmla="*/ 144201 w 1244338"/>
              <a:gd name="connsiteY753" fmla="*/ 955611 h 1338515"/>
              <a:gd name="connsiteX754" fmla="*/ 142296 w 1244338"/>
              <a:gd name="connsiteY754" fmla="*/ 947038 h 1338515"/>
              <a:gd name="connsiteX755" fmla="*/ 137534 w 1244338"/>
              <a:gd name="connsiteY755" fmla="*/ 933703 h 1338515"/>
              <a:gd name="connsiteX756" fmla="*/ 130866 w 1244338"/>
              <a:gd name="connsiteY756" fmla="*/ 919416 h 1338515"/>
              <a:gd name="connsiteX757" fmla="*/ 128961 w 1244338"/>
              <a:gd name="connsiteY757" fmla="*/ 914653 h 1338515"/>
              <a:gd name="connsiteX758" fmla="*/ 119436 w 1244338"/>
              <a:gd name="connsiteY758" fmla="*/ 896556 h 1338515"/>
              <a:gd name="connsiteX759" fmla="*/ 112769 w 1244338"/>
              <a:gd name="connsiteY759" fmla="*/ 879411 h 1338515"/>
              <a:gd name="connsiteX760" fmla="*/ 103244 w 1244338"/>
              <a:gd name="connsiteY760" fmla="*/ 868933 h 1338515"/>
              <a:gd name="connsiteX761" fmla="*/ 103244 w 1244338"/>
              <a:gd name="connsiteY761" fmla="*/ 863218 h 1338515"/>
              <a:gd name="connsiteX762" fmla="*/ 95624 w 1244338"/>
              <a:gd name="connsiteY762" fmla="*/ 852741 h 1338515"/>
              <a:gd name="connsiteX763" fmla="*/ 94671 w 1244338"/>
              <a:gd name="connsiteY763" fmla="*/ 851788 h 1338515"/>
              <a:gd name="connsiteX764" fmla="*/ 93719 w 1244338"/>
              <a:gd name="connsiteY764" fmla="*/ 852741 h 1338515"/>
              <a:gd name="connsiteX765" fmla="*/ 93719 w 1244338"/>
              <a:gd name="connsiteY765" fmla="*/ 871791 h 1338515"/>
              <a:gd name="connsiteX766" fmla="*/ 93719 w 1244338"/>
              <a:gd name="connsiteY766" fmla="*/ 879411 h 1338515"/>
              <a:gd name="connsiteX767" fmla="*/ 84194 w 1244338"/>
              <a:gd name="connsiteY767" fmla="*/ 887983 h 1338515"/>
              <a:gd name="connsiteX768" fmla="*/ 79431 w 1244338"/>
              <a:gd name="connsiteY768" fmla="*/ 887031 h 1338515"/>
              <a:gd name="connsiteX769" fmla="*/ 77526 w 1244338"/>
              <a:gd name="connsiteY769" fmla="*/ 875601 h 1338515"/>
              <a:gd name="connsiteX770" fmla="*/ 80384 w 1244338"/>
              <a:gd name="connsiteY770" fmla="*/ 867028 h 1338515"/>
              <a:gd name="connsiteX771" fmla="*/ 77526 w 1244338"/>
              <a:gd name="connsiteY771" fmla="*/ 862266 h 1338515"/>
              <a:gd name="connsiteX772" fmla="*/ 74669 w 1244338"/>
              <a:gd name="connsiteY772" fmla="*/ 857503 h 1338515"/>
              <a:gd name="connsiteX773" fmla="*/ 68954 w 1244338"/>
              <a:gd name="connsiteY773" fmla="*/ 840358 h 1338515"/>
              <a:gd name="connsiteX774" fmla="*/ 70859 w 1244338"/>
              <a:gd name="connsiteY774" fmla="*/ 829881 h 1338515"/>
              <a:gd name="connsiteX775" fmla="*/ 68954 w 1244338"/>
              <a:gd name="connsiteY775" fmla="*/ 823213 h 1338515"/>
              <a:gd name="connsiteX776" fmla="*/ 68001 w 1244338"/>
              <a:gd name="connsiteY776" fmla="*/ 821308 h 1338515"/>
              <a:gd name="connsiteX777" fmla="*/ 65144 w 1244338"/>
              <a:gd name="connsiteY777" fmla="*/ 814641 h 1338515"/>
              <a:gd name="connsiteX778" fmla="*/ 51809 w 1244338"/>
              <a:gd name="connsiteY778" fmla="*/ 807973 h 1338515"/>
              <a:gd name="connsiteX779" fmla="*/ 38474 w 1244338"/>
              <a:gd name="connsiteY779" fmla="*/ 800353 h 1338515"/>
              <a:gd name="connsiteX780" fmla="*/ 36569 w 1244338"/>
              <a:gd name="connsiteY780" fmla="*/ 797496 h 1338515"/>
              <a:gd name="connsiteX781" fmla="*/ 28949 w 1244338"/>
              <a:gd name="connsiteY781" fmla="*/ 770826 h 1338515"/>
              <a:gd name="connsiteX782" fmla="*/ 25139 w 1244338"/>
              <a:gd name="connsiteY782" fmla="*/ 754633 h 1338515"/>
              <a:gd name="connsiteX783" fmla="*/ 21329 w 1244338"/>
              <a:gd name="connsiteY783" fmla="*/ 748918 h 1338515"/>
              <a:gd name="connsiteX784" fmla="*/ 11804 w 1244338"/>
              <a:gd name="connsiteY784" fmla="*/ 734631 h 1338515"/>
              <a:gd name="connsiteX785" fmla="*/ 10851 w 1244338"/>
              <a:gd name="connsiteY785" fmla="*/ 719391 h 1338515"/>
              <a:gd name="connsiteX786" fmla="*/ 8946 w 1244338"/>
              <a:gd name="connsiteY786" fmla="*/ 708913 h 1338515"/>
              <a:gd name="connsiteX787" fmla="*/ 9899 w 1244338"/>
              <a:gd name="connsiteY787" fmla="*/ 704151 h 1338515"/>
              <a:gd name="connsiteX788" fmla="*/ 10851 w 1244338"/>
              <a:gd name="connsiteY788" fmla="*/ 698436 h 1338515"/>
              <a:gd name="connsiteX789" fmla="*/ 7041 w 1244338"/>
              <a:gd name="connsiteY789" fmla="*/ 667003 h 1338515"/>
              <a:gd name="connsiteX790" fmla="*/ 7041 w 1244338"/>
              <a:gd name="connsiteY790" fmla="*/ 659383 h 1338515"/>
              <a:gd name="connsiteX791" fmla="*/ 2279 w 1244338"/>
              <a:gd name="connsiteY791" fmla="*/ 654621 h 1338515"/>
              <a:gd name="connsiteX792" fmla="*/ 374 w 1244338"/>
              <a:gd name="connsiteY792" fmla="*/ 649858 h 1338515"/>
              <a:gd name="connsiteX793" fmla="*/ 4184 w 1244338"/>
              <a:gd name="connsiteY793" fmla="*/ 629856 h 1338515"/>
              <a:gd name="connsiteX794" fmla="*/ 374 w 1244338"/>
              <a:gd name="connsiteY794" fmla="*/ 609853 h 1338515"/>
              <a:gd name="connsiteX795" fmla="*/ 374 w 1244338"/>
              <a:gd name="connsiteY795" fmla="*/ 598423 h 1338515"/>
              <a:gd name="connsiteX796" fmla="*/ 1326 w 1244338"/>
              <a:gd name="connsiteY796" fmla="*/ 595566 h 1338515"/>
              <a:gd name="connsiteX797" fmla="*/ 7041 w 1244338"/>
              <a:gd name="connsiteY797" fmla="*/ 586993 h 1338515"/>
              <a:gd name="connsiteX798" fmla="*/ 9899 w 1244338"/>
              <a:gd name="connsiteY798" fmla="*/ 570801 h 1338515"/>
              <a:gd name="connsiteX799" fmla="*/ 9899 w 1244338"/>
              <a:gd name="connsiteY799" fmla="*/ 555561 h 1338515"/>
              <a:gd name="connsiteX800" fmla="*/ 16566 w 1244338"/>
              <a:gd name="connsiteY800" fmla="*/ 530796 h 1338515"/>
              <a:gd name="connsiteX801" fmla="*/ 15614 w 1244338"/>
              <a:gd name="connsiteY801" fmla="*/ 523176 h 1338515"/>
              <a:gd name="connsiteX802" fmla="*/ 19424 w 1244338"/>
              <a:gd name="connsiteY802" fmla="*/ 520318 h 1338515"/>
              <a:gd name="connsiteX803" fmla="*/ 20376 w 1244338"/>
              <a:gd name="connsiteY803" fmla="*/ 517461 h 1338515"/>
              <a:gd name="connsiteX804" fmla="*/ 20376 w 1244338"/>
              <a:gd name="connsiteY804" fmla="*/ 518413 h 1338515"/>
              <a:gd name="connsiteX805" fmla="*/ 22281 w 1244338"/>
              <a:gd name="connsiteY805" fmla="*/ 515556 h 1338515"/>
              <a:gd name="connsiteX806" fmla="*/ 28949 w 1244338"/>
              <a:gd name="connsiteY806" fmla="*/ 508888 h 1338515"/>
              <a:gd name="connsiteX807" fmla="*/ 28949 w 1244338"/>
              <a:gd name="connsiteY807" fmla="*/ 499363 h 1338515"/>
              <a:gd name="connsiteX808" fmla="*/ 32759 w 1244338"/>
              <a:gd name="connsiteY808" fmla="*/ 495553 h 1338515"/>
              <a:gd name="connsiteX809" fmla="*/ 35616 w 1244338"/>
              <a:gd name="connsiteY809" fmla="*/ 494601 h 1338515"/>
              <a:gd name="connsiteX810" fmla="*/ 47999 w 1244338"/>
              <a:gd name="connsiteY810" fmla="*/ 474598 h 1338515"/>
              <a:gd name="connsiteX811" fmla="*/ 53714 w 1244338"/>
              <a:gd name="connsiteY811" fmla="*/ 466026 h 1338515"/>
              <a:gd name="connsiteX812" fmla="*/ 58476 w 1244338"/>
              <a:gd name="connsiteY812" fmla="*/ 463168 h 1338515"/>
              <a:gd name="connsiteX813" fmla="*/ 61334 w 1244338"/>
              <a:gd name="connsiteY813" fmla="*/ 454596 h 1338515"/>
              <a:gd name="connsiteX814" fmla="*/ 62286 w 1244338"/>
              <a:gd name="connsiteY814" fmla="*/ 452691 h 1338515"/>
              <a:gd name="connsiteX815" fmla="*/ 60381 w 1244338"/>
              <a:gd name="connsiteY815" fmla="*/ 449833 h 1338515"/>
              <a:gd name="connsiteX816" fmla="*/ 63239 w 1244338"/>
              <a:gd name="connsiteY816" fmla="*/ 449833 h 1338515"/>
              <a:gd name="connsiteX817" fmla="*/ 108006 w 1244338"/>
              <a:gd name="connsiteY817" fmla="*/ 369823 h 1338515"/>
              <a:gd name="connsiteX818" fmla="*/ 123246 w 1244338"/>
              <a:gd name="connsiteY818" fmla="*/ 339343 h 1338515"/>
              <a:gd name="connsiteX819" fmla="*/ 128009 w 1244338"/>
              <a:gd name="connsiteY819" fmla="*/ 337438 h 1338515"/>
              <a:gd name="connsiteX820" fmla="*/ 133724 w 1244338"/>
              <a:gd name="connsiteY820" fmla="*/ 344106 h 1338515"/>
              <a:gd name="connsiteX821" fmla="*/ 121341 w 1244338"/>
              <a:gd name="connsiteY821" fmla="*/ 358393 h 1338515"/>
              <a:gd name="connsiteX822" fmla="*/ 87051 w 1244338"/>
              <a:gd name="connsiteY822" fmla="*/ 424116 h 1338515"/>
              <a:gd name="connsiteX823" fmla="*/ 84194 w 1244338"/>
              <a:gd name="connsiteY823" fmla="*/ 434593 h 1338515"/>
              <a:gd name="connsiteX824" fmla="*/ 91814 w 1244338"/>
              <a:gd name="connsiteY824" fmla="*/ 427926 h 1338515"/>
              <a:gd name="connsiteX825" fmla="*/ 98481 w 1244338"/>
              <a:gd name="connsiteY825" fmla="*/ 417448 h 1338515"/>
              <a:gd name="connsiteX826" fmla="*/ 100386 w 1244338"/>
              <a:gd name="connsiteY826" fmla="*/ 411733 h 1338515"/>
              <a:gd name="connsiteX827" fmla="*/ 111816 w 1244338"/>
              <a:gd name="connsiteY827" fmla="*/ 405066 h 1338515"/>
              <a:gd name="connsiteX828" fmla="*/ 112769 w 1244338"/>
              <a:gd name="connsiteY828" fmla="*/ 399351 h 1338515"/>
              <a:gd name="connsiteX829" fmla="*/ 119436 w 1244338"/>
              <a:gd name="connsiteY829" fmla="*/ 386968 h 1338515"/>
              <a:gd name="connsiteX830" fmla="*/ 121341 w 1244338"/>
              <a:gd name="connsiteY830" fmla="*/ 386016 h 1338515"/>
              <a:gd name="connsiteX831" fmla="*/ 122294 w 1244338"/>
              <a:gd name="connsiteY831" fmla="*/ 389826 h 1338515"/>
              <a:gd name="connsiteX832" fmla="*/ 121341 w 1244338"/>
              <a:gd name="connsiteY832" fmla="*/ 393636 h 1338515"/>
              <a:gd name="connsiteX833" fmla="*/ 123246 w 1244338"/>
              <a:gd name="connsiteY833" fmla="*/ 399351 h 1338515"/>
              <a:gd name="connsiteX834" fmla="*/ 128009 w 1244338"/>
              <a:gd name="connsiteY834" fmla="*/ 398398 h 1338515"/>
              <a:gd name="connsiteX835" fmla="*/ 134676 w 1244338"/>
              <a:gd name="connsiteY835" fmla="*/ 391731 h 1338515"/>
              <a:gd name="connsiteX836" fmla="*/ 138486 w 1244338"/>
              <a:gd name="connsiteY836" fmla="*/ 386968 h 1338515"/>
              <a:gd name="connsiteX837" fmla="*/ 151821 w 1244338"/>
              <a:gd name="connsiteY837" fmla="*/ 371728 h 1338515"/>
              <a:gd name="connsiteX838" fmla="*/ 163251 w 1244338"/>
              <a:gd name="connsiteY838" fmla="*/ 362203 h 1338515"/>
              <a:gd name="connsiteX839" fmla="*/ 186111 w 1244338"/>
              <a:gd name="connsiteY839" fmla="*/ 346963 h 1338515"/>
              <a:gd name="connsiteX840" fmla="*/ 188016 w 1244338"/>
              <a:gd name="connsiteY840" fmla="*/ 344106 h 1338515"/>
              <a:gd name="connsiteX841" fmla="*/ 195636 w 1244338"/>
              <a:gd name="connsiteY841" fmla="*/ 340296 h 1338515"/>
              <a:gd name="connsiteX842" fmla="*/ 208019 w 1244338"/>
              <a:gd name="connsiteY842" fmla="*/ 326008 h 1338515"/>
              <a:gd name="connsiteX843" fmla="*/ 211829 w 1244338"/>
              <a:gd name="connsiteY843" fmla="*/ 325056 h 1338515"/>
              <a:gd name="connsiteX844" fmla="*/ 223259 w 1244338"/>
              <a:gd name="connsiteY844" fmla="*/ 316483 h 1338515"/>
              <a:gd name="connsiteX845" fmla="*/ 229926 w 1244338"/>
              <a:gd name="connsiteY845" fmla="*/ 310768 h 1338515"/>
              <a:gd name="connsiteX846" fmla="*/ 237546 w 1244338"/>
              <a:gd name="connsiteY846" fmla="*/ 308863 h 1338515"/>
              <a:gd name="connsiteX847" fmla="*/ 239451 w 1244338"/>
              <a:gd name="connsiteY847" fmla="*/ 306006 h 1338515"/>
              <a:gd name="connsiteX848" fmla="*/ 243261 w 1244338"/>
              <a:gd name="connsiteY848" fmla="*/ 303148 h 1338515"/>
              <a:gd name="connsiteX849" fmla="*/ 260406 w 1244338"/>
              <a:gd name="connsiteY849" fmla="*/ 299338 h 1338515"/>
              <a:gd name="connsiteX850" fmla="*/ 262311 w 1244338"/>
              <a:gd name="connsiteY850" fmla="*/ 297433 h 1338515"/>
              <a:gd name="connsiteX851" fmla="*/ 263264 w 1244338"/>
              <a:gd name="connsiteY851" fmla="*/ 295528 h 1338515"/>
              <a:gd name="connsiteX852" fmla="*/ 264216 w 1244338"/>
              <a:gd name="connsiteY852" fmla="*/ 295528 h 1338515"/>
              <a:gd name="connsiteX853" fmla="*/ 276599 w 1244338"/>
              <a:gd name="connsiteY853" fmla="*/ 285051 h 1338515"/>
              <a:gd name="connsiteX854" fmla="*/ 278504 w 1244338"/>
              <a:gd name="connsiteY854" fmla="*/ 282193 h 1338515"/>
              <a:gd name="connsiteX855" fmla="*/ 293744 w 1244338"/>
              <a:gd name="connsiteY855" fmla="*/ 272668 h 1338515"/>
              <a:gd name="connsiteX856" fmla="*/ 294696 w 1244338"/>
              <a:gd name="connsiteY856" fmla="*/ 272668 h 1338515"/>
              <a:gd name="connsiteX857" fmla="*/ 298506 w 1244338"/>
              <a:gd name="connsiteY857" fmla="*/ 267906 h 1338515"/>
              <a:gd name="connsiteX858" fmla="*/ 311841 w 1244338"/>
              <a:gd name="connsiteY858" fmla="*/ 253618 h 1338515"/>
              <a:gd name="connsiteX859" fmla="*/ 294696 w 1244338"/>
              <a:gd name="connsiteY859" fmla="*/ 249808 h 1338515"/>
              <a:gd name="connsiteX860" fmla="*/ 311841 w 1244338"/>
              <a:gd name="connsiteY860" fmla="*/ 250761 h 1338515"/>
              <a:gd name="connsiteX861" fmla="*/ 354704 w 1244338"/>
              <a:gd name="connsiteY861" fmla="*/ 220281 h 1338515"/>
              <a:gd name="connsiteX862" fmla="*/ 375659 w 1244338"/>
              <a:gd name="connsiteY862" fmla="*/ 204088 h 1338515"/>
              <a:gd name="connsiteX863" fmla="*/ 399471 w 1244338"/>
              <a:gd name="connsiteY863" fmla="*/ 189801 h 1338515"/>
              <a:gd name="connsiteX864" fmla="*/ 382326 w 1244338"/>
              <a:gd name="connsiteY864" fmla="*/ 184086 h 1338515"/>
              <a:gd name="connsiteX865" fmla="*/ 394709 w 1244338"/>
              <a:gd name="connsiteY865" fmla="*/ 179323 h 1338515"/>
              <a:gd name="connsiteX866" fmla="*/ 380421 w 1244338"/>
              <a:gd name="connsiteY866" fmla="*/ 175513 h 1338515"/>
              <a:gd name="connsiteX867" fmla="*/ 381374 w 1244338"/>
              <a:gd name="connsiteY867" fmla="*/ 182181 h 1338515"/>
              <a:gd name="connsiteX868" fmla="*/ 362324 w 1244338"/>
              <a:gd name="connsiteY868" fmla="*/ 179323 h 1338515"/>
              <a:gd name="connsiteX869" fmla="*/ 343274 w 1244338"/>
              <a:gd name="connsiteY869" fmla="*/ 182181 h 1338515"/>
              <a:gd name="connsiteX870" fmla="*/ 284219 w 1244338"/>
              <a:gd name="connsiteY870" fmla="*/ 217423 h 1338515"/>
              <a:gd name="connsiteX871" fmla="*/ 259454 w 1244338"/>
              <a:gd name="connsiteY871" fmla="*/ 234568 h 1338515"/>
              <a:gd name="connsiteX872" fmla="*/ 246119 w 1244338"/>
              <a:gd name="connsiteY872" fmla="*/ 243141 h 1338515"/>
              <a:gd name="connsiteX873" fmla="*/ 231831 w 1244338"/>
              <a:gd name="connsiteY873" fmla="*/ 251713 h 1338515"/>
              <a:gd name="connsiteX874" fmla="*/ 203256 w 1244338"/>
              <a:gd name="connsiteY874" fmla="*/ 276478 h 1338515"/>
              <a:gd name="connsiteX875" fmla="*/ 176586 w 1244338"/>
              <a:gd name="connsiteY875" fmla="*/ 299338 h 1338515"/>
              <a:gd name="connsiteX876" fmla="*/ 162299 w 1244338"/>
              <a:gd name="connsiteY876" fmla="*/ 318388 h 1338515"/>
              <a:gd name="connsiteX877" fmla="*/ 143249 w 1244338"/>
              <a:gd name="connsiteY877" fmla="*/ 338391 h 1338515"/>
              <a:gd name="connsiteX878" fmla="*/ 157536 w 1244338"/>
              <a:gd name="connsiteY878" fmla="*/ 321246 h 1338515"/>
              <a:gd name="connsiteX879" fmla="*/ 228974 w 1244338"/>
              <a:gd name="connsiteY879" fmla="*/ 247903 h 1338515"/>
              <a:gd name="connsiteX880" fmla="*/ 273741 w 1244338"/>
              <a:gd name="connsiteY880" fmla="*/ 215518 h 1338515"/>
              <a:gd name="connsiteX881" fmla="*/ 280409 w 1244338"/>
              <a:gd name="connsiteY881" fmla="*/ 207898 h 1338515"/>
              <a:gd name="connsiteX882" fmla="*/ 363276 w 1244338"/>
              <a:gd name="connsiteY882" fmla="*/ 159321 h 1338515"/>
              <a:gd name="connsiteX883" fmla="*/ 342321 w 1244338"/>
              <a:gd name="connsiteY883" fmla="*/ 153606 h 1338515"/>
              <a:gd name="connsiteX884" fmla="*/ 269931 w 1244338"/>
              <a:gd name="connsiteY884" fmla="*/ 200278 h 1338515"/>
              <a:gd name="connsiteX885" fmla="*/ 296601 w 1244338"/>
              <a:gd name="connsiteY885" fmla="*/ 164083 h 1338515"/>
              <a:gd name="connsiteX886" fmla="*/ 315651 w 1244338"/>
              <a:gd name="connsiteY886" fmla="*/ 158368 h 1338515"/>
              <a:gd name="connsiteX887" fmla="*/ 411854 w 1244338"/>
              <a:gd name="connsiteY887" fmla="*/ 110743 h 1338515"/>
              <a:gd name="connsiteX888" fmla="*/ 518534 w 1244338"/>
              <a:gd name="connsiteY888" fmla="*/ 93598 h 1338515"/>
              <a:gd name="connsiteX889" fmla="*/ 520439 w 1244338"/>
              <a:gd name="connsiteY889" fmla="*/ 94551 h 1338515"/>
              <a:gd name="connsiteX890" fmla="*/ 496626 w 1244338"/>
              <a:gd name="connsiteY890" fmla="*/ 102171 h 1338515"/>
              <a:gd name="connsiteX891" fmla="*/ 504246 w 1244338"/>
              <a:gd name="connsiteY891" fmla="*/ 98361 h 1338515"/>
              <a:gd name="connsiteX892" fmla="*/ 484244 w 1244338"/>
              <a:gd name="connsiteY892" fmla="*/ 97408 h 1338515"/>
              <a:gd name="connsiteX893" fmla="*/ 483291 w 1244338"/>
              <a:gd name="connsiteY893" fmla="*/ 102171 h 1338515"/>
              <a:gd name="connsiteX894" fmla="*/ 464241 w 1244338"/>
              <a:gd name="connsiteY894" fmla="*/ 103123 h 1338515"/>
              <a:gd name="connsiteX895" fmla="*/ 457574 w 1244338"/>
              <a:gd name="connsiteY895" fmla="*/ 110743 h 1338515"/>
              <a:gd name="connsiteX896" fmla="*/ 473766 w 1244338"/>
              <a:gd name="connsiteY896" fmla="*/ 105981 h 1338515"/>
              <a:gd name="connsiteX897" fmla="*/ 486149 w 1244338"/>
              <a:gd name="connsiteY897" fmla="*/ 111696 h 1338515"/>
              <a:gd name="connsiteX898" fmla="*/ 491864 w 1244338"/>
              <a:gd name="connsiteY898" fmla="*/ 107886 h 1338515"/>
              <a:gd name="connsiteX899" fmla="*/ 492816 w 1244338"/>
              <a:gd name="connsiteY899" fmla="*/ 111696 h 1338515"/>
              <a:gd name="connsiteX900" fmla="*/ 510914 w 1244338"/>
              <a:gd name="connsiteY900" fmla="*/ 111696 h 1338515"/>
              <a:gd name="connsiteX901" fmla="*/ 523296 w 1244338"/>
              <a:gd name="connsiteY901" fmla="*/ 104076 h 1338515"/>
              <a:gd name="connsiteX902" fmla="*/ 578541 w 1244338"/>
              <a:gd name="connsiteY902" fmla="*/ 98361 h 1338515"/>
              <a:gd name="connsiteX903" fmla="*/ 601401 w 1244338"/>
              <a:gd name="connsiteY903" fmla="*/ 100266 h 1338515"/>
              <a:gd name="connsiteX904" fmla="*/ 615689 w 1244338"/>
              <a:gd name="connsiteY904" fmla="*/ 99313 h 1338515"/>
              <a:gd name="connsiteX905" fmla="*/ 630929 w 1244338"/>
              <a:gd name="connsiteY905" fmla="*/ 98361 h 1338515"/>
              <a:gd name="connsiteX906" fmla="*/ 684269 w 1244338"/>
              <a:gd name="connsiteY906" fmla="*/ 108838 h 1338515"/>
              <a:gd name="connsiteX907" fmla="*/ 711891 w 1244338"/>
              <a:gd name="connsiteY907" fmla="*/ 111696 h 1338515"/>
              <a:gd name="connsiteX908" fmla="*/ 735704 w 1244338"/>
              <a:gd name="connsiteY908" fmla="*/ 120268 h 1338515"/>
              <a:gd name="connsiteX909" fmla="*/ 852861 w 1244338"/>
              <a:gd name="connsiteY909" fmla="*/ 153606 h 1338515"/>
              <a:gd name="connsiteX910" fmla="*/ 947159 w 1244338"/>
              <a:gd name="connsiteY910" fmla="*/ 215518 h 1338515"/>
              <a:gd name="connsiteX911" fmla="*/ 951921 w 1244338"/>
              <a:gd name="connsiteY911" fmla="*/ 218376 h 1338515"/>
              <a:gd name="connsiteX912" fmla="*/ 955731 w 1244338"/>
              <a:gd name="connsiteY912" fmla="*/ 223138 h 1338515"/>
              <a:gd name="connsiteX913" fmla="*/ 969066 w 1244338"/>
              <a:gd name="connsiteY913" fmla="*/ 229806 h 1338515"/>
              <a:gd name="connsiteX914" fmla="*/ 970019 w 1244338"/>
              <a:gd name="connsiteY914" fmla="*/ 228853 h 1338515"/>
              <a:gd name="connsiteX915" fmla="*/ 970971 w 1244338"/>
              <a:gd name="connsiteY915" fmla="*/ 230758 h 1338515"/>
              <a:gd name="connsiteX916" fmla="*/ 970019 w 1244338"/>
              <a:gd name="connsiteY916" fmla="*/ 231711 h 1338515"/>
              <a:gd name="connsiteX917" fmla="*/ 973829 w 1244338"/>
              <a:gd name="connsiteY917" fmla="*/ 234568 h 1338515"/>
              <a:gd name="connsiteX918" fmla="*/ 992879 w 1244338"/>
              <a:gd name="connsiteY918" fmla="*/ 250761 h 1338515"/>
              <a:gd name="connsiteX919" fmla="*/ 990021 w 1244338"/>
              <a:gd name="connsiteY919" fmla="*/ 245998 h 1338515"/>
              <a:gd name="connsiteX920" fmla="*/ 990021 w 1244338"/>
              <a:gd name="connsiteY920" fmla="*/ 245046 h 1338515"/>
              <a:gd name="connsiteX921" fmla="*/ 982401 w 1244338"/>
              <a:gd name="connsiteY921" fmla="*/ 239331 h 1338515"/>
              <a:gd name="connsiteX922" fmla="*/ 983354 w 1244338"/>
              <a:gd name="connsiteY922" fmla="*/ 235521 h 1338515"/>
              <a:gd name="connsiteX923" fmla="*/ 990974 w 1244338"/>
              <a:gd name="connsiteY923" fmla="*/ 243141 h 1338515"/>
              <a:gd name="connsiteX924" fmla="*/ 990974 w 1244338"/>
              <a:gd name="connsiteY924" fmla="*/ 242188 h 1338515"/>
              <a:gd name="connsiteX925" fmla="*/ 991926 w 1244338"/>
              <a:gd name="connsiteY925" fmla="*/ 241236 h 1338515"/>
              <a:gd name="connsiteX926" fmla="*/ 994784 w 1244338"/>
              <a:gd name="connsiteY926" fmla="*/ 242188 h 1338515"/>
              <a:gd name="connsiteX927" fmla="*/ 996689 w 1244338"/>
              <a:gd name="connsiteY927" fmla="*/ 254571 h 1338515"/>
              <a:gd name="connsiteX928" fmla="*/ 1003356 w 1244338"/>
              <a:gd name="connsiteY928" fmla="*/ 258381 h 1338515"/>
              <a:gd name="connsiteX929" fmla="*/ 1005261 w 1244338"/>
              <a:gd name="connsiteY929" fmla="*/ 254571 h 1338515"/>
              <a:gd name="connsiteX930" fmla="*/ 1016691 w 1244338"/>
              <a:gd name="connsiteY930" fmla="*/ 254571 h 1338515"/>
              <a:gd name="connsiteX931" fmla="*/ 1021454 w 1244338"/>
              <a:gd name="connsiteY931" fmla="*/ 262191 h 1338515"/>
              <a:gd name="connsiteX932" fmla="*/ 1028121 w 1244338"/>
              <a:gd name="connsiteY932" fmla="*/ 266001 h 1338515"/>
              <a:gd name="connsiteX933" fmla="*/ 1028121 w 1244338"/>
              <a:gd name="connsiteY933" fmla="*/ 266001 h 1338515"/>
              <a:gd name="connsiteX934" fmla="*/ 1027169 w 1244338"/>
              <a:gd name="connsiteY934" fmla="*/ 263143 h 1338515"/>
              <a:gd name="connsiteX935" fmla="*/ 1029074 w 1244338"/>
              <a:gd name="connsiteY935" fmla="*/ 265048 h 1338515"/>
              <a:gd name="connsiteX936" fmla="*/ 1030026 w 1244338"/>
              <a:gd name="connsiteY936" fmla="*/ 266953 h 1338515"/>
              <a:gd name="connsiteX937" fmla="*/ 1032884 w 1244338"/>
              <a:gd name="connsiteY937" fmla="*/ 267906 h 1338515"/>
              <a:gd name="connsiteX938" fmla="*/ 1030979 w 1244338"/>
              <a:gd name="connsiteY938" fmla="*/ 266001 h 1338515"/>
              <a:gd name="connsiteX939" fmla="*/ 1032884 w 1244338"/>
              <a:gd name="connsiteY939" fmla="*/ 264096 h 1338515"/>
              <a:gd name="connsiteX940" fmla="*/ 1034789 w 1244338"/>
              <a:gd name="connsiteY940" fmla="*/ 268858 h 1338515"/>
              <a:gd name="connsiteX941" fmla="*/ 1056696 w 1244338"/>
              <a:gd name="connsiteY941" fmla="*/ 276478 h 1338515"/>
              <a:gd name="connsiteX942" fmla="*/ 1056696 w 1244338"/>
              <a:gd name="connsiteY942" fmla="*/ 273621 h 1338515"/>
              <a:gd name="connsiteX943" fmla="*/ 1053839 w 1244338"/>
              <a:gd name="connsiteY943" fmla="*/ 270763 h 1338515"/>
              <a:gd name="connsiteX944" fmla="*/ 1055744 w 1244338"/>
              <a:gd name="connsiteY944" fmla="*/ 271716 h 1338515"/>
              <a:gd name="connsiteX945" fmla="*/ 1052886 w 1244338"/>
              <a:gd name="connsiteY945" fmla="*/ 266001 h 1338515"/>
              <a:gd name="connsiteX946" fmla="*/ 1055744 w 1244338"/>
              <a:gd name="connsiteY946" fmla="*/ 266953 h 1338515"/>
              <a:gd name="connsiteX947" fmla="*/ 1052886 w 1244338"/>
              <a:gd name="connsiteY947" fmla="*/ 262191 h 1338515"/>
              <a:gd name="connsiteX948" fmla="*/ 1039551 w 1244338"/>
              <a:gd name="connsiteY948" fmla="*/ 249808 h 1338515"/>
              <a:gd name="connsiteX949" fmla="*/ 1042409 w 1244338"/>
              <a:gd name="connsiteY949" fmla="*/ 248856 h 1338515"/>
              <a:gd name="connsiteX950" fmla="*/ 1026216 w 1244338"/>
              <a:gd name="connsiteY950" fmla="*/ 234568 h 1338515"/>
              <a:gd name="connsiteX951" fmla="*/ 1012881 w 1244338"/>
              <a:gd name="connsiteY951" fmla="*/ 220281 h 1338515"/>
              <a:gd name="connsiteX952" fmla="*/ 1021454 w 1244338"/>
              <a:gd name="connsiteY952" fmla="*/ 228853 h 1338515"/>
              <a:gd name="connsiteX953" fmla="*/ 1008119 w 1244338"/>
              <a:gd name="connsiteY953" fmla="*/ 209803 h 1338515"/>
              <a:gd name="connsiteX954" fmla="*/ 1018596 w 1244338"/>
              <a:gd name="connsiteY954" fmla="*/ 211708 h 1338515"/>
              <a:gd name="connsiteX955" fmla="*/ 1028121 w 1244338"/>
              <a:gd name="connsiteY955" fmla="*/ 224091 h 1338515"/>
              <a:gd name="connsiteX956" fmla="*/ 1041456 w 1244338"/>
              <a:gd name="connsiteY956" fmla="*/ 235521 h 1338515"/>
              <a:gd name="connsiteX957" fmla="*/ 1036694 w 1244338"/>
              <a:gd name="connsiteY957" fmla="*/ 233616 h 1338515"/>
              <a:gd name="connsiteX958" fmla="*/ 1050981 w 1244338"/>
              <a:gd name="connsiteY958" fmla="*/ 245998 h 1338515"/>
              <a:gd name="connsiteX959" fmla="*/ 1050981 w 1244338"/>
              <a:gd name="connsiteY959" fmla="*/ 244093 h 1338515"/>
              <a:gd name="connsiteX960" fmla="*/ 1030026 w 1244338"/>
              <a:gd name="connsiteY960" fmla="*/ 218376 h 1338515"/>
              <a:gd name="connsiteX961" fmla="*/ 1009071 w 1244338"/>
              <a:gd name="connsiteY961" fmla="*/ 196468 h 1338515"/>
              <a:gd name="connsiteX962" fmla="*/ 981449 w 1244338"/>
              <a:gd name="connsiteY962" fmla="*/ 183133 h 1338515"/>
              <a:gd name="connsiteX963" fmla="*/ 952874 w 1244338"/>
              <a:gd name="connsiteY963" fmla="*/ 162178 h 1338515"/>
              <a:gd name="connsiteX964" fmla="*/ 950969 w 1244338"/>
              <a:gd name="connsiteY964" fmla="*/ 153606 h 1338515"/>
              <a:gd name="connsiteX965" fmla="*/ 873816 w 1244338"/>
              <a:gd name="connsiteY965" fmla="*/ 115506 h 1338515"/>
              <a:gd name="connsiteX966" fmla="*/ 788091 w 1244338"/>
              <a:gd name="connsiteY966" fmla="*/ 102171 h 1338515"/>
              <a:gd name="connsiteX967" fmla="*/ 780471 w 1244338"/>
              <a:gd name="connsiteY967" fmla="*/ 98361 h 1338515"/>
              <a:gd name="connsiteX968" fmla="*/ 751896 w 1244338"/>
              <a:gd name="connsiteY968" fmla="*/ 96456 h 1338515"/>
              <a:gd name="connsiteX969" fmla="*/ 753801 w 1244338"/>
              <a:gd name="connsiteY969" fmla="*/ 89788 h 1338515"/>
              <a:gd name="connsiteX970" fmla="*/ 759516 w 1244338"/>
              <a:gd name="connsiteY970" fmla="*/ 93598 h 1338515"/>
              <a:gd name="connsiteX971" fmla="*/ 769041 w 1244338"/>
              <a:gd name="connsiteY971" fmla="*/ 91693 h 1338515"/>
              <a:gd name="connsiteX972" fmla="*/ 821429 w 1244338"/>
              <a:gd name="connsiteY972" fmla="*/ 102171 h 1338515"/>
              <a:gd name="connsiteX973" fmla="*/ 847146 w 1244338"/>
              <a:gd name="connsiteY973" fmla="*/ 99313 h 1338515"/>
              <a:gd name="connsiteX974" fmla="*/ 876674 w 1244338"/>
              <a:gd name="connsiteY974" fmla="*/ 105981 h 1338515"/>
              <a:gd name="connsiteX975" fmla="*/ 925251 w 1244338"/>
              <a:gd name="connsiteY975" fmla="*/ 135508 h 1338515"/>
              <a:gd name="connsiteX976" fmla="*/ 961446 w 1244338"/>
              <a:gd name="connsiteY976" fmla="*/ 157416 h 1338515"/>
              <a:gd name="connsiteX977" fmla="*/ 993831 w 1244338"/>
              <a:gd name="connsiteY977" fmla="*/ 181228 h 1338515"/>
              <a:gd name="connsiteX978" fmla="*/ 999546 w 1244338"/>
              <a:gd name="connsiteY978" fmla="*/ 181228 h 1338515"/>
              <a:gd name="connsiteX979" fmla="*/ 1035741 w 1244338"/>
              <a:gd name="connsiteY979" fmla="*/ 213613 h 1338515"/>
              <a:gd name="connsiteX980" fmla="*/ 1062411 w 1244338"/>
              <a:gd name="connsiteY980" fmla="*/ 253618 h 1338515"/>
              <a:gd name="connsiteX981" fmla="*/ 1071936 w 1244338"/>
              <a:gd name="connsiteY981" fmla="*/ 266001 h 1338515"/>
              <a:gd name="connsiteX982" fmla="*/ 1082414 w 1244338"/>
              <a:gd name="connsiteY982" fmla="*/ 278383 h 1338515"/>
              <a:gd name="connsiteX983" fmla="*/ 1085271 w 1244338"/>
              <a:gd name="connsiteY983" fmla="*/ 281241 h 1338515"/>
              <a:gd name="connsiteX984" fmla="*/ 1088129 w 1244338"/>
              <a:gd name="connsiteY984" fmla="*/ 284098 h 1338515"/>
              <a:gd name="connsiteX985" fmla="*/ 1087176 w 1244338"/>
              <a:gd name="connsiteY985" fmla="*/ 285051 h 1338515"/>
              <a:gd name="connsiteX986" fmla="*/ 1092891 w 1244338"/>
              <a:gd name="connsiteY986" fmla="*/ 297433 h 1338515"/>
              <a:gd name="connsiteX987" fmla="*/ 1105274 w 1244338"/>
              <a:gd name="connsiteY987" fmla="*/ 315531 h 1338515"/>
              <a:gd name="connsiteX988" fmla="*/ 1109084 w 1244338"/>
              <a:gd name="connsiteY988" fmla="*/ 316483 h 1338515"/>
              <a:gd name="connsiteX989" fmla="*/ 1118609 w 1244338"/>
              <a:gd name="connsiteY989" fmla="*/ 333628 h 1338515"/>
              <a:gd name="connsiteX990" fmla="*/ 1142421 w 1244338"/>
              <a:gd name="connsiteY990" fmla="*/ 370776 h 1338515"/>
              <a:gd name="connsiteX991" fmla="*/ 1142421 w 1244338"/>
              <a:gd name="connsiteY991" fmla="*/ 370776 h 1338515"/>
              <a:gd name="connsiteX992" fmla="*/ 1151946 w 1244338"/>
              <a:gd name="connsiteY992" fmla="*/ 388873 h 1338515"/>
              <a:gd name="connsiteX993" fmla="*/ 1150994 w 1244338"/>
              <a:gd name="connsiteY993" fmla="*/ 388873 h 1338515"/>
              <a:gd name="connsiteX994" fmla="*/ 1152899 w 1244338"/>
              <a:gd name="connsiteY994" fmla="*/ 394588 h 1338515"/>
              <a:gd name="connsiteX995" fmla="*/ 1159566 w 1244338"/>
              <a:gd name="connsiteY995" fmla="*/ 401256 h 1338515"/>
              <a:gd name="connsiteX996" fmla="*/ 1160519 w 1244338"/>
              <a:gd name="connsiteY996" fmla="*/ 406971 h 1338515"/>
              <a:gd name="connsiteX997" fmla="*/ 1163376 w 1244338"/>
              <a:gd name="connsiteY997" fmla="*/ 408876 h 1338515"/>
              <a:gd name="connsiteX998" fmla="*/ 1163376 w 1244338"/>
              <a:gd name="connsiteY998" fmla="*/ 412686 h 1338515"/>
              <a:gd name="connsiteX999" fmla="*/ 1169091 w 1244338"/>
              <a:gd name="connsiteY999" fmla="*/ 418401 h 1338515"/>
              <a:gd name="connsiteX1000" fmla="*/ 1179569 w 1244338"/>
              <a:gd name="connsiteY1000" fmla="*/ 446023 h 1338515"/>
              <a:gd name="connsiteX1001" fmla="*/ 1180521 w 1244338"/>
              <a:gd name="connsiteY1001" fmla="*/ 457453 h 1338515"/>
              <a:gd name="connsiteX1002" fmla="*/ 1182426 w 1244338"/>
              <a:gd name="connsiteY1002" fmla="*/ 462216 h 1338515"/>
              <a:gd name="connsiteX1003" fmla="*/ 1183379 w 1244338"/>
              <a:gd name="connsiteY1003" fmla="*/ 466026 h 1338515"/>
              <a:gd name="connsiteX1004" fmla="*/ 1184331 w 1244338"/>
              <a:gd name="connsiteY1004" fmla="*/ 466978 h 1338515"/>
              <a:gd name="connsiteX1005" fmla="*/ 1190999 w 1244338"/>
              <a:gd name="connsiteY1005" fmla="*/ 464121 h 1338515"/>
              <a:gd name="connsiteX1006" fmla="*/ 1190046 w 1244338"/>
              <a:gd name="connsiteY1006" fmla="*/ 453643 h 1338515"/>
              <a:gd name="connsiteX1007" fmla="*/ 1192904 w 1244338"/>
              <a:gd name="connsiteY1007" fmla="*/ 462216 h 1338515"/>
              <a:gd name="connsiteX1008" fmla="*/ 1191951 w 1244338"/>
              <a:gd name="connsiteY1008" fmla="*/ 463168 h 1338515"/>
              <a:gd name="connsiteX1009" fmla="*/ 1194809 w 1244338"/>
              <a:gd name="connsiteY1009" fmla="*/ 461263 h 1338515"/>
              <a:gd name="connsiteX1010" fmla="*/ 1196714 w 1244338"/>
              <a:gd name="connsiteY1010" fmla="*/ 461263 h 1338515"/>
              <a:gd name="connsiteX1011" fmla="*/ 1194809 w 1244338"/>
              <a:gd name="connsiteY1011" fmla="*/ 459358 h 1338515"/>
              <a:gd name="connsiteX1012" fmla="*/ 1197666 w 1244338"/>
              <a:gd name="connsiteY1012" fmla="*/ 458406 h 1338515"/>
              <a:gd name="connsiteX1013" fmla="*/ 1190999 w 1244338"/>
              <a:gd name="connsiteY1013" fmla="*/ 450786 h 1338515"/>
              <a:gd name="connsiteX1014" fmla="*/ 1197666 w 1244338"/>
              <a:gd name="connsiteY1014" fmla="*/ 454596 h 1338515"/>
              <a:gd name="connsiteX1015" fmla="*/ 1191951 w 1244338"/>
              <a:gd name="connsiteY1015" fmla="*/ 445071 h 1338515"/>
              <a:gd name="connsiteX1016" fmla="*/ 1193856 w 1244338"/>
              <a:gd name="connsiteY1016" fmla="*/ 441261 h 1338515"/>
              <a:gd name="connsiteX1017" fmla="*/ 1198619 w 1244338"/>
              <a:gd name="connsiteY1017" fmla="*/ 452691 h 1338515"/>
              <a:gd name="connsiteX1018" fmla="*/ 1189094 w 1244338"/>
              <a:gd name="connsiteY1018" fmla="*/ 430783 h 1338515"/>
              <a:gd name="connsiteX1019" fmla="*/ 1188141 w 1244338"/>
              <a:gd name="connsiteY1019" fmla="*/ 421258 h 1338515"/>
              <a:gd name="connsiteX1020" fmla="*/ 1190999 w 1244338"/>
              <a:gd name="connsiteY1020" fmla="*/ 430783 h 1338515"/>
              <a:gd name="connsiteX1021" fmla="*/ 1190999 w 1244338"/>
              <a:gd name="connsiteY1021" fmla="*/ 426973 h 1338515"/>
              <a:gd name="connsiteX1022" fmla="*/ 1197666 w 1244338"/>
              <a:gd name="connsiteY1022" fmla="*/ 445071 h 1338515"/>
              <a:gd name="connsiteX1023" fmla="*/ 1199571 w 1244338"/>
              <a:gd name="connsiteY1023" fmla="*/ 444118 h 1338515"/>
              <a:gd name="connsiteX1024" fmla="*/ 1205286 w 1244338"/>
              <a:gd name="connsiteY1024" fmla="*/ 455548 h 1338515"/>
              <a:gd name="connsiteX1025" fmla="*/ 1214811 w 1244338"/>
              <a:gd name="connsiteY1025" fmla="*/ 480313 h 1338515"/>
              <a:gd name="connsiteX1026" fmla="*/ 1219574 w 1244338"/>
              <a:gd name="connsiteY1026" fmla="*/ 505078 h 1338515"/>
              <a:gd name="connsiteX1027" fmla="*/ 1216716 w 1244338"/>
              <a:gd name="connsiteY1027" fmla="*/ 486028 h 1338515"/>
              <a:gd name="connsiteX1028" fmla="*/ 1222431 w 1244338"/>
              <a:gd name="connsiteY1028" fmla="*/ 504126 h 1338515"/>
              <a:gd name="connsiteX1029" fmla="*/ 1220526 w 1244338"/>
              <a:gd name="connsiteY1029" fmla="*/ 512698 h 1338515"/>
              <a:gd name="connsiteX1030" fmla="*/ 1225289 w 1244338"/>
              <a:gd name="connsiteY1030" fmla="*/ 532701 h 1338515"/>
              <a:gd name="connsiteX1031" fmla="*/ 1235766 w 1244338"/>
              <a:gd name="connsiteY1031" fmla="*/ 566038 h 1338515"/>
              <a:gd name="connsiteX1032" fmla="*/ 1238624 w 1244338"/>
              <a:gd name="connsiteY1032" fmla="*/ 588898 h 1338515"/>
              <a:gd name="connsiteX1033" fmla="*/ 1240529 w 1244338"/>
              <a:gd name="connsiteY1033" fmla="*/ 600328 h 1338515"/>
              <a:gd name="connsiteX1034" fmla="*/ 1241481 w 1244338"/>
              <a:gd name="connsiteY1034" fmla="*/ 612711 h 1338515"/>
              <a:gd name="connsiteX1035" fmla="*/ 1244339 w 1244338"/>
              <a:gd name="connsiteY1035" fmla="*/ 663193 h 1338515"/>
              <a:gd name="connsiteX1036" fmla="*/ 1231956 w 1244338"/>
              <a:gd name="connsiteY1036" fmla="*/ 755586 h 1338515"/>
              <a:gd name="connsiteX1037" fmla="*/ 1015739 w 1244338"/>
              <a:gd name="connsiteY1037" fmla="*/ 215518 h 1338515"/>
              <a:gd name="connsiteX1038" fmla="*/ 1010024 w 1244338"/>
              <a:gd name="connsiteY1038" fmla="*/ 210756 h 1338515"/>
              <a:gd name="connsiteX1039" fmla="*/ 1015739 w 1244338"/>
              <a:gd name="connsiteY1039" fmla="*/ 215518 h 1338515"/>
              <a:gd name="connsiteX1040" fmla="*/ 349941 w 1244338"/>
              <a:gd name="connsiteY1040" fmla="*/ 1191831 h 1338515"/>
              <a:gd name="connsiteX1041" fmla="*/ 342321 w 1244338"/>
              <a:gd name="connsiteY1041" fmla="*/ 1190878 h 1338515"/>
              <a:gd name="connsiteX1042" fmla="*/ 349941 w 1244338"/>
              <a:gd name="connsiteY1042" fmla="*/ 1191831 h 1338515"/>
              <a:gd name="connsiteX1043" fmla="*/ 398519 w 1244338"/>
              <a:gd name="connsiteY1043" fmla="*/ 1220406 h 1338515"/>
              <a:gd name="connsiteX1044" fmla="*/ 388994 w 1244338"/>
              <a:gd name="connsiteY1044" fmla="*/ 1217548 h 1338515"/>
              <a:gd name="connsiteX1045" fmla="*/ 398519 w 1244338"/>
              <a:gd name="connsiteY1045" fmla="*/ 1220406 h 1338515"/>
              <a:gd name="connsiteX1046" fmla="*/ 408044 w 1244338"/>
              <a:gd name="connsiteY1046" fmla="*/ 1208023 h 1338515"/>
              <a:gd name="connsiteX1047" fmla="*/ 399471 w 1244338"/>
              <a:gd name="connsiteY1047" fmla="*/ 1206118 h 1338515"/>
              <a:gd name="connsiteX1048" fmla="*/ 408044 w 1244338"/>
              <a:gd name="connsiteY1048" fmla="*/ 1208023 h 1338515"/>
              <a:gd name="connsiteX1049" fmla="*/ 507104 w 1244338"/>
              <a:gd name="connsiteY1049" fmla="*/ 1248981 h 1338515"/>
              <a:gd name="connsiteX1050" fmla="*/ 506151 w 1244338"/>
              <a:gd name="connsiteY1050" fmla="*/ 1246123 h 1338515"/>
              <a:gd name="connsiteX1051" fmla="*/ 500436 w 1244338"/>
              <a:gd name="connsiteY1051" fmla="*/ 1246123 h 1338515"/>
              <a:gd name="connsiteX1052" fmla="*/ 507104 w 1244338"/>
              <a:gd name="connsiteY1052" fmla="*/ 1248981 h 1338515"/>
              <a:gd name="connsiteX1053" fmla="*/ 553776 w 1244338"/>
              <a:gd name="connsiteY1053" fmla="*/ 1252791 h 1338515"/>
              <a:gd name="connsiteX1054" fmla="*/ 542346 w 1244338"/>
              <a:gd name="connsiteY1054" fmla="*/ 1247076 h 1338515"/>
              <a:gd name="connsiteX1055" fmla="*/ 549966 w 1244338"/>
              <a:gd name="connsiteY1055" fmla="*/ 1247076 h 1338515"/>
              <a:gd name="connsiteX1056" fmla="*/ 544251 w 1244338"/>
              <a:gd name="connsiteY1056" fmla="*/ 1244218 h 1338515"/>
              <a:gd name="connsiteX1057" fmla="*/ 522344 w 1244338"/>
              <a:gd name="connsiteY1057" fmla="*/ 1245171 h 1338515"/>
              <a:gd name="connsiteX1058" fmla="*/ 549966 w 1244338"/>
              <a:gd name="connsiteY1058" fmla="*/ 1252791 h 1338515"/>
              <a:gd name="connsiteX1059" fmla="*/ 547109 w 1244338"/>
              <a:gd name="connsiteY1059" fmla="*/ 1255648 h 1338515"/>
              <a:gd name="connsiteX1060" fmla="*/ 553776 w 1244338"/>
              <a:gd name="connsiteY1060" fmla="*/ 1252791 h 1338515"/>
              <a:gd name="connsiteX1061" fmla="*/ 1176711 w 1244338"/>
              <a:gd name="connsiteY1061" fmla="*/ 808926 h 1338515"/>
              <a:gd name="connsiteX1062" fmla="*/ 1174806 w 1244338"/>
              <a:gd name="connsiteY1062" fmla="*/ 812736 h 1338515"/>
              <a:gd name="connsiteX1063" fmla="*/ 1175759 w 1244338"/>
              <a:gd name="connsiteY1063" fmla="*/ 815593 h 1338515"/>
              <a:gd name="connsiteX1064" fmla="*/ 1176711 w 1244338"/>
              <a:gd name="connsiteY1064" fmla="*/ 808926 h 1338515"/>
              <a:gd name="connsiteX1065" fmla="*/ 1176711 w 1244338"/>
              <a:gd name="connsiteY1065" fmla="*/ 808926 h 1338515"/>
              <a:gd name="connsiteX1066" fmla="*/ 1157661 w 1244338"/>
              <a:gd name="connsiteY1066" fmla="*/ 918463 h 1338515"/>
              <a:gd name="connsiteX1067" fmla="*/ 1159566 w 1244338"/>
              <a:gd name="connsiteY1067" fmla="*/ 924178 h 1338515"/>
              <a:gd name="connsiteX1068" fmla="*/ 1164329 w 1244338"/>
              <a:gd name="connsiteY1068" fmla="*/ 912748 h 1338515"/>
              <a:gd name="connsiteX1069" fmla="*/ 1157661 w 1244338"/>
              <a:gd name="connsiteY1069" fmla="*/ 918463 h 1338515"/>
              <a:gd name="connsiteX1070" fmla="*/ 763326 w 1244338"/>
              <a:gd name="connsiteY1070" fmla="*/ 1216596 h 1338515"/>
              <a:gd name="connsiteX1071" fmla="*/ 773804 w 1244338"/>
              <a:gd name="connsiteY1071" fmla="*/ 1211833 h 1338515"/>
              <a:gd name="connsiteX1072" fmla="*/ 763326 w 1244338"/>
              <a:gd name="connsiteY1072" fmla="*/ 1216596 h 1338515"/>
              <a:gd name="connsiteX1073" fmla="*/ 698556 w 1244338"/>
              <a:gd name="connsiteY1073" fmla="*/ 1239456 h 1338515"/>
              <a:gd name="connsiteX1074" fmla="*/ 677601 w 1244338"/>
              <a:gd name="connsiteY1074" fmla="*/ 1244218 h 1338515"/>
              <a:gd name="connsiteX1075" fmla="*/ 698556 w 1244338"/>
              <a:gd name="connsiteY1075" fmla="*/ 1245171 h 1338515"/>
              <a:gd name="connsiteX1076" fmla="*/ 698556 w 1244338"/>
              <a:gd name="connsiteY1076" fmla="*/ 1239456 h 1338515"/>
              <a:gd name="connsiteX1077" fmla="*/ 651884 w 1244338"/>
              <a:gd name="connsiteY1077" fmla="*/ 1243266 h 1338515"/>
              <a:gd name="connsiteX1078" fmla="*/ 648074 w 1244338"/>
              <a:gd name="connsiteY1078" fmla="*/ 1246123 h 1338515"/>
              <a:gd name="connsiteX1079" fmla="*/ 653789 w 1244338"/>
              <a:gd name="connsiteY1079" fmla="*/ 1246123 h 1338515"/>
              <a:gd name="connsiteX1080" fmla="*/ 651884 w 1244338"/>
              <a:gd name="connsiteY1080" fmla="*/ 1243266 h 1338515"/>
              <a:gd name="connsiteX1081" fmla="*/ 651884 w 1244338"/>
              <a:gd name="connsiteY1081" fmla="*/ 1248981 h 1338515"/>
              <a:gd name="connsiteX1082" fmla="*/ 665219 w 1244338"/>
              <a:gd name="connsiteY1082" fmla="*/ 1249933 h 1338515"/>
              <a:gd name="connsiteX1083" fmla="*/ 669981 w 1244338"/>
              <a:gd name="connsiteY1083" fmla="*/ 1245171 h 1338515"/>
              <a:gd name="connsiteX1084" fmla="*/ 651884 w 1244338"/>
              <a:gd name="connsiteY1084" fmla="*/ 1248981 h 1338515"/>
              <a:gd name="connsiteX1085" fmla="*/ 678554 w 1244338"/>
              <a:gd name="connsiteY1085" fmla="*/ 1229931 h 1338515"/>
              <a:gd name="connsiteX1086" fmla="*/ 677601 w 1244338"/>
              <a:gd name="connsiteY1086" fmla="*/ 1231836 h 1338515"/>
              <a:gd name="connsiteX1087" fmla="*/ 677601 w 1244338"/>
              <a:gd name="connsiteY1087" fmla="*/ 1225168 h 1338515"/>
              <a:gd name="connsiteX1088" fmla="*/ 654741 w 1244338"/>
              <a:gd name="connsiteY1088" fmla="*/ 1229931 h 1338515"/>
              <a:gd name="connsiteX1089" fmla="*/ 643311 w 1244338"/>
              <a:gd name="connsiteY1089" fmla="*/ 1237551 h 1338515"/>
              <a:gd name="connsiteX1090" fmla="*/ 659504 w 1244338"/>
              <a:gd name="connsiteY1090" fmla="*/ 1233741 h 1338515"/>
              <a:gd name="connsiteX1091" fmla="*/ 678554 w 1244338"/>
              <a:gd name="connsiteY1091" fmla="*/ 1229931 h 1338515"/>
              <a:gd name="connsiteX1092" fmla="*/ 616641 w 1244338"/>
              <a:gd name="connsiteY1092" fmla="*/ 1245171 h 1338515"/>
              <a:gd name="connsiteX1093" fmla="*/ 646169 w 1244338"/>
              <a:gd name="connsiteY1093" fmla="*/ 1246123 h 1338515"/>
              <a:gd name="connsiteX1094" fmla="*/ 616641 w 1244338"/>
              <a:gd name="connsiteY1094" fmla="*/ 1245171 h 1338515"/>
              <a:gd name="connsiteX1095" fmla="*/ 690936 w 1244338"/>
              <a:gd name="connsiteY1095" fmla="*/ 1225168 h 1338515"/>
              <a:gd name="connsiteX1096" fmla="*/ 686174 w 1244338"/>
              <a:gd name="connsiteY1096" fmla="*/ 1228026 h 1338515"/>
              <a:gd name="connsiteX1097" fmla="*/ 690936 w 1244338"/>
              <a:gd name="connsiteY1097" fmla="*/ 1225168 h 1338515"/>
              <a:gd name="connsiteX1098" fmla="*/ 703319 w 1244338"/>
              <a:gd name="connsiteY1098" fmla="*/ 1202308 h 1338515"/>
              <a:gd name="connsiteX1099" fmla="*/ 709986 w 1244338"/>
              <a:gd name="connsiteY1099" fmla="*/ 1200403 h 1338515"/>
              <a:gd name="connsiteX1100" fmla="*/ 722369 w 1244338"/>
              <a:gd name="connsiteY1100" fmla="*/ 1195641 h 1338515"/>
              <a:gd name="connsiteX1101" fmla="*/ 720464 w 1244338"/>
              <a:gd name="connsiteY1101" fmla="*/ 1193736 h 1338515"/>
              <a:gd name="connsiteX1102" fmla="*/ 701414 w 1244338"/>
              <a:gd name="connsiteY1102" fmla="*/ 1198498 h 1338515"/>
              <a:gd name="connsiteX1103" fmla="*/ 684269 w 1244338"/>
              <a:gd name="connsiteY1103" fmla="*/ 1200403 h 1338515"/>
              <a:gd name="connsiteX1104" fmla="*/ 655694 w 1244338"/>
              <a:gd name="connsiteY1104" fmla="*/ 1208976 h 1338515"/>
              <a:gd name="connsiteX1105" fmla="*/ 665219 w 1244338"/>
              <a:gd name="connsiteY1105" fmla="*/ 1208023 h 1338515"/>
              <a:gd name="connsiteX1106" fmla="*/ 664266 w 1244338"/>
              <a:gd name="connsiteY1106" fmla="*/ 1211833 h 1338515"/>
              <a:gd name="connsiteX1107" fmla="*/ 672839 w 1244338"/>
              <a:gd name="connsiteY1107" fmla="*/ 1210881 h 1338515"/>
              <a:gd name="connsiteX1108" fmla="*/ 668076 w 1244338"/>
              <a:gd name="connsiteY1108" fmla="*/ 1208023 h 1338515"/>
              <a:gd name="connsiteX1109" fmla="*/ 695699 w 1244338"/>
              <a:gd name="connsiteY1109" fmla="*/ 1204214 h 1338515"/>
              <a:gd name="connsiteX1110" fmla="*/ 703319 w 1244338"/>
              <a:gd name="connsiteY1110" fmla="*/ 1202308 h 1338515"/>
              <a:gd name="connsiteX1111" fmla="*/ 370896 w 1244338"/>
              <a:gd name="connsiteY1111" fmla="*/ 1108011 h 1338515"/>
              <a:gd name="connsiteX1112" fmla="*/ 373754 w 1244338"/>
              <a:gd name="connsiteY1112" fmla="*/ 1108963 h 1338515"/>
              <a:gd name="connsiteX1113" fmla="*/ 373754 w 1244338"/>
              <a:gd name="connsiteY1113" fmla="*/ 1108011 h 1338515"/>
              <a:gd name="connsiteX1114" fmla="*/ 373754 w 1244338"/>
              <a:gd name="connsiteY1114" fmla="*/ 1108011 h 1338515"/>
              <a:gd name="connsiteX1115" fmla="*/ 371849 w 1244338"/>
              <a:gd name="connsiteY1115" fmla="*/ 1108011 h 1338515"/>
              <a:gd name="connsiteX1116" fmla="*/ 370896 w 1244338"/>
              <a:gd name="connsiteY1116" fmla="*/ 1108011 h 1338515"/>
              <a:gd name="connsiteX1117" fmla="*/ 294696 w 1244338"/>
              <a:gd name="connsiteY1117" fmla="*/ 1073721 h 1338515"/>
              <a:gd name="connsiteX1118" fmla="*/ 294696 w 1244338"/>
              <a:gd name="connsiteY1118" fmla="*/ 1073721 h 1338515"/>
              <a:gd name="connsiteX1119" fmla="*/ 294696 w 1244338"/>
              <a:gd name="connsiteY1119" fmla="*/ 1073721 h 1338515"/>
              <a:gd name="connsiteX1120" fmla="*/ 294696 w 1244338"/>
              <a:gd name="connsiteY1120" fmla="*/ 1073721 h 1338515"/>
              <a:gd name="connsiteX1121" fmla="*/ 293744 w 1244338"/>
              <a:gd name="connsiteY1121" fmla="*/ 1075626 h 1338515"/>
              <a:gd name="connsiteX1122" fmla="*/ 294696 w 1244338"/>
              <a:gd name="connsiteY1122" fmla="*/ 1076578 h 1338515"/>
              <a:gd name="connsiteX1123" fmla="*/ 295649 w 1244338"/>
              <a:gd name="connsiteY1123" fmla="*/ 1075626 h 1338515"/>
              <a:gd name="connsiteX1124" fmla="*/ 294696 w 1244338"/>
              <a:gd name="connsiteY1124" fmla="*/ 1073721 h 1338515"/>
              <a:gd name="connsiteX1125" fmla="*/ 529011 w 1244338"/>
              <a:gd name="connsiteY1125" fmla="*/ 186943 h 1338515"/>
              <a:gd name="connsiteX1126" fmla="*/ 533774 w 1244338"/>
              <a:gd name="connsiteY1126" fmla="*/ 186943 h 1338515"/>
              <a:gd name="connsiteX1127" fmla="*/ 534726 w 1244338"/>
              <a:gd name="connsiteY1127" fmla="*/ 186943 h 1338515"/>
              <a:gd name="connsiteX1128" fmla="*/ 539489 w 1244338"/>
              <a:gd name="connsiteY1128" fmla="*/ 185038 h 1338515"/>
              <a:gd name="connsiteX1129" fmla="*/ 529011 w 1244338"/>
              <a:gd name="connsiteY1129" fmla="*/ 186943 h 1338515"/>
              <a:gd name="connsiteX1130" fmla="*/ 1200524 w 1244338"/>
              <a:gd name="connsiteY1130" fmla="*/ 495553 h 1338515"/>
              <a:gd name="connsiteX1131" fmla="*/ 1200524 w 1244338"/>
              <a:gd name="connsiteY1131" fmla="*/ 497458 h 1338515"/>
              <a:gd name="connsiteX1132" fmla="*/ 1203381 w 1244338"/>
              <a:gd name="connsiteY1132" fmla="*/ 510793 h 1338515"/>
              <a:gd name="connsiteX1133" fmla="*/ 1204334 w 1244338"/>
              <a:gd name="connsiteY1133" fmla="*/ 504126 h 1338515"/>
              <a:gd name="connsiteX1134" fmla="*/ 1200524 w 1244338"/>
              <a:gd name="connsiteY1134" fmla="*/ 495553 h 1338515"/>
              <a:gd name="connsiteX1135" fmla="*/ 1205286 w 1244338"/>
              <a:gd name="connsiteY1135" fmla="*/ 515556 h 1338515"/>
              <a:gd name="connsiteX1136" fmla="*/ 1207191 w 1244338"/>
              <a:gd name="connsiteY1136" fmla="*/ 517461 h 1338515"/>
              <a:gd name="connsiteX1137" fmla="*/ 1208144 w 1244338"/>
              <a:gd name="connsiteY1137" fmla="*/ 517461 h 1338515"/>
              <a:gd name="connsiteX1138" fmla="*/ 1207191 w 1244338"/>
              <a:gd name="connsiteY1138" fmla="*/ 510793 h 1338515"/>
              <a:gd name="connsiteX1139" fmla="*/ 1205286 w 1244338"/>
              <a:gd name="connsiteY1139" fmla="*/ 515556 h 1338515"/>
              <a:gd name="connsiteX1140" fmla="*/ 1204334 w 1244338"/>
              <a:gd name="connsiteY1140" fmla="*/ 701293 h 1338515"/>
              <a:gd name="connsiteX1141" fmla="*/ 1203381 w 1244338"/>
              <a:gd name="connsiteY1141" fmla="*/ 693673 h 1338515"/>
              <a:gd name="connsiteX1142" fmla="*/ 1202429 w 1244338"/>
              <a:gd name="connsiteY1142" fmla="*/ 695578 h 1338515"/>
              <a:gd name="connsiteX1143" fmla="*/ 1202429 w 1244338"/>
              <a:gd name="connsiteY1143" fmla="*/ 696531 h 1338515"/>
              <a:gd name="connsiteX1144" fmla="*/ 1202429 w 1244338"/>
              <a:gd name="connsiteY1144" fmla="*/ 697483 h 1338515"/>
              <a:gd name="connsiteX1145" fmla="*/ 1203381 w 1244338"/>
              <a:gd name="connsiteY1145" fmla="*/ 703198 h 1338515"/>
              <a:gd name="connsiteX1146" fmla="*/ 1201476 w 1244338"/>
              <a:gd name="connsiteY1146" fmla="*/ 700341 h 1338515"/>
              <a:gd name="connsiteX1147" fmla="*/ 1199571 w 1244338"/>
              <a:gd name="connsiteY1147" fmla="*/ 709866 h 1338515"/>
              <a:gd name="connsiteX1148" fmla="*/ 1200524 w 1244338"/>
              <a:gd name="connsiteY1148" fmla="*/ 713676 h 1338515"/>
              <a:gd name="connsiteX1149" fmla="*/ 1204334 w 1244338"/>
              <a:gd name="connsiteY1149" fmla="*/ 701293 h 1338515"/>
              <a:gd name="connsiteX1150" fmla="*/ 700461 w 1244338"/>
              <a:gd name="connsiteY1150" fmla="*/ 192658 h 1338515"/>
              <a:gd name="connsiteX1151" fmla="*/ 698556 w 1244338"/>
              <a:gd name="connsiteY1151" fmla="*/ 192658 h 1338515"/>
              <a:gd name="connsiteX1152" fmla="*/ 700461 w 1244338"/>
              <a:gd name="connsiteY1152" fmla="*/ 192658 h 1338515"/>
              <a:gd name="connsiteX1153" fmla="*/ 700461 w 1244338"/>
              <a:gd name="connsiteY1153" fmla="*/ 192658 h 1338515"/>
              <a:gd name="connsiteX1154" fmla="*/ 1083366 w 1244338"/>
              <a:gd name="connsiteY1154" fmla="*/ 343153 h 1338515"/>
              <a:gd name="connsiteX1155" fmla="*/ 1083366 w 1244338"/>
              <a:gd name="connsiteY1155" fmla="*/ 343153 h 1338515"/>
              <a:gd name="connsiteX1156" fmla="*/ 1088129 w 1244338"/>
              <a:gd name="connsiteY1156" fmla="*/ 346963 h 1338515"/>
              <a:gd name="connsiteX1157" fmla="*/ 1083366 w 1244338"/>
              <a:gd name="connsiteY1157" fmla="*/ 343153 h 1338515"/>
              <a:gd name="connsiteX1158" fmla="*/ 1201476 w 1244338"/>
              <a:gd name="connsiteY1158" fmla="*/ 692721 h 1338515"/>
              <a:gd name="connsiteX1159" fmla="*/ 1204334 w 1244338"/>
              <a:gd name="connsiteY1159" fmla="*/ 681291 h 1338515"/>
              <a:gd name="connsiteX1160" fmla="*/ 1201476 w 1244338"/>
              <a:gd name="connsiteY1160" fmla="*/ 679386 h 1338515"/>
              <a:gd name="connsiteX1161" fmla="*/ 1204334 w 1244338"/>
              <a:gd name="connsiteY1161" fmla="*/ 676528 h 1338515"/>
              <a:gd name="connsiteX1162" fmla="*/ 1203381 w 1244338"/>
              <a:gd name="connsiteY1162" fmla="*/ 660336 h 1338515"/>
              <a:gd name="connsiteX1163" fmla="*/ 1203381 w 1244338"/>
              <a:gd name="connsiteY1163" fmla="*/ 652716 h 1338515"/>
              <a:gd name="connsiteX1164" fmla="*/ 1199571 w 1244338"/>
              <a:gd name="connsiteY1164" fmla="*/ 657478 h 1338515"/>
              <a:gd name="connsiteX1165" fmla="*/ 1199571 w 1244338"/>
              <a:gd name="connsiteY1165" fmla="*/ 658431 h 1338515"/>
              <a:gd name="connsiteX1166" fmla="*/ 1200524 w 1244338"/>
              <a:gd name="connsiteY1166" fmla="*/ 666051 h 1338515"/>
              <a:gd name="connsiteX1167" fmla="*/ 1201476 w 1244338"/>
              <a:gd name="connsiteY1167" fmla="*/ 692721 h 1338515"/>
              <a:gd name="connsiteX1168" fmla="*/ 1202429 w 1244338"/>
              <a:gd name="connsiteY1168" fmla="*/ 647001 h 1338515"/>
              <a:gd name="connsiteX1169" fmla="*/ 1202429 w 1244338"/>
              <a:gd name="connsiteY1169" fmla="*/ 646048 h 1338515"/>
              <a:gd name="connsiteX1170" fmla="*/ 1202429 w 1244338"/>
              <a:gd name="connsiteY1170" fmla="*/ 647001 h 1338515"/>
              <a:gd name="connsiteX1171" fmla="*/ 1131944 w 1244338"/>
              <a:gd name="connsiteY1171" fmla="*/ 389826 h 1338515"/>
              <a:gd name="connsiteX1172" fmla="*/ 1124324 w 1244338"/>
              <a:gd name="connsiteY1172" fmla="*/ 378396 h 1338515"/>
              <a:gd name="connsiteX1173" fmla="*/ 1123371 w 1244338"/>
              <a:gd name="connsiteY1173" fmla="*/ 378396 h 1338515"/>
              <a:gd name="connsiteX1174" fmla="*/ 1122419 w 1244338"/>
              <a:gd name="connsiteY1174" fmla="*/ 385063 h 1338515"/>
              <a:gd name="connsiteX1175" fmla="*/ 1131944 w 1244338"/>
              <a:gd name="connsiteY1175" fmla="*/ 389826 h 1338515"/>
              <a:gd name="connsiteX1176" fmla="*/ 1114799 w 1244338"/>
              <a:gd name="connsiteY1176" fmla="*/ 368871 h 1338515"/>
              <a:gd name="connsiteX1177" fmla="*/ 1120514 w 1244338"/>
              <a:gd name="connsiteY1177" fmla="*/ 374586 h 1338515"/>
              <a:gd name="connsiteX1178" fmla="*/ 1114799 w 1244338"/>
              <a:gd name="connsiteY1178" fmla="*/ 368871 h 1338515"/>
              <a:gd name="connsiteX1179" fmla="*/ 1199571 w 1244338"/>
              <a:gd name="connsiteY1179" fmla="*/ 716533 h 1338515"/>
              <a:gd name="connsiteX1180" fmla="*/ 1199571 w 1244338"/>
              <a:gd name="connsiteY1180" fmla="*/ 710818 h 1338515"/>
              <a:gd name="connsiteX1181" fmla="*/ 1199571 w 1244338"/>
              <a:gd name="connsiteY1181" fmla="*/ 716533 h 1338515"/>
              <a:gd name="connsiteX1182" fmla="*/ 1217669 w 1244338"/>
              <a:gd name="connsiteY1182" fmla="*/ 572706 h 1338515"/>
              <a:gd name="connsiteX1183" fmla="*/ 1218621 w 1244338"/>
              <a:gd name="connsiteY1183" fmla="*/ 566991 h 1338515"/>
              <a:gd name="connsiteX1184" fmla="*/ 1216716 w 1244338"/>
              <a:gd name="connsiteY1184" fmla="*/ 570801 h 1338515"/>
              <a:gd name="connsiteX1185" fmla="*/ 1217669 w 1244338"/>
              <a:gd name="connsiteY1185" fmla="*/ 572706 h 1338515"/>
              <a:gd name="connsiteX1186" fmla="*/ 1217669 w 1244338"/>
              <a:gd name="connsiteY1186" fmla="*/ 557466 h 1338515"/>
              <a:gd name="connsiteX1187" fmla="*/ 1215764 w 1244338"/>
              <a:gd name="connsiteY1187" fmla="*/ 554608 h 1338515"/>
              <a:gd name="connsiteX1188" fmla="*/ 1215764 w 1244338"/>
              <a:gd name="connsiteY1188" fmla="*/ 556513 h 1338515"/>
              <a:gd name="connsiteX1189" fmla="*/ 1217669 w 1244338"/>
              <a:gd name="connsiteY1189" fmla="*/ 557466 h 1338515"/>
              <a:gd name="connsiteX1190" fmla="*/ 1211001 w 1244338"/>
              <a:gd name="connsiteY1190" fmla="*/ 539368 h 1338515"/>
              <a:gd name="connsiteX1191" fmla="*/ 1209096 w 1244338"/>
              <a:gd name="connsiteY1191" fmla="*/ 539368 h 1338515"/>
              <a:gd name="connsiteX1192" fmla="*/ 1206239 w 1244338"/>
              <a:gd name="connsiteY1192" fmla="*/ 543178 h 1338515"/>
              <a:gd name="connsiteX1193" fmla="*/ 1207191 w 1244338"/>
              <a:gd name="connsiteY1193" fmla="*/ 545083 h 1338515"/>
              <a:gd name="connsiteX1194" fmla="*/ 1210049 w 1244338"/>
              <a:gd name="connsiteY1194" fmla="*/ 547941 h 1338515"/>
              <a:gd name="connsiteX1195" fmla="*/ 1210049 w 1244338"/>
              <a:gd name="connsiteY1195" fmla="*/ 549846 h 1338515"/>
              <a:gd name="connsiteX1196" fmla="*/ 1211954 w 1244338"/>
              <a:gd name="connsiteY1196" fmla="*/ 552703 h 1338515"/>
              <a:gd name="connsiteX1197" fmla="*/ 1212906 w 1244338"/>
              <a:gd name="connsiteY1197" fmla="*/ 549846 h 1338515"/>
              <a:gd name="connsiteX1198" fmla="*/ 1211001 w 1244338"/>
              <a:gd name="connsiteY1198" fmla="*/ 539368 h 1338515"/>
              <a:gd name="connsiteX1199" fmla="*/ 1211001 w 1244338"/>
              <a:gd name="connsiteY1199" fmla="*/ 539368 h 1338515"/>
              <a:gd name="connsiteX1200" fmla="*/ 1199571 w 1244338"/>
              <a:gd name="connsiteY1200" fmla="*/ 493648 h 1338515"/>
              <a:gd name="connsiteX1201" fmla="*/ 1199571 w 1244338"/>
              <a:gd name="connsiteY1201" fmla="*/ 495553 h 1338515"/>
              <a:gd name="connsiteX1202" fmla="*/ 1199571 w 1244338"/>
              <a:gd name="connsiteY1202" fmla="*/ 495553 h 1338515"/>
              <a:gd name="connsiteX1203" fmla="*/ 1199571 w 1244338"/>
              <a:gd name="connsiteY1203" fmla="*/ 493648 h 1338515"/>
              <a:gd name="connsiteX1204" fmla="*/ 546156 w 1244338"/>
              <a:gd name="connsiteY1204" fmla="*/ 186943 h 1338515"/>
              <a:gd name="connsiteX1205" fmla="*/ 549014 w 1244338"/>
              <a:gd name="connsiteY1205" fmla="*/ 187896 h 1338515"/>
              <a:gd name="connsiteX1206" fmla="*/ 546156 w 1244338"/>
              <a:gd name="connsiteY1206" fmla="*/ 186943 h 1338515"/>
              <a:gd name="connsiteX1207" fmla="*/ 734751 w 1244338"/>
              <a:gd name="connsiteY1207" fmla="*/ 1216596 h 1338515"/>
              <a:gd name="connsiteX1208" fmla="*/ 742371 w 1244338"/>
              <a:gd name="connsiteY1208" fmla="*/ 1213739 h 1338515"/>
              <a:gd name="connsiteX1209" fmla="*/ 734751 w 1244338"/>
              <a:gd name="connsiteY1209" fmla="*/ 1216596 h 1338515"/>
              <a:gd name="connsiteX1210" fmla="*/ 1043361 w 1244338"/>
              <a:gd name="connsiteY1210" fmla="*/ 1072768 h 1338515"/>
              <a:gd name="connsiteX1211" fmla="*/ 1047171 w 1244338"/>
              <a:gd name="connsiteY1211" fmla="*/ 1073721 h 1338515"/>
              <a:gd name="connsiteX1212" fmla="*/ 1054791 w 1244338"/>
              <a:gd name="connsiteY1212" fmla="*/ 1064196 h 1338515"/>
              <a:gd name="connsiteX1213" fmla="*/ 1043361 w 1244338"/>
              <a:gd name="connsiteY1213" fmla="*/ 1072768 h 1338515"/>
              <a:gd name="connsiteX1214" fmla="*/ 1058601 w 1244338"/>
              <a:gd name="connsiteY1214" fmla="*/ 1063243 h 1338515"/>
              <a:gd name="connsiteX1215" fmla="*/ 1065269 w 1244338"/>
              <a:gd name="connsiteY1215" fmla="*/ 1054671 h 1338515"/>
              <a:gd name="connsiteX1216" fmla="*/ 1062411 w 1244338"/>
              <a:gd name="connsiteY1216" fmla="*/ 1054671 h 1338515"/>
              <a:gd name="connsiteX1217" fmla="*/ 1058601 w 1244338"/>
              <a:gd name="connsiteY1217" fmla="*/ 1063243 h 1338515"/>
              <a:gd name="connsiteX1218" fmla="*/ 1178616 w 1244338"/>
              <a:gd name="connsiteY1218" fmla="*/ 803211 h 1338515"/>
              <a:gd name="connsiteX1219" fmla="*/ 1180521 w 1244338"/>
              <a:gd name="connsiteY1219" fmla="*/ 801306 h 1338515"/>
              <a:gd name="connsiteX1220" fmla="*/ 1179569 w 1244338"/>
              <a:gd name="connsiteY1220" fmla="*/ 800353 h 1338515"/>
              <a:gd name="connsiteX1221" fmla="*/ 1178616 w 1244338"/>
              <a:gd name="connsiteY1221" fmla="*/ 803211 h 1338515"/>
              <a:gd name="connsiteX1222" fmla="*/ 1198619 w 1244338"/>
              <a:gd name="connsiteY1222" fmla="*/ 735583 h 1338515"/>
              <a:gd name="connsiteX1223" fmla="*/ 1196714 w 1244338"/>
              <a:gd name="connsiteY1223" fmla="*/ 736536 h 1338515"/>
              <a:gd name="connsiteX1224" fmla="*/ 1196714 w 1244338"/>
              <a:gd name="connsiteY1224" fmla="*/ 740346 h 1338515"/>
              <a:gd name="connsiteX1225" fmla="*/ 1198619 w 1244338"/>
              <a:gd name="connsiteY1225" fmla="*/ 735583 h 1338515"/>
              <a:gd name="connsiteX1226" fmla="*/ 1201476 w 1244338"/>
              <a:gd name="connsiteY1226" fmla="*/ 730821 h 1338515"/>
              <a:gd name="connsiteX1227" fmla="*/ 1202429 w 1244338"/>
              <a:gd name="connsiteY1227" fmla="*/ 716533 h 1338515"/>
              <a:gd name="connsiteX1228" fmla="*/ 1200524 w 1244338"/>
              <a:gd name="connsiteY1228" fmla="*/ 723201 h 1338515"/>
              <a:gd name="connsiteX1229" fmla="*/ 1201476 w 1244338"/>
              <a:gd name="connsiteY1229" fmla="*/ 730821 h 1338515"/>
              <a:gd name="connsiteX1230" fmla="*/ 1201476 w 1244338"/>
              <a:gd name="connsiteY1230" fmla="*/ 730821 h 1338515"/>
              <a:gd name="connsiteX1231" fmla="*/ 1220526 w 1244338"/>
              <a:gd name="connsiteY1231" fmla="*/ 603186 h 1338515"/>
              <a:gd name="connsiteX1232" fmla="*/ 1220526 w 1244338"/>
              <a:gd name="connsiteY1232" fmla="*/ 586993 h 1338515"/>
              <a:gd name="connsiteX1233" fmla="*/ 1220526 w 1244338"/>
              <a:gd name="connsiteY1233" fmla="*/ 599376 h 1338515"/>
              <a:gd name="connsiteX1234" fmla="*/ 1220526 w 1244338"/>
              <a:gd name="connsiteY1234" fmla="*/ 603186 h 1338515"/>
              <a:gd name="connsiteX1235" fmla="*/ 1221479 w 1244338"/>
              <a:gd name="connsiteY1235" fmla="*/ 585088 h 1338515"/>
              <a:gd name="connsiteX1236" fmla="*/ 1218621 w 1244338"/>
              <a:gd name="connsiteY1236" fmla="*/ 576516 h 1338515"/>
              <a:gd name="connsiteX1237" fmla="*/ 1221479 w 1244338"/>
              <a:gd name="connsiteY1237" fmla="*/ 585088 h 1338515"/>
              <a:gd name="connsiteX1238" fmla="*/ 1204334 w 1244338"/>
              <a:gd name="connsiteY1238" fmla="*/ 487933 h 1338515"/>
              <a:gd name="connsiteX1239" fmla="*/ 1202429 w 1244338"/>
              <a:gd name="connsiteY1239" fmla="*/ 489838 h 1338515"/>
              <a:gd name="connsiteX1240" fmla="*/ 1204334 w 1244338"/>
              <a:gd name="connsiteY1240" fmla="*/ 494601 h 1338515"/>
              <a:gd name="connsiteX1241" fmla="*/ 1201476 w 1244338"/>
              <a:gd name="connsiteY1241" fmla="*/ 493648 h 1338515"/>
              <a:gd name="connsiteX1242" fmla="*/ 1203381 w 1244338"/>
              <a:gd name="connsiteY1242" fmla="*/ 501268 h 1338515"/>
              <a:gd name="connsiteX1243" fmla="*/ 1206239 w 1244338"/>
              <a:gd name="connsiteY1243" fmla="*/ 500316 h 1338515"/>
              <a:gd name="connsiteX1244" fmla="*/ 1204334 w 1244338"/>
              <a:gd name="connsiteY1244" fmla="*/ 487933 h 1338515"/>
              <a:gd name="connsiteX1245" fmla="*/ 1200524 w 1244338"/>
              <a:gd name="connsiteY1245" fmla="*/ 467931 h 1338515"/>
              <a:gd name="connsiteX1246" fmla="*/ 1198619 w 1244338"/>
              <a:gd name="connsiteY1246" fmla="*/ 468883 h 1338515"/>
              <a:gd name="connsiteX1247" fmla="*/ 1198619 w 1244338"/>
              <a:gd name="connsiteY1247" fmla="*/ 468883 h 1338515"/>
              <a:gd name="connsiteX1248" fmla="*/ 1200524 w 1244338"/>
              <a:gd name="connsiteY1248" fmla="*/ 473646 h 1338515"/>
              <a:gd name="connsiteX1249" fmla="*/ 1200524 w 1244338"/>
              <a:gd name="connsiteY1249" fmla="*/ 467931 h 1338515"/>
              <a:gd name="connsiteX1250" fmla="*/ 1186236 w 1244338"/>
              <a:gd name="connsiteY1250" fmla="*/ 461263 h 1338515"/>
              <a:gd name="connsiteX1251" fmla="*/ 1189094 w 1244338"/>
              <a:gd name="connsiteY1251" fmla="*/ 467931 h 1338515"/>
              <a:gd name="connsiteX1252" fmla="*/ 1187189 w 1244338"/>
              <a:gd name="connsiteY1252" fmla="*/ 474598 h 1338515"/>
              <a:gd name="connsiteX1253" fmla="*/ 1189094 w 1244338"/>
              <a:gd name="connsiteY1253" fmla="*/ 477456 h 1338515"/>
              <a:gd name="connsiteX1254" fmla="*/ 1196714 w 1244338"/>
              <a:gd name="connsiteY1254" fmla="*/ 477456 h 1338515"/>
              <a:gd name="connsiteX1255" fmla="*/ 1195761 w 1244338"/>
              <a:gd name="connsiteY1255" fmla="*/ 474598 h 1338515"/>
              <a:gd name="connsiteX1256" fmla="*/ 1196714 w 1244338"/>
              <a:gd name="connsiteY1256" fmla="*/ 475551 h 1338515"/>
              <a:gd name="connsiteX1257" fmla="*/ 1197666 w 1244338"/>
              <a:gd name="connsiteY1257" fmla="*/ 473646 h 1338515"/>
              <a:gd name="connsiteX1258" fmla="*/ 1196714 w 1244338"/>
              <a:gd name="connsiteY1258" fmla="*/ 469836 h 1338515"/>
              <a:gd name="connsiteX1259" fmla="*/ 1193856 w 1244338"/>
              <a:gd name="connsiteY1259" fmla="*/ 467931 h 1338515"/>
              <a:gd name="connsiteX1260" fmla="*/ 1188141 w 1244338"/>
              <a:gd name="connsiteY1260" fmla="*/ 460311 h 1338515"/>
              <a:gd name="connsiteX1261" fmla="*/ 1187189 w 1244338"/>
              <a:gd name="connsiteY1261" fmla="*/ 460311 h 1338515"/>
              <a:gd name="connsiteX1262" fmla="*/ 1186236 w 1244338"/>
              <a:gd name="connsiteY1262" fmla="*/ 461263 h 1338515"/>
              <a:gd name="connsiteX1263" fmla="*/ 1155756 w 1244338"/>
              <a:gd name="connsiteY1263" fmla="*/ 402208 h 1338515"/>
              <a:gd name="connsiteX1264" fmla="*/ 1155756 w 1244338"/>
              <a:gd name="connsiteY1264" fmla="*/ 405066 h 1338515"/>
              <a:gd name="connsiteX1265" fmla="*/ 1157661 w 1244338"/>
              <a:gd name="connsiteY1265" fmla="*/ 408876 h 1338515"/>
              <a:gd name="connsiteX1266" fmla="*/ 1160519 w 1244338"/>
              <a:gd name="connsiteY1266" fmla="*/ 408876 h 1338515"/>
              <a:gd name="connsiteX1267" fmla="*/ 1155756 w 1244338"/>
              <a:gd name="connsiteY1267" fmla="*/ 402208 h 1338515"/>
              <a:gd name="connsiteX1268" fmla="*/ 1050981 w 1244338"/>
              <a:gd name="connsiteY1268" fmla="*/ 260286 h 1338515"/>
              <a:gd name="connsiteX1269" fmla="*/ 1057649 w 1244338"/>
              <a:gd name="connsiteY1269" fmla="*/ 269811 h 1338515"/>
              <a:gd name="connsiteX1270" fmla="*/ 1057649 w 1244338"/>
              <a:gd name="connsiteY1270" fmla="*/ 268858 h 1338515"/>
              <a:gd name="connsiteX1271" fmla="*/ 1055744 w 1244338"/>
              <a:gd name="connsiteY1271" fmla="*/ 266953 h 1338515"/>
              <a:gd name="connsiteX1272" fmla="*/ 1050981 w 1244338"/>
              <a:gd name="connsiteY1272" fmla="*/ 260286 h 1338515"/>
              <a:gd name="connsiteX1273" fmla="*/ 1000499 w 1244338"/>
              <a:gd name="connsiteY1273" fmla="*/ 248856 h 1338515"/>
              <a:gd name="connsiteX1274" fmla="*/ 1002404 w 1244338"/>
              <a:gd name="connsiteY1274" fmla="*/ 249808 h 1338515"/>
              <a:gd name="connsiteX1275" fmla="*/ 1001451 w 1244338"/>
              <a:gd name="connsiteY1275" fmla="*/ 248856 h 1338515"/>
              <a:gd name="connsiteX1276" fmla="*/ 1000499 w 1244338"/>
              <a:gd name="connsiteY1276" fmla="*/ 248856 h 1338515"/>
              <a:gd name="connsiteX1277" fmla="*/ 505199 w 1244338"/>
              <a:gd name="connsiteY1277" fmla="*/ 190753 h 1338515"/>
              <a:gd name="connsiteX1278" fmla="*/ 505199 w 1244338"/>
              <a:gd name="connsiteY1278" fmla="*/ 190753 h 1338515"/>
              <a:gd name="connsiteX1279" fmla="*/ 514724 w 1244338"/>
              <a:gd name="connsiteY1279" fmla="*/ 191706 h 1338515"/>
              <a:gd name="connsiteX1280" fmla="*/ 517581 w 1244338"/>
              <a:gd name="connsiteY1280" fmla="*/ 190753 h 1338515"/>
              <a:gd name="connsiteX1281" fmla="*/ 524249 w 1244338"/>
              <a:gd name="connsiteY1281" fmla="*/ 193611 h 1338515"/>
              <a:gd name="connsiteX1282" fmla="*/ 529011 w 1244338"/>
              <a:gd name="connsiteY1282" fmla="*/ 188848 h 1338515"/>
              <a:gd name="connsiteX1283" fmla="*/ 521391 w 1244338"/>
              <a:gd name="connsiteY1283" fmla="*/ 188848 h 1338515"/>
              <a:gd name="connsiteX1284" fmla="*/ 518534 w 1244338"/>
              <a:gd name="connsiteY1284" fmla="*/ 190753 h 1338515"/>
              <a:gd name="connsiteX1285" fmla="*/ 518534 w 1244338"/>
              <a:gd name="connsiteY1285" fmla="*/ 188848 h 1338515"/>
              <a:gd name="connsiteX1286" fmla="*/ 505199 w 1244338"/>
              <a:gd name="connsiteY1286" fmla="*/ 190753 h 1338515"/>
              <a:gd name="connsiteX1287" fmla="*/ 462336 w 1244338"/>
              <a:gd name="connsiteY1287" fmla="*/ 199326 h 1338515"/>
              <a:gd name="connsiteX1288" fmla="*/ 469004 w 1244338"/>
              <a:gd name="connsiteY1288" fmla="*/ 200278 h 1338515"/>
              <a:gd name="connsiteX1289" fmla="*/ 485196 w 1244338"/>
              <a:gd name="connsiteY1289" fmla="*/ 195516 h 1338515"/>
              <a:gd name="connsiteX1290" fmla="*/ 489006 w 1244338"/>
              <a:gd name="connsiteY1290" fmla="*/ 194563 h 1338515"/>
              <a:gd name="connsiteX1291" fmla="*/ 492816 w 1244338"/>
              <a:gd name="connsiteY1291" fmla="*/ 193611 h 1338515"/>
              <a:gd name="connsiteX1292" fmla="*/ 480434 w 1244338"/>
              <a:gd name="connsiteY1292" fmla="*/ 194563 h 1338515"/>
              <a:gd name="connsiteX1293" fmla="*/ 462336 w 1244338"/>
              <a:gd name="connsiteY1293" fmla="*/ 199326 h 1338515"/>
              <a:gd name="connsiteX1294" fmla="*/ 166109 w 1244338"/>
              <a:gd name="connsiteY1294" fmla="*/ 958468 h 1338515"/>
              <a:gd name="connsiteX1295" fmla="*/ 165156 w 1244338"/>
              <a:gd name="connsiteY1295" fmla="*/ 955611 h 1338515"/>
              <a:gd name="connsiteX1296" fmla="*/ 165156 w 1244338"/>
              <a:gd name="connsiteY1296" fmla="*/ 955611 h 1338515"/>
              <a:gd name="connsiteX1297" fmla="*/ 165156 w 1244338"/>
              <a:gd name="connsiteY1297" fmla="*/ 955611 h 1338515"/>
              <a:gd name="connsiteX1298" fmla="*/ 164204 w 1244338"/>
              <a:gd name="connsiteY1298" fmla="*/ 956563 h 1338515"/>
              <a:gd name="connsiteX1299" fmla="*/ 163251 w 1244338"/>
              <a:gd name="connsiteY1299" fmla="*/ 957516 h 1338515"/>
              <a:gd name="connsiteX1300" fmla="*/ 164204 w 1244338"/>
              <a:gd name="connsiteY1300" fmla="*/ 960373 h 1338515"/>
              <a:gd name="connsiteX1301" fmla="*/ 166109 w 1244338"/>
              <a:gd name="connsiteY1301" fmla="*/ 958468 h 1338515"/>
              <a:gd name="connsiteX1302" fmla="*/ 177539 w 1244338"/>
              <a:gd name="connsiteY1302" fmla="*/ 1004188 h 1338515"/>
              <a:gd name="connsiteX1303" fmla="*/ 177539 w 1244338"/>
              <a:gd name="connsiteY1303" fmla="*/ 1004188 h 1338515"/>
              <a:gd name="connsiteX1304" fmla="*/ 177539 w 1244338"/>
              <a:gd name="connsiteY1304" fmla="*/ 1004188 h 1338515"/>
              <a:gd name="connsiteX1305" fmla="*/ 174681 w 1244338"/>
              <a:gd name="connsiteY1305" fmla="*/ 1001331 h 1338515"/>
              <a:gd name="connsiteX1306" fmla="*/ 174681 w 1244338"/>
              <a:gd name="connsiteY1306" fmla="*/ 1002283 h 1338515"/>
              <a:gd name="connsiteX1307" fmla="*/ 177539 w 1244338"/>
              <a:gd name="connsiteY1307" fmla="*/ 1004188 h 1338515"/>
              <a:gd name="connsiteX1308" fmla="*/ 177539 w 1244338"/>
              <a:gd name="connsiteY1308" fmla="*/ 1004188 h 1338515"/>
              <a:gd name="connsiteX1309" fmla="*/ 177539 w 1244338"/>
              <a:gd name="connsiteY1309" fmla="*/ 1004188 h 1338515"/>
              <a:gd name="connsiteX1310" fmla="*/ 177539 w 1244338"/>
              <a:gd name="connsiteY1310" fmla="*/ 1008951 h 1338515"/>
              <a:gd name="connsiteX1311" fmla="*/ 178491 w 1244338"/>
              <a:gd name="connsiteY1311" fmla="*/ 1009903 h 1338515"/>
              <a:gd name="connsiteX1312" fmla="*/ 180396 w 1244338"/>
              <a:gd name="connsiteY1312" fmla="*/ 1007998 h 1338515"/>
              <a:gd name="connsiteX1313" fmla="*/ 177539 w 1244338"/>
              <a:gd name="connsiteY1313" fmla="*/ 1004188 h 1338515"/>
              <a:gd name="connsiteX1314" fmla="*/ 196589 w 1244338"/>
              <a:gd name="connsiteY1314" fmla="*/ 1017523 h 1338515"/>
              <a:gd name="connsiteX1315" fmla="*/ 193731 w 1244338"/>
              <a:gd name="connsiteY1315" fmla="*/ 1015618 h 1338515"/>
              <a:gd name="connsiteX1316" fmla="*/ 190874 w 1244338"/>
              <a:gd name="connsiteY1316" fmla="*/ 1017523 h 1338515"/>
              <a:gd name="connsiteX1317" fmla="*/ 193731 w 1244338"/>
              <a:gd name="connsiteY1317" fmla="*/ 1019428 h 1338515"/>
              <a:gd name="connsiteX1318" fmla="*/ 193731 w 1244338"/>
              <a:gd name="connsiteY1318" fmla="*/ 1019428 h 1338515"/>
              <a:gd name="connsiteX1319" fmla="*/ 193731 w 1244338"/>
              <a:gd name="connsiteY1319" fmla="*/ 1019428 h 1338515"/>
              <a:gd name="connsiteX1320" fmla="*/ 196589 w 1244338"/>
              <a:gd name="connsiteY1320" fmla="*/ 1017523 h 1338515"/>
              <a:gd name="connsiteX1321" fmla="*/ 201351 w 1244338"/>
              <a:gd name="connsiteY1321" fmla="*/ 1028001 h 1338515"/>
              <a:gd name="connsiteX1322" fmla="*/ 201351 w 1244338"/>
              <a:gd name="connsiteY1322" fmla="*/ 1028001 h 1338515"/>
              <a:gd name="connsiteX1323" fmla="*/ 207066 w 1244338"/>
              <a:gd name="connsiteY1323" fmla="*/ 1024191 h 1338515"/>
              <a:gd name="connsiteX1324" fmla="*/ 208019 w 1244338"/>
              <a:gd name="connsiteY1324" fmla="*/ 1021333 h 1338515"/>
              <a:gd name="connsiteX1325" fmla="*/ 203256 w 1244338"/>
              <a:gd name="connsiteY1325" fmla="*/ 1021333 h 1338515"/>
              <a:gd name="connsiteX1326" fmla="*/ 201351 w 1244338"/>
              <a:gd name="connsiteY1326" fmla="*/ 1028001 h 1338515"/>
              <a:gd name="connsiteX1327" fmla="*/ 201351 w 1244338"/>
              <a:gd name="connsiteY1327" fmla="*/ 1028001 h 1338515"/>
              <a:gd name="connsiteX1328" fmla="*/ 201351 w 1244338"/>
              <a:gd name="connsiteY1328" fmla="*/ 1028001 h 1338515"/>
              <a:gd name="connsiteX1329" fmla="*/ 198494 w 1244338"/>
              <a:gd name="connsiteY1329" fmla="*/ 1028953 h 1338515"/>
              <a:gd name="connsiteX1330" fmla="*/ 198494 w 1244338"/>
              <a:gd name="connsiteY1330" fmla="*/ 1029906 h 1338515"/>
              <a:gd name="connsiteX1331" fmla="*/ 201351 w 1244338"/>
              <a:gd name="connsiteY1331" fmla="*/ 1028001 h 1338515"/>
              <a:gd name="connsiteX1332" fmla="*/ 201351 w 1244338"/>
              <a:gd name="connsiteY1332" fmla="*/ 1028001 h 1338515"/>
              <a:gd name="connsiteX1333" fmla="*/ 215639 w 1244338"/>
              <a:gd name="connsiteY1333" fmla="*/ 1028953 h 1338515"/>
              <a:gd name="connsiteX1334" fmla="*/ 215639 w 1244338"/>
              <a:gd name="connsiteY1334" fmla="*/ 1028953 h 1338515"/>
              <a:gd name="connsiteX1335" fmla="*/ 214686 w 1244338"/>
              <a:gd name="connsiteY1335" fmla="*/ 1028001 h 1338515"/>
              <a:gd name="connsiteX1336" fmla="*/ 214686 w 1244338"/>
              <a:gd name="connsiteY1336" fmla="*/ 1028001 h 1338515"/>
              <a:gd name="connsiteX1337" fmla="*/ 210876 w 1244338"/>
              <a:gd name="connsiteY1337" fmla="*/ 1028001 h 1338515"/>
              <a:gd name="connsiteX1338" fmla="*/ 201351 w 1244338"/>
              <a:gd name="connsiteY1338" fmla="*/ 1048003 h 1338515"/>
              <a:gd name="connsiteX1339" fmla="*/ 203256 w 1244338"/>
              <a:gd name="connsiteY1339" fmla="*/ 1049908 h 1338515"/>
              <a:gd name="connsiteX1340" fmla="*/ 206114 w 1244338"/>
              <a:gd name="connsiteY1340" fmla="*/ 1048956 h 1338515"/>
              <a:gd name="connsiteX1341" fmla="*/ 214686 w 1244338"/>
              <a:gd name="connsiteY1341" fmla="*/ 1030858 h 1338515"/>
              <a:gd name="connsiteX1342" fmla="*/ 215639 w 1244338"/>
              <a:gd name="connsiteY1342" fmla="*/ 1028953 h 1338515"/>
              <a:gd name="connsiteX1343" fmla="*/ 277551 w 1244338"/>
              <a:gd name="connsiteY1343" fmla="*/ 1082293 h 1338515"/>
              <a:gd name="connsiteX1344" fmla="*/ 277551 w 1244338"/>
              <a:gd name="connsiteY1344" fmla="*/ 1082293 h 1338515"/>
              <a:gd name="connsiteX1345" fmla="*/ 272789 w 1244338"/>
              <a:gd name="connsiteY1345" fmla="*/ 1076578 h 1338515"/>
              <a:gd name="connsiteX1346" fmla="*/ 269931 w 1244338"/>
              <a:gd name="connsiteY1346" fmla="*/ 1079436 h 1338515"/>
              <a:gd name="connsiteX1347" fmla="*/ 272789 w 1244338"/>
              <a:gd name="connsiteY1347" fmla="*/ 1077531 h 1338515"/>
              <a:gd name="connsiteX1348" fmla="*/ 277551 w 1244338"/>
              <a:gd name="connsiteY1348" fmla="*/ 1082293 h 1338515"/>
              <a:gd name="connsiteX1349" fmla="*/ 297554 w 1244338"/>
              <a:gd name="connsiteY1349" fmla="*/ 1084198 h 1338515"/>
              <a:gd name="connsiteX1350" fmla="*/ 297554 w 1244338"/>
              <a:gd name="connsiteY1350" fmla="*/ 1084198 h 1338515"/>
              <a:gd name="connsiteX1351" fmla="*/ 296601 w 1244338"/>
              <a:gd name="connsiteY1351" fmla="*/ 1084198 h 1338515"/>
              <a:gd name="connsiteX1352" fmla="*/ 296601 w 1244338"/>
              <a:gd name="connsiteY1352" fmla="*/ 1084198 h 1338515"/>
              <a:gd name="connsiteX1353" fmla="*/ 296601 w 1244338"/>
              <a:gd name="connsiteY1353" fmla="*/ 1084198 h 1338515"/>
              <a:gd name="connsiteX1354" fmla="*/ 296601 w 1244338"/>
              <a:gd name="connsiteY1354" fmla="*/ 1084198 h 1338515"/>
              <a:gd name="connsiteX1355" fmla="*/ 297554 w 1244338"/>
              <a:gd name="connsiteY1355" fmla="*/ 1084198 h 1338515"/>
              <a:gd name="connsiteX1356" fmla="*/ 463289 w 1244338"/>
              <a:gd name="connsiteY1356" fmla="*/ 1194689 h 1338515"/>
              <a:gd name="connsiteX1357" fmla="*/ 463289 w 1244338"/>
              <a:gd name="connsiteY1357" fmla="*/ 1184211 h 1338515"/>
              <a:gd name="connsiteX1358" fmla="*/ 442334 w 1244338"/>
              <a:gd name="connsiteY1358" fmla="*/ 1184211 h 1338515"/>
              <a:gd name="connsiteX1359" fmla="*/ 409949 w 1244338"/>
              <a:gd name="connsiteY1359" fmla="*/ 1172781 h 1338515"/>
              <a:gd name="connsiteX1360" fmla="*/ 393756 w 1244338"/>
              <a:gd name="connsiteY1360" fmla="*/ 1167066 h 1338515"/>
              <a:gd name="connsiteX1361" fmla="*/ 378516 w 1244338"/>
              <a:gd name="connsiteY1361" fmla="*/ 1163256 h 1338515"/>
              <a:gd name="connsiteX1362" fmla="*/ 371849 w 1244338"/>
              <a:gd name="connsiteY1362" fmla="*/ 1162303 h 1338515"/>
              <a:gd name="connsiteX1363" fmla="*/ 373754 w 1244338"/>
              <a:gd name="connsiteY1363" fmla="*/ 1163256 h 1338515"/>
              <a:gd name="connsiteX1364" fmla="*/ 388041 w 1244338"/>
              <a:gd name="connsiteY1364" fmla="*/ 1171828 h 1338515"/>
              <a:gd name="connsiteX1365" fmla="*/ 425189 w 1244338"/>
              <a:gd name="connsiteY1365" fmla="*/ 1185164 h 1338515"/>
              <a:gd name="connsiteX1366" fmla="*/ 463289 w 1244338"/>
              <a:gd name="connsiteY1366" fmla="*/ 1194689 h 1338515"/>
              <a:gd name="connsiteX1367" fmla="*/ 632834 w 1244338"/>
              <a:gd name="connsiteY1367" fmla="*/ 1215643 h 1338515"/>
              <a:gd name="connsiteX1368" fmla="*/ 647121 w 1244338"/>
              <a:gd name="connsiteY1368" fmla="*/ 1213739 h 1338515"/>
              <a:gd name="connsiteX1369" fmla="*/ 660456 w 1244338"/>
              <a:gd name="connsiteY1369" fmla="*/ 1211833 h 1338515"/>
              <a:gd name="connsiteX1370" fmla="*/ 642359 w 1244338"/>
              <a:gd name="connsiteY1370" fmla="*/ 1211833 h 1338515"/>
              <a:gd name="connsiteX1371" fmla="*/ 653789 w 1244338"/>
              <a:gd name="connsiteY1371" fmla="*/ 1207071 h 1338515"/>
              <a:gd name="connsiteX1372" fmla="*/ 645216 w 1244338"/>
              <a:gd name="connsiteY1372" fmla="*/ 1207071 h 1338515"/>
              <a:gd name="connsiteX1373" fmla="*/ 628071 w 1244338"/>
              <a:gd name="connsiteY1373" fmla="*/ 1209928 h 1338515"/>
              <a:gd name="connsiteX1374" fmla="*/ 630929 w 1244338"/>
              <a:gd name="connsiteY1374" fmla="*/ 1213739 h 1338515"/>
              <a:gd name="connsiteX1375" fmla="*/ 625214 w 1244338"/>
              <a:gd name="connsiteY1375" fmla="*/ 1212786 h 1338515"/>
              <a:gd name="connsiteX1376" fmla="*/ 625214 w 1244338"/>
              <a:gd name="connsiteY1376" fmla="*/ 1208023 h 1338515"/>
              <a:gd name="connsiteX1377" fmla="*/ 601401 w 1244338"/>
              <a:gd name="connsiteY1377" fmla="*/ 1214691 h 1338515"/>
              <a:gd name="connsiteX1378" fmla="*/ 613784 w 1244338"/>
              <a:gd name="connsiteY1378" fmla="*/ 1214691 h 1338515"/>
              <a:gd name="connsiteX1379" fmla="*/ 609974 w 1244338"/>
              <a:gd name="connsiteY1379" fmla="*/ 1216596 h 1338515"/>
              <a:gd name="connsiteX1380" fmla="*/ 612831 w 1244338"/>
              <a:gd name="connsiteY1380" fmla="*/ 1217548 h 1338515"/>
              <a:gd name="connsiteX1381" fmla="*/ 603306 w 1244338"/>
              <a:gd name="connsiteY1381" fmla="*/ 1216596 h 1338515"/>
              <a:gd name="connsiteX1382" fmla="*/ 632834 w 1244338"/>
              <a:gd name="connsiteY1382" fmla="*/ 1215643 h 1338515"/>
              <a:gd name="connsiteX1383" fmla="*/ 564254 w 1244338"/>
              <a:gd name="connsiteY1383" fmla="*/ 1250886 h 1338515"/>
              <a:gd name="connsiteX1384" fmla="*/ 590924 w 1244338"/>
              <a:gd name="connsiteY1384" fmla="*/ 1250886 h 1338515"/>
              <a:gd name="connsiteX1385" fmla="*/ 611879 w 1244338"/>
              <a:gd name="connsiteY1385" fmla="*/ 1248981 h 1338515"/>
              <a:gd name="connsiteX1386" fmla="*/ 606164 w 1244338"/>
              <a:gd name="connsiteY1386" fmla="*/ 1248028 h 1338515"/>
              <a:gd name="connsiteX1387" fmla="*/ 564254 w 1244338"/>
              <a:gd name="connsiteY1387" fmla="*/ 1250886 h 1338515"/>
              <a:gd name="connsiteX1388" fmla="*/ 556634 w 1244338"/>
              <a:gd name="connsiteY1388" fmla="*/ 1256601 h 1338515"/>
              <a:gd name="connsiteX1389" fmla="*/ 576636 w 1244338"/>
              <a:gd name="connsiteY1389" fmla="*/ 1255648 h 1338515"/>
              <a:gd name="connsiteX1390" fmla="*/ 599496 w 1244338"/>
              <a:gd name="connsiteY1390" fmla="*/ 1254696 h 1338515"/>
              <a:gd name="connsiteX1391" fmla="*/ 578541 w 1244338"/>
              <a:gd name="connsiteY1391" fmla="*/ 1254696 h 1338515"/>
              <a:gd name="connsiteX1392" fmla="*/ 559491 w 1244338"/>
              <a:gd name="connsiteY1392" fmla="*/ 1252791 h 1338515"/>
              <a:gd name="connsiteX1393" fmla="*/ 556634 w 1244338"/>
              <a:gd name="connsiteY1393" fmla="*/ 1256601 h 1338515"/>
              <a:gd name="connsiteX1394" fmla="*/ 562349 w 1244338"/>
              <a:gd name="connsiteY1394" fmla="*/ 1260411 h 1338515"/>
              <a:gd name="connsiteX1395" fmla="*/ 554729 w 1244338"/>
              <a:gd name="connsiteY1395" fmla="*/ 1260411 h 1338515"/>
              <a:gd name="connsiteX1396" fmla="*/ 562349 w 1244338"/>
              <a:gd name="connsiteY1396" fmla="*/ 1260411 h 1338515"/>
              <a:gd name="connsiteX1397" fmla="*/ 702366 w 1244338"/>
              <a:gd name="connsiteY1397" fmla="*/ 1257553 h 1338515"/>
              <a:gd name="connsiteX1398" fmla="*/ 664266 w 1244338"/>
              <a:gd name="connsiteY1398" fmla="*/ 1259458 h 1338515"/>
              <a:gd name="connsiteX1399" fmla="*/ 690936 w 1244338"/>
              <a:gd name="connsiteY1399" fmla="*/ 1254696 h 1338515"/>
              <a:gd name="connsiteX1400" fmla="*/ 688079 w 1244338"/>
              <a:gd name="connsiteY1400" fmla="*/ 1248981 h 1338515"/>
              <a:gd name="connsiteX1401" fmla="*/ 669029 w 1244338"/>
              <a:gd name="connsiteY1401" fmla="*/ 1251839 h 1338515"/>
              <a:gd name="connsiteX1402" fmla="*/ 676649 w 1244338"/>
              <a:gd name="connsiteY1402" fmla="*/ 1251839 h 1338515"/>
              <a:gd name="connsiteX1403" fmla="*/ 659504 w 1244338"/>
              <a:gd name="connsiteY1403" fmla="*/ 1256601 h 1338515"/>
              <a:gd name="connsiteX1404" fmla="*/ 657599 w 1244338"/>
              <a:gd name="connsiteY1404" fmla="*/ 1253743 h 1338515"/>
              <a:gd name="connsiteX1405" fmla="*/ 649026 w 1244338"/>
              <a:gd name="connsiteY1405" fmla="*/ 1253743 h 1338515"/>
              <a:gd name="connsiteX1406" fmla="*/ 649979 w 1244338"/>
              <a:gd name="connsiteY1406" fmla="*/ 1257553 h 1338515"/>
              <a:gd name="connsiteX1407" fmla="*/ 637596 w 1244338"/>
              <a:gd name="connsiteY1407" fmla="*/ 1254696 h 1338515"/>
              <a:gd name="connsiteX1408" fmla="*/ 575684 w 1244338"/>
              <a:gd name="connsiteY1408" fmla="*/ 1260411 h 1338515"/>
              <a:gd name="connsiteX1409" fmla="*/ 577589 w 1244338"/>
              <a:gd name="connsiteY1409" fmla="*/ 1263268 h 1338515"/>
              <a:gd name="connsiteX1410" fmla="*/ 565206 w 1244338"/>
              <a:gd name="connsiteY1410" fmla="*/ 1264221 h 1338515"/>
              <a:gd name="connsiteX1411" fmla="*/ 573779 w 1244338"/>
              <a:gd name="connsiteY1411" fmla="*/ 1266126 h 1338515"/>
              <a:gd name="connsiteX1412" fmla="*/ 576636 w 1244338"/>
              <a:gd name="connsiteY1412" fmla="*/ 1264221 h 1338515"/>
              <a:gd name="connsiteX1413" fmla="*/ 622356 w 1244338"/>
              <a:gd name="connsiteY1413" fmla="*/ 1265173 h 1338515"/>
              <a:gd name="connsiteX1414" fmla="*/ 644264 w 1244338"/>
              <a:gd name="connsiteY1414" fmla="*/ 1263268 h 1338515"/>
              <a:gd name="connsiteX1415" fmla="*/ 654741 w 1244338"/>
              <a:gd name="connsiteY1415" fmla="*/ 1261364 h 1338515"/>
              <a:gd name="connsiteX1416" fmla="*/ 656646 w 1244338"/>
              <a:gd name="connsiteY1416" fmla="*/ 1260411 h 1338515"/>
              <a:gd name="connsiteX1417" fmla="*/ 656646 w 1244338"/>
              <a:gd name="connsiteY1417" fmla="*/ 1263268 h 1338515"/>
              <a:gd name="connsiteX1418" fmla="*/ 702366 w 1244338"/>
              <a:gd name="connsiteY1418" fmla="*/ 1257553 h 1338515"/>
              <a:gd name="connsiteX1419" fmla="*/ 731894 w 1244338"/>
              <a:gd name="connsiteY1419" fmla="*/ 1241361 h 1338515"/>
              <a:gd name="connsiteX1420" fmla="*/ 721416 w 1244338"/>
              <a:gd name="connsiteY1420" fmla="*/ 1242314 h 1338515"/>
              <a:gd name="connsiteX1421" fmla="*/ 723321 w 1244338"/>
              <a:gd name="connsiteY1421" fmla="*/ 1245171 h 1338515"/>
              <a:gd name="connsiteX1422" fmla="*/ 731894 w 1244338"/>
              <a:gd name="connsiteY1422" fmla="*/ 1241361 h 1338515"/>
              <a:gd name="connsiteX1423" fmla="*/ 803331 w 1244338"/>
              <a:gd name="connsiteY1423" fmla="*/ 1211833 h 1338515"/>
              <a:gd name="connsiteX1424" fmla="*/ 790949 w 1244338"/>
              <a:gd name="connsiteY1424" fmla="*/ 1212786 h 1338515"/>
              <a:gd name="connsiteX1425" fmla="*/ 788091 w 1244338"/>
              <a:gd name="connsiteY1425" fmla="*/ 1217548 h 1338515"/>
              <a:gd name="connsiteX1426" fmla="*/ 788091 w 1244338"/>
              <a:gd name="connsiteY1426" fmla="*/ 1213739 h 1338515"/>
              <a:gd name="connsiteX1427" fmla="*/ 771899 w 1244338"/>
              <a:gd name="connsiteY1427" fmla="*/ 1220406 h 1338515"/>
              <a:gd name="connsiteX1428" fmla="*/ 779519 w 1244338"/>
              <a:gd name="connsiteY1428" fmla="*/ 1220406 h 1338515"/>
              <a:gd name="connsiteX1429" fmla="*/ 759516 w 1244338"/>
              <a:gd name="connsiteY1429" fmla="*/ 1225168 h 1338515"/>
              <a:gd name="connsiteX1430" fmla="*/ 760469 w 1244338"/>
              <a:gd name="connsiteY1430" fmla="*/ 1228026 h 1338515"/>
              <a:gd name="connsiteX1431" fmla="*/ 749991 w 1244338"/>
              <a:gd name="connsiteY1431" fmla="*/ 1228026 h 1338515"/>
              <a:gd name="connsiteX1432" fmla="*/ 720464 w 1244338"/>
              <a:gd name="connsiteY1432" fmla="*/ 1237551 h 1338515"/>
              <a:gd name="connsiteX1433" fmla="*/ 718559 w 1244338"/>
              <a:gd name="connsiteY1433" fmla="*/ 1234693 h 1338515"/>
              <a:gd name="connsiteX1434" fmla="*/ 711891 w 1244338"/>
              <a:gd name="connsiteY1434" fmla="*/ 1238503 h 1338515"/>
              <a:gd name="connsiteX1435" fmla="*/ 719511 w 1244338"/>
              <a:gd name="connsiteY1435" fmla="*/ 1238503 h 1338515"/>
              <a:gd name="connsiteX1436" fmla="*/ 702366 w 1244338"/>
              <a:gd name="connsiteY1436" fmla="*/ 1243266 h 1338515"/>
              <a:gd name="connsiteX1437" fmla="*/ 708081 w 1244338"/>
              <a:gd name="connsiteY1437" fmla="*/ 1248981 h 1338515"/>
              <a:gd name="connsiteX1438" fmla="*/ 709986 w 1244338"/>
              <a:gd name="connsiteY1438" fmla="*/ 1243266 h 1338515"/>
              <a:gd name="connsiteX1439" fmla="*/ 718559 w 1244338"/>
              <a:gd name="connsiteY1439" fmla="*/ 1242314 h 1338515"/>
              <a:gd name="connsiteX1440" fmla="*/ 712844 w 1244338"/>
              <a:gd name="connsiteY1440" fmla="*/ 1242314 h 1338515"/>
              <a:gd name="connsiteX1441" fmla="*/ 763326 w 1244338"/>
              <a:gd name="connsiteY1441" fmla="*/ 1231836 h 1338515"/>
              <a:gd name="connsiteX1442" fmla="*/ 803331 w 1244338"/>
              <a:gd name="connsiteY1442" fmla="*/ 1211833 h 1338515"/>
              <a:gd name="connsiteX1443" fmla="*/ 904296 w 1244338"/>
              <a:gd name="connsiteY1443" fmla="*/ 1187068 h 1338515"/>
              <a:gd name="connsiteX1444" fmla="*/ 894771 w 1244338"/>
              <a:gd name="connsiteY1444" fmla="*/ 1195641 h 1338515"/>
              <a:gd name="connsiteX1445" fmla="*/ 904296 w 1244338"/>
              <a:gd name="connsiteY1445" fmla="*/ 1187068 h 1338515"/>
              <a:gd name="connsiteX1446" fmla="*/ 938586 w 1244338"/>
              <a:gd name="connsiteY1446" fmla="*/ 1185164 h 1338515"/>
              <a:gd name="connsiteX1447" fmla="*/ 935729 w 1244338"/>
              <a:gd name="connsiteY1447" fmla="*/ 1184211 h 1338515"/>
              <a:gd name="connsiteX1448" fmla="*/ 930966 w 1244338"/>
              <a:gd name="connsiteY1448" fmla="*/ 1188021 h 1338515"/>
              <a:gd name="connsiteX1449" fmla="*/ 937634 w 1244338"/>
              <a:gd name="connsiteY1449" fmla="*/ 1186116 h 1338515"/>
              <a:gd name="connsiteX1450" fmla="*/ 938586 w 1244338"/>
              <a:gd name="connsiteY1450" fmla="*/ 1185164 h 1338515"/>
              <a:gd name="connsiteX1451" fmla="*/ 939539 w 1244338"/>
              <a:gd name="connsiteY1451" fmla="*/ 1172781 h 1338515"/>
              <a:gd name="connsiteX1452" fmla="*/ 938586 w 1244338"/>
              <a:gd name="connsiteY1452" fmla="*/ 1170876 h 1338515"/>
              <a:gd name="connsiteX1453" fmla="*/ 933824 w 1244338"/>
              <a:gd name="connsiteY1453" fmla="*/ 1173733 h 1338515"/>
              <a:gd name="connsiteX1454" fmla="*/ 939539 w 1244338"/>
              <a:gd name="connsiteY1454" fmla="*/ 1172781 h 1338515"/>
              <a:gd name="connsiteX1455" fmla="*/ 946206 w 1244338"/>
              <a:gd name="connsiteY1455" fmla="*/ 1164208 h 1338515"/>
              <a:gd name="connsiteX1456" fmla="*/ 944301 w 1244338"/>
              <a:gd name="connsiteY1456" fmla="*/ 1162303 h 1338515"/>
              <a:gd name="connsiteX1457" fmla="*/ 937634 w 1244338"/>
              <a:gd name="connsiteY1457" fmla="*/ 1168971 h 1338515"/>
              <a:gd name="connsiteX1458" fmla="*/ 946206 w 1244338"/>
              <a:gd name="connsiteY1458" fmla="*/ 1164208 h 1338515"/>
              <a:gd name="connsiteX1459" fmla="*/ 954779 w 1244338"/>
              <a:gd name="connsiteY1459" fmla="*/ 1148016 h 1338515"/>
              <a:gd name="connsiteX1460" fmla="*/ 931919 w 1244338"/>
              <a:gd name="connsiteY1460" fmla="*/ 1165161 h 1338515"/>
              <a:gd name="connsiteX1461" fmla="*/ 916679 w 1244338"/>
              <a:gd name="connsiteY1461" fmla="*/ 1179448 h 1338515"/>
              <a:gd name="connsiteX1462" fmla="*/ 936681 w 1244338"/>
              <a:gd name="connsiteY1462" fmla="*/ 1165161 h 1338515"/>
              <a:gd name="connsiteX1463" fmla="*/ 954779 w 1244338"/>
              <a:gd name="connsiteY1463" fmla="*/ 1148016 h 1338515"/>
              <a:gd name="connsiteX1464" fmla="*/ 990974 w 1244338"/>
              <a:gd name="connsiteY1464" fmla="*/ 1148016 h 1338515"/>
              <a:gd name="connsiteX1465" fmla="*/ 993831 w 1244338"/>
              <a:gd name="connsiteY1465" fmla="*/ 1153731 h 1338515"/>
              <a:gd name="connsiteX1466" fmla="*/ 990974 w 1244338"/>
              <a:gd name="connsiteY1466" fmla="*/ 1148016 h 1338515"/>
              <a:gd name="connsiteX1467" fmla="*/ 999546 w 1244338"/>
              <a:gd name="connsiteY1467" fmla="*/ 1147063 h 1338515"/>
              <a:gd name="connsiteX1468" fmla="*/ 999546 w 1244338"/>
              <a:gd name="connsiteY1468" fmla="*/ 1144206 h 1338515"/>
              <a:gd name="connsiteX1469" fmla="*/ 995736 w 1244338"/>
              <a:gd name="connsiteY1469" fmla="*/ 1145158 h 1338515"/>
              <a:gd name="connsiteX1470" fmla="*/ 992879 w 1244338"/>
              <a:gd name="connsiteY1470" fmla="*/ 1147063 h 1338515"/>
              <a:gd name="connsiteX1471" fmla="*/ 996689 w 1244338"/>
              <a:gd name="connsiteY1471" fmla="*/ 1147063 h 1338515"/>
              <a:gd name="connsiteX1472" fmla="*/ 999546 w 1244338"/>
              <a:gd name="connsiteY1472" fmla="*/ 1147063 h 1338515"/>
              <a:gd name="connsiteX1473" fmla="*/ 1026216 w 1244338"/>
              <a:gd name="connsiteY1473" fmla="*/ 1128013 h 1338515"/>
              <a:gd name="connsiteX1474" fmla="*/ 1017644 w 1244338"/>
              <a:gd name="connsiteY1474" fmla="*/ 1130871 h 1338515"/>
              <a:gd name="connsiteX1475" fmla="*/ 1019549 w 1244338"/>
              <a:gd name="connsiteY1475" fmla="*/ 1132776 h 1338515"/>
              <a:gd name="connsiteX1476" fmla="*/ 1023359 w 1244338"/>
              <a:gd name="connsiteY1476" fmla="*/ 1129918 h 1338515"/>
              <a:gd name="connsiteX1477" fmla="*/ 1019549 w 1244338"/>
              <a:gd name="connsiteY1477" fmla="*/ 1134681 h 1338515"/>
              <a:gd name="connsiteX1478" fmla="*/ 1026216 w 1244338"/>
              <a:gd name="connsiteY1478" fmla="*/ 1128013 h 1338515"/>
              <a:gd name="connsiteX1479" fmla="*/ 1043361 w 1244338"/>
              <a:gd name="connsiteY1479" fmla="*/ 1095628 h 1338515"/>
              <a:gd name="connsiteX1480" fmla="*/ 1048124 w 1244338"/>
              <a:gd name="connsiteY1480" fmla="*/ 1089913 h 1338515"/>
              <a:gd name="connsiteX1481" fmla="*/ 1046219 w 1244338"/>
              <a:gd name="connsiteY1481" fmla="*/ 1088008 h 1338515"/>
              <a:gd name="connsiteX1482" fmla="*/ 1043361 w 1244338"/>
              <a:gd name="connsiteY1482" fmla="*/ 1095628 h 1338515"/>
              <a:gd name="connsiteX1483" fmla="*/ 1061459 w 1244338"/>
              <a:gd name="connsiteY1483" fmla="*/ 1089913 h 1338515"/>
              <a:gd name="connsiteX1484" fmla="*/ 1050981 w 1244338"/>
              <a:gd name="connsiteY1484" fmla="*/ 1099438 h 1338515"/>
              <a:gd name="connsiteX1485" fmla="*/ 1055744 w 1244338"/>
              <a:gd name="connsiteY1485" fmla="*/ 1096581 h 1338515"/>
              <a:gd name="connsiteX1486" fmla="*/ 1061459 w 1244338"/>
              <a:gd name="connsiteY1486" fmla="*/ 1089913 h 1338515"/>
              <a:gd name="connsiteX1487" fmla="*/ 1074794 w 1244338"/>
              <a:gd name="connsiteY1487" fmla="*/ 1059433 h 1338515"/>
              <a:gd name="connsiteX1488" fmla="*/ 1053839 w 1244338"/>
              <a:gd name="connsiteY1488" fmla="*/ 1080388 h 1338515"/>
              <a:gd name="connsiteX1489" fmla="*/ 1046219 w 1244338"/>
              <a:gd name="connsiteY1489" fmla="*/ 1096581 h 1338515"/>
              <a:gd name="connsiteX1490" fmla="*/ 1059554 w 1244338"/>
              <a:gd name="connsiteY1490" fmla="*/ 1077531 h 1338515"/>
              <a:gd name="connsiteX1491" fmla="*/ 1074794 w 1244338"/>
              <a:gd name="connsiteY1491" fmla="*/ 1059433 h 1338515"/>
              <a:gd name="connsiteX1492" fmla="*/ 1092891 w 1244338"/>
              <a:gd name="connsiteY1492" fmla="*/ 1033716 h 1338515"/>
              <a:gd name="connsiteX1493" fmla="*/ 1074794 w 1244338"/>
              <a:gd name="connsiteY1493" fmla="*/ 1056576 h 1338515"/>
              <a:gd name="connsiteX1494" fmla="*/ 1077651 w 1244338"/>
              <a:gd name="connsiteY1494" fmla="*/ 1059433 h 1338515"/>
              <a:gd name="connsiteX1495" fmla="*/ 1088129 w 1244338"/>
              <a:gd name="connsiteY1495" fmla="*/ 1046098 h 1338515"/>
              <a:gd name="connsiteX1496" fmla="*/ 1092891 w 1244338"/>
              <a:gd name="connsiteY1496" fmla="*/ 1033716 h 1338515"/>
              <a:gd name="connsiteX1497" fmla="*/ 1161471 w 1244338"/>
              <a:gd name="connsiteY1497" fmla="*/ 921321 h 1338515"/>
              <a:gd name="connsiteX1498" fmla="*/ 1154804 w 1244338"/>
              <a:gd name="connsiteY1498" fmla="*/ 935608 h 1338515"/>
              <a:gd name="connsiteX1499" fmla="*/ 1148136 w 1244338"/>
              <a:gd name="connsiteY1499" fmla="*/ 942276 h 1338515"/>
              <a:gd name="connsiteX1500" fmla="*/ 1151946 w 1244338"/>
              <a:gd name="connsiteY1500" fmla="*/ 946086 h 1338515"/>
              <a:gd name="connsiteX1501" fmla="*/ 1161471 w 1244338"/>
              <a:gd name="connsiteY1501" fmla="*/ 921321 h 1338515"/>
              <a:gd name="connsiteX1502" fmla="*/ 1158614 w 1244338"/>
              <a:gd name="connsiteY1502" fmla="*/ 963231 h 1338515"/>
              <a:gd name="connsiteX1503" fmla="*/ 1152899 w 1244338"/>
              <a:gd name="connsiteY1503" fmla="*/ 968946 h 1338515"/>
              <a:gd name="connsiteX1504" fmla="*/ 1150994 w 1244338"/>
              <a:gd name="connsiteY1504" fmla="*/ 966088 h 1338515"/>
              <a:gd name="connsiteX1505" fmla="*/ 1148136 w 1244338"/>
              <a:gd name="connsiteY1505" fmla="*/ 973708 h 1338515"/>
              <a:gd name="connsiteX1506" fmla="*/ 1151946 w 1244338"/>
              <a:gd name="connsiteY1506" fmla="*/ 971803 h 1338515"/>
              <a:gd name="connsiteX1507" fmla="*/ 1158614 w 1244338"/>
              <a:gd name="connsiteY1507" fmla="*/ 963231 h 1338515"/>
              <a:gd name="connsiteX1508" fmla="*/ 1165281 w 1244338"/>
              <a:gd name="connsiteY1508" fmla="*/ 946086 h 1338515"/>
              <a:gd name="connsiteX1509" fmla="*/ 1160519 w 1244338"/>
              <a:gd name="connsiteY1509" fmla="*/ 955611 h 1338515"/>
              <a:gd name="connsiteX1510" fmla="*/ 1165281 w 1244338"/>
              <a:gd name="connsiteY1510" fmla="*/ 946086 h 1338515"/>
              <a:gd name="connsiteX1511" fmla="*/ 1167186 w 1244338"/>
              <a:gd name="connsiteY1511" fmla="*/ 890841 h 1338515"/>
              <a:gd name="connsiteX1512" fmla="*/ 1166234 w 1244338"/>
              <a:gd name="connsiteY1512" fmla="*/ 898461 h 1338515"/>
              <a:gd name="connsiteX1513" fmla="*/ 1167186 w 1244338"/>
              <a:gd name="connsiteY1513" fmla="*/ 890841 h 1338515"/>
              <a:gd name="connsiteX1514" fmla="*/ 1168139 w 1244338"/>
              <a:gd name="connsiteY1514" fmla="*/ 865123 h 1338515"/>
              <a:gd name="connsiteX1515" fmla="*/ 1164329 w 1244338"/>
              <a:gd name="connsiteY1515" fmla="*/ 876553 h 1338515"/>
              <a:gd name="connsiteX1516" fmla="*/ 1168139 w 1244338"/>
              <a:gd name="connsiteY1516" fmla="*/ 865123 h 1338515"/>
              <a:gd name="connsiteX1517" fmla="*/ 1170996 w 1244338"/>
              <a:gd name="connsiteY1517" fmla="*/ 854646 h 1338515"/>
              <a:gd name="connsiteX1518" fmla="*/ 1172901 w 1244338"/>
              <a:gd name="connsiteY1518" fmla="*/ 844168 h 1338515"/>
              <a:gd name="connsiteX1519" fmla="*/ 1170996 w 1244338"/>
              <a:gd name="connsiteY1519" fmla="*/ 854646 h 1338515"/>
              <a:gd name="connsiteX1520" fmla="*/ 1176711 w 1244338"/>
              <a:gd name="connsiteY1520" fmla="*/ 855598 h 1338515"/>
              <a:gd name="connsiteX1521" fmla="*/ 1173854 w 1244338"/>
              <a:gd name="connsiteY1521" fmla="*/ 852741 h 1338515"/>
              <a:gd name="connsiteX1522" fmla="*/ 1171949 w 1244338"/>
              <a:gd name="connsiteY1522" fmla="*/ 869886 h 1338515"/>
              <a:gd name="connsiteX1523" fmla="*/ 1176711 w 1244338"/>
              <a:gd name="connsiteY1523" fmla="*/ 855598 h 1338515"/>
              <a:gd name="connsiteX1524" fmla="*/ 1184331 w 1244338"/>
              <a:gd name="connsiteY1524" fmla="*/ 811783 h 1338515"/>
              <a:gd name="connsiteX1525" fmla="*/ 1186236 w 1244338"/>
              <a:gd name="connsiteY1525" fmla="*/ 791781 h 1338515"/>
              <a:gd name="connsiteX1526" fmla="*/ 1190046 w 1244338"/>
              <a:gd name="connsiteY1526" fmla="*/ 787971 h 1338515"/>
              <a:gd name="connsiteX1527" fmla="*/ 1191951 w 1244338"/>
              <a:gd name="connsiteY1527" fmla="*/ 775588 h 1338515"/>
              <a:gd name="connsiteX1528" fmla="*/ 1190999 w 1244338"/>
              <a:gd name="connsiteY1528" fmla="*/ 764158 h 1338515"/>
              <a:gd name="connsiteX1529" fmla="*/ 1190999 w 1244338"/>
              <a:gd name="connsiteY1529" fmla="*/ 764158 h 1338515"/>
              <a:gd name="connsiteX1530" fmla="*/ 1188141 w 1244338"/>
              <a:gd name="connsiteY1530" fmla="*/ 765111 h 1338515"/>
              <a:gd name="connsiteX1531" fmla="*/ 1185284 w 1244338"/>
              <a:gd name="connsiteY1531" fmla="*/ 783208 h 1338515"/>
              <a:gd name="connsiteX1532" fmla="*/ 1185284 w 1244338"/>
              <a:gd name="connsiteY1532" fmla="*/ 784161 h 1338515"/>
              <a:gd name="connsiteX1533" fmla="*/ 1190046 w 1244338"/>
              <a:gd name="connsiteY1533" fmla="*/ 771778 h 1338515"/>
              <a:gd name="connsiteX1534" fmla="*/ 1186236 w 1244338"/>
              <a:gd name="connsiteY1534" fmla="*/ 790828 h 1338515"/>
              <a:gd name="connsiteX1535" fmla="*/ 1185284 w 1244338"/>
              <a:gd name="connsiteY1535" fmla="*/ 784161 h 1338515"/>
              <a:gd name="connsiteX1536" fmla="*/ 1182426 w 1244338"/>
              <a:gd name="connsiteY1536" fmla="*/ 794638 h 1338515"/>
              <a:gd name="connsiteX1537" fmla="*/ 1184331 w 1244338"/>
              <a:gd name="connsiteY1537" fmla="*/ 794638 h 1338515"/>
              <a:gd name="connsiteX1538" fmla="*/ 1185284 w 1244338"/>
              <a:gd name="connsiteY1538" fmla="*/ 799401 h 1338515"/>
              <a:gd name="connsiteX1539" fmla="*/ 1183379 w 1244338"/>
              <a:gd name="connsiteY1539" fmla="*/ 798448 h 1338515"/>
              <a:gd name="connsiteX1540" fmla="*/ 1175759 w 1244338"/>
              <a:gd name="connsiteY1540" fmla="*/ 833691 h 1338515"/>
              <a:gd name="connsiteX1541" fmla="*/ 1172901 w 1244338"/>
              <a:gd name="connsiteY1541" fmla="*/ 834643 h 1338515"/>
              <a:gd name="connsiteX1542" fmla="*/ 1175759 w 1244338"/>
              <a:gd name="connsiteY1542" fmla="*/ 840358 h 1338515"/>
              <a:gd name="connsiteX1543" fmla="*/ 1173854 w 1244338"/>
              <a:gd name="connsiteY1543" fmla="*/ 848931 h 1338515"/>
              <a:gd name="connsiteX1544" fmla="*/ 1177664 w 1244338"/>
              <a:gd name="connsiteY1544" fmla="*/ 851788 h 1338515"/>
              <a:gd name="connsiteX1545" fmla="*/ 1178616 w 1244338"/>
              <a:gd name="connsiteY1545" fmla="*/ 834643 h 1338515"/>
              <a:gd name="connsiteX1546" fmla="*/ 1182426 w 1244338"/>
              <a:gd name="connsiteY1546" fmla="*/ 830833 h 1338515"/>
              <a:gd name="connsiteX1547" fmla="*/ 1184331 w 1244338"/>
              <a:gd name="connsiteY1547" fmla="*/ 803211 h 1338515"/>
              <a:gd name="connsiteX1548" fmla="*/ 1184331 w 1244338"/>
              <a:gd name="connsiteY1548" fmla="*/ 811783 h 1338515"/>
              <a:gd name="connsiteX1549" fmla="*/ 1188141 w 1244338"/>
              <a:gd name="connsiteY1549" fmla="*/ 867981 h 1338515"/>
              <a:gd name="connsiteX1550" fmla="*/ 1184331 w 1244338"/>
              <a:gd name="connsiteY1550" fmla="*/ 878458 h 1338515"/>
              <a:gd name="connsiteX1551" fmla="*/ 1188141 w 1244338"/>
              <a:gd name="connsiteY1551" fmla="*/ 867981 h 1338515"/>
              <a:gd name="connsiteX1552" fmla="*/ 1197666 w 1244338"/>
              <a:gd name="connsiteY1552" fmla="*/ 856551 h 1338515"/>
              <a:gd name="connsiteX1553" fmla="*/ 1188141 w 1244338"/>
              <a:gd name="connsiteY1553" fmla="*/ 865123 h 1338515"/>
              <a:gd name="connsiteX1554" fmla="*/ 1197666 w 1244338"/>
              <a:gd name="connsiteY1554" fmla="*/ 856551 h 1338515"/>
              <a:gd name="connsiteX1555" fmla="*/ 1220526 w 1244338"/>
              <a:gd name="connsiteY1555" fmla="*/ 606996 h 1338515"/>
              <a:gd name="connsiteX1556" fmla="*/ 1220526 w 1244338"/>
              <a:gd name="connsiteY1556" fmla="*/ 606996 h 1338515"/>
              <a:gd name="connsiteX1557" fmla="*/ 1220526 w 1244338"/>
              <a:gd name="connsiteY1557" fmla="*/ 606996 h 1338515"/>
              <a:gd name="connsiteX1558" fmla="*/ 1220526 w 1244338"/>
              <a:gd name="connsiteY1558" fmla="*/ 606996 h 1338515"/>
              <a:gd name="connsiteX1559" fmla="*/ 1226241 w 1244338"/>
              <a:gd name="connsiteY1559" fmla="*/ 612711 h 1338515"/>
              <a:gd name="connsiteX1560" fmla="*/ 1224336 w 1244338"/>
              <a:gd name="connsiteY1560" fmla="*/ 600328 h 1338515"/>
              <a:gd name="connsiteX1561" fmla="*/ 1226241 w 1244338"/>
              <a:gd name="connsiteY1561" fmla="*/ 612711 h 1338515"/>
              <a:gd name="connsiteX1562" fmla="*/ 341369 w 1244338"/>
              <a:gd name="connsiteY1562" fmla="*/ 115506 h 1338515"/>
              <a:gd name="connsiteX1563" fmla="*/ 323271 w 1244338"/>
              <a:gd name="connsiteY1563" fmla="*/ 125031 h 1338515"/>
              <a:gd name="connsiteX1564" fmla="*/ 341369 w 1244338"/>
              <a:gd name="connsiteY1564" fmla="*/ 115506 h 1338515"/>
              <a:gd name="connsiteX1565" fmla="*/ 662361 w 1244338"/>
              <a:gd name="connsiteY1565" fmla="*/ 5016 h 1338515"/>
              <a:gd name="connsiteX1566" fmla="*/ 652836 w 1244338"/>
              <a:gd name="connsiteY1566" fmla="*/ 2158 h 1338515"/>
              <a:gd name="connsiteX1567" fmla="*/ 679506 w 1244338"/>
              <a:gd name="connsiteY1567" fmla="*/ 7873 h 1338515"/>
              <a:gd name="connsiteX1568" fmla="*/ 681411 w 1244338"/>
              <a:gd name="connsiteY1568" fmla="*/ 5968 h 1338515"/>
              <a:gd name="connsiteX1569" fmla="*/ 686174 w 1244338"/>
              <a:gd name="connsiteY1569" fmla="*/ 9778 h 1338515"/>
              <a:gd name="connsiteX1570" fmla="*/ 726179 w 1244338"/>
              <a:gd name="connsiteY1570" fmla="*/ 12636 h 1338515"/>
              <a:gd name="connsiteX1571" fmla="*/ 720464 w 1244338"/>
              <a:gd name="connsiteY1571" fmla="*/ 7873 h 1338515"/>
              <a:gd name="connsiteX1572" fmla="*/ 714749 w 1244338"/>
              <a:gd name="connsiteY1572" fmla="*/ 10731 h 1338515"/>
              <a:gd name="connsiteX1573" fmla="*/ 711891 w 1244338"/>
              <a:gd name="connsiteY1573" fmla="*/ 9778 h 1338515"/>
              <a:gd name="connsiteX1574" fmla="*/ 696651 w 1244338"/>
              <a:gd name="connsiteY1574" fmla="*/ 5016 h 1338515"/>
              <a:gd name="connsiteX1575" fmla="*/ 694746 w 1244338"/>
              <a:gd name="connsiteY1575" fmla="*/ 7873 h 1338515"/>
              <a:gd name="connsiteX1576" fmla="*/ 685221 w 1244338"/>
              <a:gd name="connsiteY1576" fmla="*/ 6921 h 1338515"/>
              <a:gd name="connsiteX1577" fmla="*/ 677601 w 1244338"/>
              <a:gd name="connsiteY1577" fmla="*/ 3111 h 1338515"/>
              <a:gd name="connsiteX1578" fmla="*/ 649026 w 1244338"/>
              <a:gd name="connsiteY1578" fmla="*/ 253 h 1338515"/>
              <a:gd name="connsiteX1579" fmla="*/ 649979 w 1244338"/>
              <a:gd name="connsiteY1579" fmla="*/ 5016 h 1338515"/>
              <a:gd name="connsiteX1580" fmla="*/ 662361 w 1244338"/>
              <a:gd name="connsiteY1580" fmla="*/ 5016 h 1338515"/>
              <a:gd name="connsiteX1581" fmla="*/ 844289 w 1244338"/>
              <a:gd name="connsiteY1581" fmla="*/ 127888 h 1338515"/>
              <a:gd name="connsiteX1582" fmla="*/ 856671 w 1244338"/>
              <a:gd name="connsiteY1582" fmla="*/ 131698 h 1338515"/>
              <a:gd name="connsiteX1583" fmla="*/ 844289 w 1244338"/>
              <a:gd name="connsiteY1583" fmla="*/ 127888 h 1338515"/>
              <a:gd name="connsiteX1584" fmla="*/ 904296 w 1244338"/>
              <a:gd name="connsiteY1584" fmla="*/ 130746 h 1338515"/>
              <a:gd name="connsiteX1585" fmla="*/ 893819 w 1244338"/>
              <a:gd name="connsiteY1585" fmla="*/ 127888 h 1338515"/>
              <a:gd name="connsiteX1586" fmla="*/ 904296 w 1244338"/>
              <a:gd name="connsiteY1586" fmla="*/ 130746 h 1338515"/>
              <a:gd name="connsiteX1587" fmla="*/ 945254 w 1244338"/>
              <a:gd name="connsiteY1587" fmla="*/ 106933 h 1338515"/>
              <a:gd name="connsiteX1588" fmla="*/ 950016 w 1244338"/>
              <a:gd name="connsiteY1588" fmla="*/ 107886 h 1338515"/>
              <a:gd name="connsiteX1589" fmla="*/ 950016 w 1244338"/>
              <a:gd name="connsiteY1589" fmla="*/ 104076 h 1338515"/>
              <a:gd name="connsiteX1590" fmla="*/ 957636 w 1244338"/>
              <a:gd name="connsiteY1590" fmla="*/ 105981 h 1338515"/>
              <a:gd name="connsiteX1591" fmla="*/ 934776 w 1244338"/>
              <a:gd name="connsiteY1591" fmla="*/ 97408 h 1338515"/>
              <a:gd name="connsiteX1592" fmla="*/ 945254 w 1244338"/>
              <a:gd name="connsiteY1592" fmla="*/ 106933 h 1338515"/>
              <a:gd name="connsiteX1593" fmla="*/ 948111 w 1244338"/>
              <a:gd name="connsiteY1593" fmla="*/ 186943 h 1338515"/>
              <a:gd name="connsiteX1594" fmla="*/ 952874 w 1244338"/>
              <a:gd name="connsiteY1594" fmla="*/ 193611 h 1338515"/>
              <a:gd name="connsiteX1595" fmla="*/ 956684 w 1244338"/>
              <a:gd name="connsiteY1595" fmla="*/ 193611 h 1338515"/>
              <a:gd name="connsiteX1596" fmla="*/ 952874 w 1244338"/>
              <a:gd name="connsiteY1596" fmla="*/ 189801 h 1338515"/>
              <a:gd name="connsiteX1597" fmla="*/ 953826 w 1244338"/>
              <a:gd name="connsiteY1597" fmla="*/ 188848 h 1338515"/>
              <a:gd name="connsiteX1598" fmla="*/ 950016 w 1244338"/>
              <a:gd name="connsiteY1598" fmla="*/ 188848 h 1338515"/>
              <a:gd name="connsiteX1599" fmla="*/ 948111 w 1244338"/>
              <a:gd name="connsiteY1599" fmla="*/ 186943 h 1338515"/>
              <a:gd name="connsiteX1600" fmla="*/ 958589 w 1244338"/>
              <a:gd name="connsiteY1600" fmla="*/ 196468 h 1338515"/>
              <a:gd name="connsiteX1601" fmla="*/ 981449 w 1244338"/>
              <a:gd name="connsiteY1601" fmla="*/ 218376 h 1338515"/>
              <a:gd name="connsiteX1602" fmla="*/ 979544 w 1244338"/>
              <a:gd name="connsiteY1602" fmla="*/ 215518 h 1338515"/>
              <a:gd name="connsiteX1603" fmla="*/ 989069 w 1244338"/>
              <a:gd name="connsiteY1603" fmla="*/ 222186 h 1338515"/>
              <a:gd name="connsiteX1604" fmla="*/ 986211 w 1244338"/>
              <a:gd name="connsiteY1604" fmla="*/ 216471 h 1338515"/>
              <a:gd name="connsiteX1605" fmla="*/ 963351 w 1244338"/>
              <a:gd name="connsiteY1605" fmla="*/ 196468 h 1338515"/>
              <a:gd name="connsiteX1606" fmla="*/ 958589 w 1244338"/>
              <a:gd name="connsiteY1606" fmla="*/ 196468 h 1338515"/>
              <a:gd name="connsiteX1607" fmla="*/ 1023359 w 1244338"/>
              <a:gd name="connsiteY1607" fmla="*/ 174561 h 1338515"/>
              <a:gd name="connsiteX1608" fmla="*/ 1041456 w 1244338"/>
              <a:gd name="connsiteY1608" fmla="*/ 190753 h 1338515"/>
              <a:gd name="connsiteX1609" fmla="*/ 1040504 w 1244338"/>
              <a:gd name="connsiteY1609" fmla="*/ 185038 h 1338515"/>
              <a:gd name="connsiteX1610" fmla="*/ 1047171 w 1244338"/>
              <a:gd name="connsiteY1610" fmla="*/ 189801 h 1338515"/>
              <a:gd name="connsiteX1611" fmla="*/ 1049076 w 1244338"/>
              <a:gd name="connsiteY1611" fmla="*/ 202183 h 1338515"/>
              <a:gd name="connsiteX1612" fmla="*/ 1059554 w 1244338"/>
              <a:gd name="connsiteY1612" fmla="*/ 211708 h 1338515"/>
              <a:gd name="connsiteX1613" fmla="*/ 1065269 w 1244338"/>
              <a:gd name="connsiteY1613" fmla="*/ 209803 h 1338515"/>
              <a:gd name="connsiteX1614" fmla="*/ 1071936 w 1244338"/>
              <a:gd name="connsiteY1614" fmla="*/ 216471 h 1338515"/>
              <a:gd name="connsiteX1615" fmla="*/ 1070031 w 1244338"/>
              <a:gd name="connsiteY1615" fmla="*/ 211708 h 1338515"/>
              <a:gd name="connsiteX1616" fmla="*/ 1078604 w 1244338"/>
              <a:gd name="connsiteY1616" fmla="*/ 218376 h 1338515"/>
              <a:gd name="connsiteX1617" fmla="*/ 1073841 w 1244338"/>
              <a:gd name="connsiteY1617" fmla="*/ 216471 h 1338515"/>
              <a:gd name="connsiteX1618" fmla="*/ 1074794 w 1244338"/>
              <a:gd name="connsiteY1618" fmla="*/ 222186 h 1338515"/>
              <a:gd name="connsiteX1619" fmla="*/ 1078604 w 1244338"/>
              <a:gd name="connsiteY1619" fmla="*/ 221233 h 1338515"/>
              <a:gd name="connsiteX1620" fmla="*/ 1088129 w 1244338"/>
              <a:gd name="connsiteY1620" fmla="*/ 229806 h 1338515"/>
              <a:gd name="connsiteX1621" fmla="*/ 1102416 w 1244338"/>
              <a:gd name="connsiteY1621" fmla="*/ 250761 h 1338515"/>
              <a:gd name="connsiteX1622" fmla="*/ 1103369 w 1244338"/>
              <a:gd name="connsiteY1622" fmla="*/ 247903 h 1338515"/>
              <a:gd name="connsiteX1623" fmla="*/ 1110989 w 1244338"/>
              <a:gd name="connsiteY1623" fmla="*/ 256476 h 1338515"/>
              <a:gd name="connsiteX1624" fmla="*/ 1110036 w 1244338"/>
              <a:gd name="connsiteY1624" fmla="*/ 259333 h 1338515"/>
              <a:gd name="connsiteX1625" fmla="*/ 1115751 w 1244338"/>
              <a:gd name="connsiteY1625" fmla="*/ 265048 h 1338515"/>
              <a:gd name="connsiteX1626" fmla="*/ 1119561 w 1244338"/>
              <a:gd name="connsiteY1626" fmla="*/ 280288 h 1338515"/>
              <a:gd name="connsiteX1627" fmla="*/ 1111941 w 1244338"/>
              <a:gd name="connsiteY1627" fmla="*/ 271716 h 1338515"/>
              <a:gd name="connsiteX1628" fmla="*/ 1112894 w 1244338"/>
              <a:gd name="connsiteY1628" fmla="*/ 268858 h 1338515"/>
              <a:gd name="connsiteX1629" fmla="*/ 1106226 w 1244338"/>
              <a:gd name="connsiteY1629" fmla="*/ 262191 h 1338515"/>
              <a:gd name="connsiteX1630" fmla="*/ 1104321 w 1244338"/>
              <a:gd name="connsiteY1630" fmla="*/ 253618 h 1338515"/>
              <a:gd name="connsiteX1631" fmla="*/ 1101464 w 1244338"/>
              <a:gd name="connsiteY1631" fmla="*/ 255523 h 1338515"/>
              <a:gd name="connsiteX1632" fmla="*/ 1095749 w 1244338"/>
              <a:gd name="connsiteY1632" fmla="*/ 250761 h 1338515"/>
              <a:gd name="connsiteX1633" fmla="*/ 1095749 w 1244338"/>
              <a:gd name="connsiteY1633" fmla="*/ 249808 h 1338515"/>
              <a:gd name="connsiteX1634" fmla="*/ 1095749 w 1244338"/>
              <a:gd name="connsiteY1634" fmla="*/ 250761 h 1338515"/>
              <a:gd name="connsiteX1635" fmla="*/ 1110036 w 1244338"/>
              <a:gd name="connsiteY1635" fmla="*/ 274573 h 1338515"/>
              <a:gd name="connsiteX1636" fmla="*/ 1107179 w 1244338"/>
              <a:gd name="connsiteY1636" fmla="*/ 277431 h 1338515"/>
              <a:gd name="connsiteX1637" fmla="*/ 1093844 w 1244338"/>
              <a:gd name="connsiteY1637" fmla="*/ 257428 h 1338515"/>
              <a:gd name="connsiteX1638" fmla="*/ 1064316 w 1244338"/>
              <a:gd name="connsiteY1638" fmla="*/ 226948 h 1338515"/>
              <a:gd name="connsiteX1639" fmla="*/ 1050029 w 1244338"/>
              <a:gd name="connsiteY1639" fmla="*/ 209803 h 1338515"/>
              <a:gd name="connsiteX1640" fmla="*/ 1042409 w 1244338"/>
              <a:gd name="connsiteY1640" fmla="*/ 202183 h 1338515"/>
              <a:gd name="connsiteX1641" fmla="*/ 1034789 w 1244338"/>
              <a:gd name="connsiteY1641" fmla="*/ 196468 h 1338515"/>
              <a:gd name="connsiteX1642" fmla="*/ 1039551 w 1244338"/>
              <a:gd name="connsiteY1642" fmla="*/ 196468 h 1338515"/>
              <a:gd name="connsiteX1643" fmla="*/ 1031931 w 1244338"/>
              <a:gd name="connsiteY1643" fmla="*/ 190753 h 1338515"/>
              <a:gd name="connsiteX1644" fmla="*/ 1013834 w 1244338"/>
              <a:gd name="connsiteY1644" fmla="*/ 170751 h 1338515"/>
              <a:gd name="connsiteX1645" fmla="*/ 1023359 w 1244338"/>
              <a:gd name="connsiteY1645" fmla="*/ 174561 h 1338515"/>
              <a:gd name="connsiteX1646" fmla="*/ 1076699 w 1244338"/>
              <a:gd name="connsiteY1646" fmla="*/ 232663 h 1338515"/>
              <a:gd name="connsiteX1647" fmla="*/ 1083366 w 1244338"/>
              <a:gd name="connsiteY1647" fmla="*/ 235521 h 1338515"/>
              <a:gd name="connsiteX1648" fmla="*/ 1077651 w 1244338"/>
              <a:gd name="connsiteY1648" fmla="*/ 229806 h 1338515"/>
              <a:gd name="connsiteX1649" fmla="*/ 1076699 w 1244338"/>
              <a:gd name="connsiteY1649" fmla="*/ 232663 h 1338515"/>
              <a:gd name="connsiteX1650" fmla="*/ 1008119 w 1244338"/>
              <a:gd name="connsiteY1650" fmla="*/ 238378 h 1338515"/>
              <a:gd name="connsiteX1651" fmla="*/ 1009071 w 1244338"/>
              <a:gd name="connsiteY1651" fmla="*/ 245046 h 1338515"/>
              <a:gd name="connsiteX1652" fmla="*/ 1013834 w 1244338"/>
              <a:gd name="connsiteY1652" fmla="*/ 247903 h 1338515"/>
              <a:gd name="connsiteX1653" fmla="*/ 1013834 w 1244338"/>
              <a:gd name="connsiteY1653" fmla="*/ 251713 h 1338515"/>
              <a:gd name="connsiteX1654" fmla="*/ 1010024 w 1244338"/>
              <a:gd name="connsiteY1654" fmla="*/ 238378 h 1338515"/>
              <a:gd name="connsiteX1655" fmla="*/ 1008119 w 1244338"/>
              <a:gd name="connsiteY1655" fmla="*/ 238378 h 1338515"/>
              <a:gd name="connsiteX1656" fmla="*/ 1177664 w 1244338"/>
              <a:gd name="connsiteY1656" fmla="*/ 404113 h 1338515"/>
              <a:gd name="connsiteX1657" fmla="*/ 1183379 w 1244338"/>
              <a:gd name="connsiteY1657" fmla="*/ 401256 h 1338515"/>
              <a:gd name="connsiteX1658" fmla="*/ 1175759 w 1244338"/>
              <a:gd name="connsiteY1658" fmla="*/ 396493 h 1338515"/>
              <a:gd name="connsiteX1659" fmla="*/ 1177664 w 1244338"/>
              <a:gd name="connsiteY1659" fmla="*/ 404113 h 1338515"/>
              <a:gd name="connsiteX1660" fmla="*/ 1179569 w 1244338"/>
              <a:gd name="connsiteY1660" fmla="*/ 431736 h 1338515"/>
              <a:gd name="connsiteX1661" fmla="*/ 1175759 w 1244338"/>
              <a:gd name="connsiteY1661" fmla="*/ 431736 h 1338515"/>
              <a:gd name="connsiteX1662" fmla="*/ 1175759 w 1244338"/>
              <a:gd name="connsiteY1662" fmla="*/ 440308 h 1338515"/>
              <a:gd name="connsiteX1663" fmla="*/ 1179569 w 1244338"/>
              <a:gd name="connsiteY1663" fmla="*/ 442213 h 1338515"/>
              <a:gd name="connsiteX1664" fmla="*/ 1179569 w 1244338"/>
              <a:gd name="connsiteY1664" fmla="*/ 431736 h 1338515"/>
              <a:gd name="connsiteX1665" fmla="*/ 1135754 w 1244338"/>
              <a:gd name="connsiteY1665" fmla="*/ 990853 h 1338515"/>
              <a:gd name="connsiteX1666" fmla="*/ 1141469 w 1244338"/>
              <a:gd name="connsiteY1666" fmla="*/ 988948 h 1338515"/>
              <a:gd name="connsiteX1667" fmla="*/ 1135754 w 1244338"/>
              <a:gd name="connsiteY1667" fmla="*/ 990853 h 1338515"/>
              <a:gd name="connsiteX1668" fmla="*/ 1084319 w 1244338"/>
              <a:gd name="connsiteY1668" fmla="*/ 1064196 h 1338515"/>
              <a:gd name="connsiteX1669" fmla="*/ 1075746 w 1244338"/>
              <a:gd name="connsiteY1669" fmla="*/ 1075626 h 1338515"/>
              <a:gd name="connsiteX1670" fmla="*/ 1083366 w 1244338"/>
              <a:gd name="connsiteY1670" fmla="*/ 1073721 h 1338515"/>
              <a:gd name="connsiteX1671" fmla="*/ 1092891 w 1244338"/>
              <a:gd name="connsiteY1671" fmla="*/ 1063243 h 1338515"/>
              <a:gd name="connsiteX1672" fmla="*/ 1084319 w 1244338"/>
              <a:gd name="connsiteY1672" fmla="*/ 1064196 h 1338515"/>
              <a:gd name="connsiteX1673" fmla="*/ 1139564 w 1244338"/>
              <a:gd name="connsiteY1673" fmla="*/ 1127061 h 1338515"/>
              <a:gd name="connsiteX1674" fmla="*/ 1138611 w 1244338"/>
              <a:gd name="connsiteY1674" fmla="*/ 1135633 h 1338515"/>
              <a:gd name="connsiteX1675" fmla="*/ 1144326 w 1244338"/>
              <a:gd name="connsiteY1675" fmla="*/ 1120393 h 1338515"/>
              <a:gd name="connsiteX1676" fmla="*/ 1139564 w 1244338"/>
              <a:gd name="connsiteY1676" fmla="*/ 1127061 h 1338515"/>
              <a:gd name="connsiteX1677" fmla="*/ 940491 w 1244338"/>
              <a:gd name="connsiteY1677" fmla="*/ 1204214 h 1338515"/>
              <a:gd name="connsiteX1678" fmla="*/ 936681 w 1244338"/>
              <a:gd name="connsiteY1678" fmla="*/ 1207071 h 1338515"/>
              <a:gd name="connsiteX1679" fmla="*/ 932871 w 1244338"/>
              <a:gd name="connsiteY1679" fmla="*/ 1212786 h 1338515"/>
              <a:gd name="connsiteX1680" fmla="*/ 943349 w 1244338"/>
              <a:gd name="connsiteY1680" fmla="*/ 1205166 h 1338515"/>
              <a:gd name="connsiteX1681" fmla="*/ 940491 w 1244338"/>
              <a:gd name="connsiteY1681" fmla="*/ 1204214 h 1338515"/>
              <a:gd name="connsiteX1682" fmla="*/ 757611 w 1244338"/>
              <a:gd name="connsiteY1682" fmla="*/ 1279461 h 1338515"/>
              <a:gd name="connsiteX1683" fmla="*/ 764279 w 1244338"/>
              <a:gd name="connsiteY1683" fmla="*/ 1280414 h 1338515"/>
              <a:gd name="connsiteX1684" fmla="*/ 749039 w 1244338"/>
              <a:gd name="connsiteY1684" fmla="*/ 1284223 h 1338515"/>
              <a:gd name="connsiteX1685" fmla="*/ 760469 w 1244338"/>
              <a:gd name="connsiteY1685" fmla="*/ 1283271 h 1338515"/>
              <a:gd name="connsiteX1686" fmla="*/ 771899 w 1244338"/>
              <a:gd name="connsiteY1686" fmla="*/ 1275651 h 1338515"/>
              <a:gd name="connsiteX1687" fmla="*/ 757611 w 1244338"/>
              <a:gd name="connsiteY1687" fmla="*/ 1279461 h 1338515"/>
              <a:gd name="connsiteX1688" fmla="*/ 720464 w 1244338"/>
              <a:gd name="connsiteY1688" fmla="*/ 1281366 h 1338515"/>
              <a:gd name="connsiteX1689" fmla="*/ 721416 w 1244338"/>
              <a:gd name="connsiteY1689" fmla="*/ 1290891 h 1338515"/>
              <a:gd name="connsiteX1690" fmla="*/ 724274 w 1244338"/>
              <a:gd name="connsiteY1690" fmla="*/ 1288033 h 1338515"/>
              <a:gd name="connsiteX1691" fmla="*/ 729036 w 1244338"/>
              <a:gd name="connsiteY1691" fmla="*/ 1281366 h 1338515"/>
              <a:gd name="connsiteX1692" fmla="*/ 720464 w 1244338"/>
              <a:gd name="connsiteY1692" fmla="*/ 1281366 h 1338515"/>
              <a:gd name="connsiteX1693" fmla="*/ 692841 w 1244338"/>
              <a:gd name="connsiteY1693" fmla="*/ 1288986 h 1338515"/>
              <a:gd name="connsiteX1694" fmla="*/ 695699 w 1244338"/>
              <a:gd name="connsiteY1694" fmla="*/ 1294701 h 1338515"/>
              <a:gd name="connsiteX1695" fmla="*/ 689031 w 1244338"/>
              <a:gd name="connsiteY1695" fmla="*/ 1295653 h 1338515"/>
              <a:gd name="connsiteX1696" fmla="*/ 688079 w 1244338"/>
              <a:gd name="connsiteY1696" fmla="*/ 1291843 h 1338515"/>
              <a:gd name="connsiteX1697" fmla="*/ 677601 w 1244338"/>
              <a:gd name="connsiteY1697" fmla="*/ 1298511 h 1338515"/>
              <a:gd name="connsiteX1698" fmla="*/ 669981 w 1244338"/>
              <a:gd name="connsiteY1698" fmla="*/ 1300416 h 1338515"/>
              <a:gd name="connsiteX1699" fmla="*/ 695699 w 1244338"/>
              <a:gd name="connsiteY1699" fmla="*/ 1296606 h 1338515"/>
              <a:gd name="connsiteX1700" fmla="*/ 698556 w 1244338"/>
              <a:gd name="connsiteY1700" fmla="*/ 1294701 h 1338515"/>
              <a:gd name="connsiteX1701" fmla="*/ 692841 w 1244338"/>
              <a:gd name="connsiteY1701" fmla="*/ 1288986 h 1338515"/>
              <a:gd name="connsiteX1702" fmla="*/ 625214 w 1244338"/>
              <a:gd name="connsiteY1702" fmla="*/ 1334706 h 1338515"/>
              <a:gd name="connsiteX1703" fmla="*/ 633786 w 1244338"/>
              <a:gd name="connsiteY1703" fmla="*/ 1338516 h 1338515"/>
              <a:gd name="connsiteX1704" fmla="*/ 625214 w 1244338"/>
              <a:gd name="connsiteY1704" fmla="*/ 1334706 h 1338515"/>
              <a:gd name="connsiteX1705" fmla="*/ 559491 w 1244338"/>
              <a:gd name="connsiteY1705" fmla="*/ 1291843 h 1338515"/>
              <a:gd name="connsiteX1706" fmla="*/ 564254 w 1244338"/>
              <a:gd name="connsiteY1706" fmla="*/ 1293748 h 1338515"/>
              <a:gd name="connsiteX1707" fmla="*/ 559491 w 1244338"/>
              <a:gd name="connsiteY1707" fmla="*/ 1291843 h 1338515"/>
              <a:gd name="connsiteX1708" fmla="*/ 549966 w 1244338"/>
              <a:gd name="connsiteY1708" fmla="*/ 1295653 h 1338515"/>
              <a:gd name="connsiteX1709" fmla="*/ 562349 w 1244338"/>
              <a:gd name="connsiteY1709" fmla="*/ 1298511 h 1338515"/>
              <a:gd name="connsiteX1710" fmla="*/ 559491 w 1244338"/>
              <a:gd name="connsiteY1710" fmla="*/ 1293748 h 1338515"/>
              <a:gd name="connsiteX1711" fmla="*/ 540441 w 1244338"/>
              <a:gd name="connsiteY1711" fmla="*/ 1294701 h 1338515"/>
              <a:gd name="connsiteX1712" fmla="*/ 538536 w 1244338"/>
              <a:gd name="connsiteY1712" fmla="*/ 1298511 h 1338515"/>
              <a:gd name="connsiteX1713" fmla="*/ 548061 w 1244338"/>
              <a:gd name="connsiteY1713" fmla="*/ 1298511 h 1338515"/>
              <a:gd name="connsiteX1714" fmla="*/ 549966 w 1244338"/>
              <a:gd name="connsiteY1714" fmla="*/ 1295653 h 1338515"/>
              <a:gd name="connsiteX1715" fmla="*/ 528059 w 1244338"/>
              <a:gd name="connsiteY1715" fmla="*/ 1288033 h 1338515"/>
              <a:gd name="connsiteX1716" fmla="*/ 523296 w 1244338"/>
              <a:gd name="connsiteY1716" fmla="*/ 1290891 h 1338515"/>
              <a:gd name="connsiteX1717" fmla="*/ 515676 w 1244338"/>
              <a:gd name="connsiteY1717" fmla="*/ 1288033 h 1338515"/>
              <a:gd name="connsiteX1718" fmla="*/ 510914 w 1244338"/>
              <a:gd name="connsiteY1718" fmla="*/ 1289939 h 1338515"/>
              <a:gd name="connsiteX1719" fmla="*/ 445191 w 1244338"/>
              <a:gd name="connsiteY1719" fmla="*/ 1277556 h 1338515"/>
              <a:gd name="connsiteX1720" fmla="*/ 416616 w 1244338"/>
              <a:gd name="connsiteY1720" fmla="*/ 1269936 h 1338515"/>
              <a:gd name="connsiteX1721" fmla="*/ 401376 w 1244338"/>
              <a:gd name="connsiteY1721" fmla="*/ 1266126 h 1338515"/>
              <a:gd name="connsiteX1722" fmla="*/ 385184 w 1244338"/>
              <a:gd name="connsiteY1722" fmla="*/ 1260411 h 1338515"/>
              <a:gd name="connsiteX1723" fmla="*/ 377564 w 1244338"/>
              <a:gd name="connsiteY1723" fmla="*/ 1259458 h 1338515"/>
              <a:gd name="connsiteX1724" fmla="*/ 389946 w 1244338"/>
              <a:gd name="connsiteY1724" fmla="*/ 1268983 h 1338515"/>
              <a:gd name="connsiteX1725" fmla="*/ 386136 w 1244338"/>
              <a:gd name="connsiteY1725" fmla="*/ 1264221 h 1338515"/>
              <a:gd name="connsiteX1726" fmla="*/ 390899 w 1244338"/>
              <a:gd name="connsiteY1726" fmla="*/ 1265173 h 1338515"/>
              <a:gd name="connsiteX1727" fmla="*/ 392804 w 1244338"/>
              <a:gd name="connsiteY1727" fmla="*/ 1270889 h 1338515"/>
              <a:gd name="connsiteX1728" fmla="*/ 429951 w 1244338"/>
              <a:gd name="connsiteY1728" fmla="*/ 1278508 h 1338515"/>
              <a:gd name="connsiteX1729" fmla="*/ 451859 w 1244338"/>
              <a:gd name="connsiteY1729" fmla="*/ 1283271 h 1338515"/>
              <a:gd name="connsiteX1730" fmla="*/ 463289 w 1244338"/>
              <a:gd name="connsiteY1730" fmla="*/ 1286128 h 1338515"/>
              <a:gd name="connsiteX1731" fmla="*/ 475671 w 1244338"/>
              <a:gd name="connsiteY1731" fmla="*/ 1288986 h 1338515"/>
              <a:gd name="connsiteX1732" fmla="*/ 479481 w 1244338"/>
              <a:gd name="connsiteY1732" fmla="*/ 1287081 h 1338515"/>
              <a:gd name="connsiteX1733" fmla="*/ 489959 w 1244338"/>
              <a:gd name="connsiteY1733" fmla="*/ 1289939 h 1338515"/>
              <a:gd name="connsiteX1734" fmla="*/ 492816 w 1244338"/>
              <a:gd name="connsiteY1734" fmla="*/ 1294701 h 1338515"/>
              <a:gd name="connsiteX1735" fmla="*/ 494721 w 1244338"/>
              <a:gd name="connsiteY1735" fmla="*/ 1292796 h 1338515"/>
              <a:gd name="connsiteX1736" fmla="*/ 523296 w 1244338"/>
              <a:gd name="connsiteY1736" fmla="*/ 1293748 h 1338515"/>
              <a:gd name="connsiteX1737" fmla="*/ 543299 w 1244338"/>
              <a:gd name="connsiteY1737" fmla="*/ 1289939 h 1338515"/>
              <a:gd name="connsiteX1738" fmla="*/ 528059 w 1244338"/>
              <a:gd name="connsiteY1738" fmla="*/ 1288033 h 1338515"/>
              <a:gd name="connsiteX1739" fmla="*/ 328986 w 1244338"/>
              <a:gd name="connsiteY1739" fmla="*/ 1155636 h 1338515"/>
              <a:gd name="connsiteX1740" fmla="*/ 334701 w 1244338"/>
              <a:gd name="connsiteY1740" fmla="*/ 1160398 h 1338515"/>
              <a:gd name="connsiteX1741" fmla="*/ 344226 w 1244338"/>
              <a:gd name="connsiteY1741" fmla="*/ 1164208 h 1338515"/>
              <a:gd name="connsiteX1742" fmla="*/ 354704 w 1244338"/>
              <a:gd name="connsiteY1742" fmla="*/ 1175639 h 1338515"/>
              <a:gd name="connsiteX1743" fmla="*/ 351846 w 1244338"/>
              <a:gd name="connsiteY1743" fmla="*/ 1178496 h 1338515"/>
              <a:gd name="connsiteX1744" fmla="*/ 362324 w 1244338"/>
              <a:gd name="connsiteY1744" fmla="*/ 1178496 h 1338515"/>
              <a:gd name="connsiteX1745" fmla="*/ 366134 w 1244338"/>
              <a:gd name="connsiteY1745" fmla="*/ 1183258 h 1338515"/>
              <a:gd name="connsiteX1746" fmla="*/ 382326 w 1244338"/>
              <a:gd name="connsiteY1746" fmla="*/ 1186116 h 1338515"/>
              <a:gd name="connsiteX1747" fmla="*/ 381374 w 1244338"/>
              <a:gd name="connsiteY1747" fmla="*/ 1187068 h 1338515"/>
              <a:gd name="connsiteX1748" fmla="*/ 382326 w 1244338"/>
              <a:gd name="connsiteY1748" fmla="*/ 1189926 h 1338515"/>
              <a:gd name="connsiteX1749" fmla="*/ 384231 w 1244338"/>
              <a:gd name="connsiteY1749" fmla="*/ 1188021 h 1338515"/>
              <a:gd name="connsiteX1750" fmla="*/ 384231 w 1244338"/>
              <a:gd name="connsiteY1750" fmla="*/ 1186116 h 1338515"/>
              <a:gd name="connsiteX1751" fmla="*/ 395661 w 1244338"/>
              <a:gd name="connsiteY1751" fmla="*/ 1194689 h 1338515"/>
              <a:gd name="connsiteX1752" fmla="*/ 407091 w 1244338"/>
              <a:gd name="connsiteY1752" fmla="*/ 1198498 h 1338515"/>
              <a:gd name="connsiteX1753" fmla="*/ 407091 w 1244338"/>
              <a:gd name="connsiteY1753" fmla="*/ 1198498 h 1338515"/>
              <a:gd name="connsiteX1754" fmla="*/ 406139 w 1244338"/>
              <a:gd name="connsiteY1754" fmla="*/ 1199451 h 1338515"/>
              <a:gd name="connsiteX1755" fmla="*/ 407091 w 1244338"/>
              <a:gd name="connsiteY1755" fmla="*/ 1201356 h 1338515"/>
              <a:gd name="connsiteX1756" fmla="*/ 417569 w 1244338"/>
              <a:gd name="connsiteY1756" fmla="*/ 1204214 h 1338515"/>
              <a:gd name="connsiteX1757" fmla="*/ 427094 w 1244338"/>
              <a:gd name="connsiteY1757" fmla="*/ 1204214 h 1338515"/>
              <a:gd name="connsiteX1758" fmla="*/ 430904 w 1244338"/>
              <a:gd name="connsiteY1758" fmla="*/ 1202308 h 1338515"/>
              <a:gd name="connsiteX1759" fmla="*/ 431856 w 1244338"/>
              <a:gd name="connsiteY1759" fmla="*/ 1202308 h 1338515"/>
              <a:gd name="connsiteX1760" fmla="*/ 430904 w 1244338"/>
              <a:gd name="connsiteY1760" fmla="*/ 1202308 h 1338515"/>
              <a:gd name="connsiteX1761" fmla="*/ 430904 w 1244338"/>
              <a:gd name="connsiteY1761" fmla="*/ 1200403 h 1338515"/>
              <a:gd name="connsiteX1762" fmla="*/ 436619 w 1244338"/>
              <a:gd name="connsiteY1762" fmla="*/ 1200403 h 1338515"/>
              <a:gd name="connsiteX1763" fmla="*/ 430904 w 1244338"/>
              <a:gd name="connsiteY1763" fmla="*/ 1199451 h 1338515"/>
              <a:gd name="connsiteX1764" fmla="*/ 428999 w 1244338"/>
              <a:gd name="connsiteY1764" fmla="*/ 1195641 h 1338515"/>
              <a:gd name="connsiteX1765" fmla="*/ 425189 w 1244338"/>
              <a:gd name="connsiteY1765" fmla="*/ 1197546 h 1338515"/>
              <a:gd name="connsiteX1766" fmla="*/ 421379 w 1244338"/>
              <a:gd name="connsiteY1766" fmla="*/ 1196593 h 1338515"/>
              <a:gd name="connsiteX1767" fmla="*/ 405186 w 1244338"/>
              <a:gd name="connsiteY1767" fmla="*/ 1190878 h 1338515"/>
              <a:gd name="connsiteX1768" fmla="*/ 376611 w 1244338"/>
              <a:gd name="connsiteY1768" fmla="*/ 1180401 h 1338515"/>
              <a:gd name="connsiteX1769" fmla="*/ 380421 w 1244338"/>
              <a:gd name="connsiteY1769" fmla="*/ 1179448 h 1338515"/>
              <a:gd name="connsiteX1770" fmla="*/ 388041 w 1244338"/>
              <a:gd name="connsiteY1770" fmla="*/ 1182306 h 1338515"/>
              <a:gd name="connsiteX1771" fmla="*/ 379469 w 1244338"/>
              <a:gd name="connsiteY1771" fmla="*/ 1177543 h 1338515"/>
              <a:gd name="connsiteX1772" fmla="*/ 369944 w 1244338"/>
              <a:gd name="connsiteY1772" fmla="*/ 1176591 h 1338515"/>
              <a:gd name="connsiteX1773" fmla="*/ 360419 w 1244338"/>
              <a:gd name="connsiteY1773" fmla="*/ 1173733 h 1338515"/>
              <a:gd name="connsiteX1774" fmla="*/ 362324 w 1244338"/>
              <a:gd name="connsiteY1774" fmla="*/ 1169923 h 1338515"/>
              <a:gd name="connsiteX1775" fmla="*/ 347084 w 1244338"/>
              <a:gd name="connsiteY1775" fmla="*/ 1160398 h 1338515"/>
              <a:gd name="connsiteX1776" fmla="*/ 350894 w 1244338"/>
              <a:gd name="connsiteY1776" fmla="*/ 1159446 h 1338515"/>
              <a:gd name="connsiteX1777" fmla="*/ 328986 w 1244338"/>
              <a:gd name="connsiteY1777" fmla="*/ 1155636 h 1338515"/>
              <a:gd name="connsiteX1778" fmla="*/ 364229 w 1244338"/>
              <a:gd name="connsiteY1778" fmla="*/ 1219453 h 1338515"/>
              <a:gd name="connsiteX1779" fmla="*/ 386136 w 1244338"/>
              <a:gd name="connsiteY1779" fmla="*/ 1226121 h 1338515"/>
              <a:gd name="connsiteX1780" fmla="*/ 385184 w 1244338"/>
              <a:gd name="connsiteY1780" fmla="*/ 1223264 h 1338515"/>
              <a:gd name="connsiteX1781" fmla="*/ 389946 w 1244338"/>
              <a:gd name="connsiteY1781" fmla="*/ 1223264 h 1338515"/>
              <a:gd name="connsiteX1782" fmla="*/ 368039 w 1244338"/>
              <a:gd name="connsiteY1782" fmla="*/ 1217548 h 1338515"/>
              <a:gd name="connsiteX1783" fmla="*/ 364229 w 1244338"/>
              <a:gd name="connsiteY1783" fmla="*/ 1219453 h 1338515"/>
              <a:gd name="connsiteX1784" fmla="*/ 350894 w 1244338"/>
              <a:gd name="connsiteY1784" fmla="*/ 1209928 h 1338515"/>
              <a:gd name="connsiteX1785" fmla="*/ 346131 w 1244338"/>
              <a:gd name="connsiteY1785" fmla="*/ 1207071 h 1338515"/>
              <a:gd name="connsiteX1786" fmla="*/ 348989 w 1244338"/>
              <a:gd name="connsiteY1786" fmla="*/ 1211833 h 1338515"/>
              <a:gd name="connsiteX1787" fmla="*/ 350894 w 1244338"/>
              <a:gd name="connsiteY1787" fmla="*/ 1209928 h 1338515"/>
              <a:gd name="connsiteX1788" fmla="*/ 318509 w 1244338"/>
              <a:gd name="connsiteY1788" fmla="*/ 1214691 h 1338515"/>
              <a:gd name="connsiteX1789" fmla="*/ 331844 w 1244338"/>
              <a:gd name="connsiteY1789" fmla="*/ 1227073 h 1338515"/>
              <a:gd name="connsiteX1790" fmla="*/ 332796 w 1244338"/>
              <a:gd name="connsiteY1790" fmla="*/ 1225168 h 1338515"/>
              <a:gd name="connsiteX1791" fmla="*/ 334701 w 1244338"/>
              <a:gd name="connsiteY1791" fmla="*/ 1225168 h 1338515"/>
              <a:gd name="connsiteX1792" fmla="*/ 321366 w 1244338"/>
              <a:gd name="connsiteY1792" fmla="*/ 1217548 h 1338515"/>
              <a:gd name="connsiteX1793" fmla="*/ 318509 w 1244338"/>
              <a:gd name="connsiteY1793" fmla="*/ 1214691 h 1338515"/>
              <a:gd name="connsiteX1794" fmla="*/ 271836 w 1244338"/>
              <a:gd name="connsiteY1794" fmla="*/ 1250886 h 1338515"/>
              <a:gd name="connsiteX1795" fmla="*/ 274694 w 1244338"/>
              <a:gd name="connsiteY1795" fmla="*/ 1248028 h 1338515"/>
              <a:gd name="connsiteX1796" fmla="*/ 266121 w 1244338"/>
              <a:gd name="connsiteY1796" fmla="*/ 1247076 h 1338515"/>
              <a:gd name="connsiteX1797" fmla="*/ 269931 w 1244338"/>
              <a:gd name="connsiteY1797" fmla="*/ 1250886 h 1338515"/>
              <a:gd name="connsiteX1798" fmla="*/ 259454 w 1244338"/>
              <a:gd name="connsiteY1798" fmla="*/ 1245171 h 1338515"/>
              <a:gd name="connsiteX1799" fmla="*/ 259454 w 1244338"/>
              <a:gd name="connsiteY1799" fmla="*/ 1248981 h 1338515"/>
              <a:gd name="connsiteX1800" fmla="*/ 247071 w 1244338"/>
              <a:gd name="connsiteY1800" fmla="*/ 1244218 h 1338515"/>
              <a:gd name="connsiteX1801" fmla="*/ 254691 w 1244338"/>
              <a:gd name="connsiteY1801" fmla="*/ 1250886 h 1338515"/>
              <a:gd name="connsiteX1802" fmla="*/ 273741 w 1244338"/>
              <a:gd name="connsiteY1802" fmla="*/ 1257553 h 1338515"/>
              <a:gd name="connsiteX1803" fmla="*/ 277551 w 1244338"/>
              <a:gd name="connsiteY1803" fmla="*/ 1256601 h 1338515"/>
              <a:gd name="connsiteX1804" fmla="*/ 271836 w 1244338"/>
              <a:gd name="connsiteY1804" fmla="*/ 1250886 h 1338515"/>
              <a:gd name="connsiteX1805" fmla="*/ 310889 w 1244338"/>
              <a:gd name="connsiteY1805" fmla="*/ 1100391 h 1338515"/>
              <a:gd name="connsiteX1806" fmla="*/ 316604 w 1244338"/>
              <a:gd name="connsiteY1806" fmla="*/ 1103248 h 1338515"/>
              <a:gd name="connsiteX1807" fmla="*/ 313746 w 1244338"/>
              <a:gd name="connsiteY1807" fmla="*/ 1097533 h 1338515"/>
              <a:gd name="connsiteX1808" fmla="*/ 310889 w 1244338"/>
              <a:gd name="connsiteY1808" fmla="*/ 1100391 h 1338515"/>
              <a:gd name="connsiteX1809" fmla="*/ 978591 w 1244338"/>
              <a:gd name="connsiteY1809" fmla="*/ 127888 h 1338515"/>
              <a:gd name="connsiteX1810" fmla="*/ 990974 w 1244338"/>
              <a:gd name="connsiteY1810" fmla="*/ 132651 h 1338515"/>
              <a:gd name="connsiteX1811" fmla="*/ 996689 w 1244338"/>
              <a:gd name="connsiteY1811" fmla="*/ 141223 h 1338515"/>
              <a:gd name="connsiteX1812" fmla="*/ 1007166 w 1244338"/>
              <a:gd name="connsiteY1812" fmla="*/ 147891 h 1338515"/>
              <a:gd name="connsiteX1813" fmla="*/ 1019549 w 1244338"/>
              <a:gd name="connsiteY1813" fmla="*/ 158368 h 1338515"/>
              <a:gd name="connsiteX1814" fmla="*/ 1011929 w 1244338"/>
              <a:gd name="connsiteY1814" fmla="*/ 146938 h 1338515"/>
              <a:gd name="connsiteX1815" fmla="*/ 998594 w 1244338"/>
              <a:gd name="connsiteY1815" fmla="*/ 140271 h 1338515"/>
              <a:gd name="connsiteX1816" fmla="*/ 996689 w 1244338"/>
              <a:gd name="connsiteY1816" fmla="*/ 137413 h 1338515"/>
              <a:gd name="connsiteX1817" fmla="*/ 996689 w 1244338"/>
              <a:gd name="connsiteY1817" fmla="*/ 132651 h 1338515"/>
              <a:gd name="connsiteX1818" fmla="*/ 982401 w 1244338"/>
              <a:gd name="connsiteY1818" fmla="*/ 127888 h 1338515"/>
              <a:gd name="connsiteX1819" fmla="*/ 980496 w 1244338"/>
              <a:gd name="connsiteY1819" fmla="*/ 122173 h 1338515"/>
              <a:gd name="connsiteX1820" fmla="*/ 977639 w 1244338"/>
              <a:gd name="connsiteY1820" fmla="*/ 123126 h 1338515"/>
              <a:gd name="connsiteX1821" fmla="*/ 978591 w 1244338"/>
              <a:gd name="connsiteY1821" fmla="*/ 127888 h 1338515"/>
              <a:gd name="connsiteX1822" fmla="*/ 394709 w 1244338"/>
              <a:gd name="connsiteY1822" fmla="*/ 1277556 h 1338515"/>
              <a:gd name="connsiteX1823" fmla="*/ 384231 w 1244338"/>
              <a:gd name="connsiteY1823" fmla="*/ 1270889 h 1338515"/>
              <a:gd name="connsiteX1824" fmla="*/ 358514 w 1244338"/>
              <a:gd name="connsiteY1824" fmla="*/ 1263268 h 1338515"/>
              <a:gd name="connsiteX1825" fmla="*/ 342321 w 1244338"/>
              <a:gd name="connsiteY1825" fmla="*/ 1268983 h 1338515"/>
              <a:gd name="connsiteX1826" fmla="*/ 333749 w 1244338"/>
              <a:gd name="connsiteY1826" fmla="*/ 1259458 h 1338515"/>
              <a:gd name="connsiteX1827" fmla="*/ 328034 w 1244338"/>
              <a:gd name="connsiteY1827" fmla="*/ 1261364 h 1338515"/>
              <a:gd name="connsiteX1828" fmla="*/ 324224 w 1244338"/>
              <a:gd name="connsiteY1828" fmla="*/ 1257553 h 1338515"/>
              <a:gd name="connsiteX1829" fmla="*/ 308031 w 1244338"/>
              <a:gd name="connsiteY1829" fmla="*/ 1253743 h 1338515"/>
              <a:gd name="connsiteX1830" fmla="*/ 306126 w 1244338"/>
              <a:gd name="connsiteY1830" fmla="*/ 1258506 h 1338515"/>
              <a:gd name="connsiteX1831" fmla="*/ 331844 w 1244338"/>
              <a:gd name="connsiteY1831" fmla="*/ 1274698 h 1338515"/>
              <a:gd name="connsiteX1832" fmla="*/ 383279 w 1244338"/>
              <a:gd name="connsiteY1832" fmla="*/ 1298511 h 1338515"/>
              <a:gd name="connsiteX1833" fmla="*/ 402329 w 1244338"/>
              <a:gd name="connsiteY1833" fmla="*/ 1285176 h 1338515"/>
              <a:gd name="connsiteX1834" fmla="*/ 394709 w 1244338"/>
              <a:gd name="connsiteY1834" fmla="*/ 1277556 h 1338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</a:cxnLst>
            <a:rect l="l" t="t" r="r" b="b"/>
            <a:pathLst>
              <a:path w="1244338" h="1338515">
                <a:moveTo>
                  <a:pt x="104196" y="903223"/>
                </a:moveTo>
                <a:cubicBezTo>
                  <a:pt x="105149" y="904176"/>
                  <a:pt x="105149" y="906081"/>
                  <a:pt x="104196" y="907033"/>
                </a:cubicBezTo>
                <a:cubicBezTo>
                  <a:pt x="99434" y="911796"/>
                  <a:pt x="95624" y="915606"/>
                  <a:pt x="90861" y="919416"/>
                </a:cubicBezTo>
                <a:cubicBezTo>
                  <a:pt x="89909" y="919416"/>
                  <a:pt x="88004" y="919416"/>
                  <a:pt x="88004" y="918463"/>
                </a:cubicBezTo>
                <a:cubicBezTo>
                  <a:pt x="86099" y="912748"/>
                  <a:pt x="80384" y="907986"/>
                  <a:pt x="82289" y="903223"/>
                </a:cubicBezTo>
                <a:cubicBezTo>
                  <a:pt x="82289" y="899413"/>
                  <a:pt x="82289" y="897508"/>
                  <a:pt x="83241" y="895603"/>
                </a:cubicBezTo>
                <a:cubicBezTo>
                  <a:pt x="83241" y="894651"/>
                  <a:pt x="85146" y="893698"/>
                  <a:pt x="86099" y="893698"/>
                </a:cubicBezTo>
                <a:cubicBezTo>
                  <a:pt x="94671" y="891793"/>
                  <a:pt x="100386" y="897508"/>
                  <a:pt x="104196" y="903223"/>
                </a:cubicBezTo>
                <a:close/>
                <a:moveTo>
                  <a:pt x="66096" y="911796"/>
                </a:moveTo>
                <a:cubicBezTo>
                  <a:pt x="65144" y="907986"/>
                  <a:pt x="61334" y="904176"/>
                  <a:pt x="56571" y="905128"/>
                </a:cubicBezTo>
                <a:cubicBezTo>
                  <a:pt x="55619" y="905128"/>
                  <a:pt x="53714" y="906081"/>
                  <a:pt x="53714" y="906081"/>
                </a:cubicBezTo>
                <a:cubicBezTo>
                  <a:pt x="53714" y="906081"/>
                  <a:pt x="53714" y="907986"/>
                  <a:pt x="54666" y="908938"/>
                </a:cubicBezTo>
                <a:cubicBezTo>
                  <a:pt x="58476" y="912748"/>
                  <a:pt x="61334" y="916558"/>
                  <a:pt x="60381" y="922273"/>
                </a:cubicBezTo>
                <a:cubicBezTo>
                  <a:pt x="60381" y="924178"/>
                  <a:pt x="60381" y="927036"/>
                  <a:pt x="60381" y="929893"/>
                </a:cubicBezTo>
                <a:cubicBezTo>
                  <a:pt x="60381" y="930846"/>
                  <a:pt x="62286" y="931798"/>
                  <a:pt x="63239" y="931798"/>
                </a:cubicBezTo>
                <a:cubicBezTo>
                  <a:pt x="68001" y="931798"/>
                  <a:pt x="73716" y="926083"/>
                  <a:pt x="70859" y="922273"/>
                </a:cubicBezTo>
                <a:cubicBezTo>
                  <a:pt x="68001" y="918463"/>
                  <a:pt x="68001" y="915606"/>
                  <a:pt x="66096" y="911796"/>
                </a:cubicBezTo>
                <a:close/>
                <a:moveTo>
                  <a:pt x="129914" y="950848"/>
                </a:moveTo>
                <a:cubicBezTo>
                  <a:pt x="128961" y="949896"/>
                  <a:pt x="128009" y="947038"/>
                  <a:pt x="126104" y="948943"/>
                </a:cubicBezTo>
                <a:cubicBezTo>
                  <a:pt x="124199" y="949896"/>
                  <a:pt x="122294" y="952753"/>
                  <a:pt x="122294" y="952753"/>
                </a:cubicBezTo>
                <a:cubicBezTo>
                  <a:pt x="125151" y="957516"/>
                  <a:pt x="121341" y="960373"/>
                  <a:pt x="121341" y="964183"/>
                </a:cubicBezTo>
                <a:cubicBezTo>
                  <a:pt x="121341" y="965136"/>
                  <a:pt x="122294" y="965136"/>
                  <a:pt x="122294" y="966088"/>
                </a:cubicBezTo>
                <a:cubicBezTo>
                  <a:pt x="123246" y="965136"/>
                  <a:pt x="125151" y="964183"/>
                  <a:pt x="126104" y="963231"/>
                </a:cubicBezTo>
                <a:cubicBezTo>
                  <a:pt x="132771" y="959421"/>
                  <a:pt x="133724" y="956563"/>
                  <a:pt x="129914" y="950848"/>
                </a:cubicBezTo>
                <a:close/>
                <a:moveTo>
                  <a:pt x="47046" y="852741"/>
                </a:moveTo>
                <a:cubicBezTo>
                  <a:pt x="46094" y="852741"/>
                  <a:pt x="45141" y="853693"/>
                  <a:pt x="44189" y="854646"/>
                </a:cubicBezTo>
                <a:cubicBezTo>
                  <a:pt x="44189" y="856551"/>
                  <a:pt x="44189" y="858456"/>
                  <a:pt x="44189" y="860361"/>
                </a:cubicBezTo>
                <a:cubicBezTo>
                  <a:pt x="44189" y="860361"/>
                  <a:pt x="44189" y="860361"/>
                  <a:pt x="44189" y="860361"/>
                </a:cubicBezTo>
                <a:cubicBezTo>
                  <a:pt x="44189" y="863218"/>
                  <a:pt x="44189" y="865123"/>
                  <a:pt x="44189" y="867981"/>
                </a:cubicBezTo>
                <a:cubicBezTo>
                  <a:pt x="44189" y="869886"/>
                  <a:pt x="45141" y="869886"/>
                  <a:pt x="46094" y="869886"/>
                </a:cubicBezTo>
                <a:cubicBezTo>
                  <a:pt x="49904" y="867981"/>
                  <a:pt x="51809" y="865123"/>
                  <a:pt x="50856" y="860361"/>
                </a:cubicBezTo>
                <a:cubicBezTo>
                  <a:pt x="51809" y="857503"/>
                  <a:pt x="48951" y="853693"/>
                  <a:pt x="47046" y="852741"/>
                </a:cubicBezTo>
                <a:close/>
                <a:moveTo>
                  <a:pt x="356609" y="1109916"/>
                </a:moveTo>
                <a:cubicBezTo>
                  <a:pt x="356609" y="1109916"/>
                  <a:pt x="356609" y="1108963"/>
                  <a:pt x="356609" y="1108963"/>
                </a:cubicBezTo>
                <a:cubicBezTo>
                  <a:pt x="352799" y="1103248"/>
                  <a:pt x="346131" y="1102296"/>
                  <a:pt x="341369" y="1100391"/>
                </a:cubicBezTo>
                <a:cubicBezTo>
                  <a:pt x="340416" y="1102296"/>
                  <a:pt x="339464" y="1103248"/>
                  <a:pt x="339464" y="1104201"/>
                </a:cubicBezTo>
                <a:cubicBezTo>
                  <a:pt x="339464" y="1105153"/>
                  <a:pt x="340416" y="1107058"/>
                  <a:pt x="340416" y="1107058"/>
                </a:cubicBezTo>
                <a:cubicBezTo>
                  <a:pt x="342321" y="1107058"/>
                  <a:pt x="343274" y="1108011"/>
                  <a:pt x="345179" y="1108011"/>
                </a:cubicBezTo>
                <a:cubicBezTo>
                  <a:pt x="346131" y="1108963"/>
                  <a:pt x="347084" y="1109916"/>
                  <a:pt x="348036" y="1109916"/>
                </a:cubicBezTo>
                <a:cubicBezTo>
                  <a:pt x="348989" y="1108963"/>
                  <a:pt x="348036" y="1108963"/>
                  <a:pt x="348036" y="1108011"/>
                </a:cubicBezTo>
                <a:cubicBezTo>
                  <a:pt x="349941" y="1108963"/>
                  <a:pt x="352799" y="1109916"/>
                  <a:pt x="354704" y="1110868"/>
                </a:cubicBezTo>
                <a:cubicBezTo>
                  <a:pt x="353751" y="1111821"/>
                  <a:pt x="355656" y="1110868"/>
                  <a:pt x="356609" y="1109916"/>
                </a:cubicBezTo>
                <a:close/>
                <a:moveTo>
                  <a:pt x="75621" y="939418"/>
                </a:moveTo>
                <a:cubicBezTo>
                  <a:pt x="73716" y="938466"/>
                  <a:pt x="70859" y="940371"/>
                  <a:pt x="70859" y="943228"/>
                </a:cubicBezTo>
                <a:cubicBezTo>
                  <a:pt x="70859" y="947991"/>
                  <a:pt x="71811" y="949896"/>
                  <a:pt x="74669" y="950848"/>
                </a:cubicBezTo>
                <a:cubicBezTo>
                  <a:pt x="76574" y="950848"/>
                  <a:pt x="81336" y="947991"/>
                  <a:pt x="82289" y="946086"/>
                </a:cubicBezTo>
                <a:cubicBezTo>
                  <a:pt x="82289" y="944181"/>
                  <a:pt x="78479" y="940371"/>
                  <a:pt x="75621" y="939418"/>
                </a:cubicBezTo>
                <a:close/>
                <a:moveTo>
                  <a:pt x="111816" y="926083"/>
                </a:moveTo>
                <a:cubicBezTo>
                  <a:pt x="111816" y="926083"/>
                  <a:pt x="110864" y="925131"/>
                  <a:pt x="110864" y="925131"/>
                </a:cubicBezTo>
                <a:cubicBezTo>
                  <a:pt x="110864" y="925131"/>
                  <a:pt x="109911" y="926083"/>
                  <a:pt x="109911" y="926083"/>
                </a:cubicBezTo>
                <a:cubicBezTo>
                  <a:pt x="109911" y="930846"/>
                  <a:pt x="109911" y="935608"/>
                  <a:pt x="109911" y="940371"/>
                </a:cubicBezTo>
                <a:cubicBezTo>
                  <a:pt x="109911" y="941323"/>
                  <a:pt x="110864" y="941323"/>
                  <a:pt x="110864" y="942276"/>
                </a:cubicBezTo>
                <a:cubicBezTo>
                  <a:pt x="110864" y="942276"/>
                  <a:pt x="111816" y="941323"/>
                  <a:pt x="112769" y="941323"/>
                </a:cubicBezTo>
                <a:cubicBezTo>
                  <a:pt x="117531" y="937513"/>
                  <a:pt x="117531" y="936561"/>
                  <a:pt x="114674" y="930846"/>
                </a:cubicBezTo>
                <a:cubicBezTo>
                  <a:pt x="113721" y="929893"/>
                  <a:pt x="112769" y="927988"/>
                  <a:pt x="111816" y="926083"/>
                </a:cubicBezTo>
                <a:close/>
                <a:moveTo>
                  <a:pt x="89909" y="880363"/>
                </a:moveTo>
                <a:cubicBezTo>
                  <a:pt x="89909" y="879411"/>
                  <a:pt x="88956" y="879411"/>
                  <a:pt x="88956" y="879411"/>
                </a:cubicBezTo>
                <a:cubicBezTo>
                  <a:pt x="86099" y="879411"/>
                  <a:pt x="83241" y="884173"/>
                  <a:pt x="83241" y="887983"/>
                </a:cubicBezTo>
                <a:cubicBezTo>
                  <a:pt x="83241" y="888936"/>
                  <a:pt x="84194" y="888936"/>
                  <a:pt x="84194" y="889888"/>
                </a:cubicBezTo>
                <a:cubicBezTo>
                  <a:pt x="86099" y="888936"/>
                  <a:pt x="89909" y="884173"/>
                  <a:pt x="89909" y="880363"/>
                </a:cubicBezTo>
                <a:close/>
                <a:moveTo>
                  <a:pt x="90861" y="960373"/>
                </a:moveTo>
                <a:cubicBezTo>
                  <a:pt x="89909" y="962278"/>
                  <a:pt x="89909" y="963231"/>
                  <a:pt x="91814" y="965136"/>
                </a:cubicBezTo>
                <a:cubicBezTo>
                  <a:pt x="92766" y="965136"/>
                  <a:pt x="93719" y="964183"/>
                  <a:pt x="93719" y="964183"/>
                </a:cubicBezTo>
                <a:cubicBezTo>
                  <a:pt x="93719" y="962278"/>
                  <a:pt x="92766" y="961326"/>
                  <a:pt x="91814" y="959421"/>
                </a:cubicBezTo>
                <a:cubicBezTo>
                  <a:pt x="91814" y="960373"/>
                  <a:pt x="90861" y="960373"/>
                  <a:pt x="90861" y="960373"/>
                </a:cubicBezTo>
                <a:close/>
                <a:moveTo>
                  <a:pt x="395661" y="1198498"/>
                </a:moveTo>
                <a:cubicBezTo>
                  <a:pt x="396614" y="1198498"/>
                  <a:pt x="397566" y="1197546"/>
                  <a:pt x="398519" y="1197546"/>
                </a:cubicBezTo>
                <a:cubicBezTo>
                  <a:pt x="397566" y="1196593"/>
                  <a:pt x="396614" y="1195641"/>
                  <a:pt x="395661" y="1195641"/>
                </a:cubicBezTo>
                <a:cubicBezTo>
                  <a:pt x="395661" y="1195641"/>
                  <a:pt x="394709" y="1195641"/>
                  <a:pt x="394709" y="1195641"/>
                </a:cubicBezTo>
                <a:cubicBezTo>
                  <a:pt x="392804" y="1194689"/>
                  <a:pt x="390899" y="1193736"/>
                  <a:pt x="389946" y="1194689"/>
                </a:cubicBezTo>
                <a:cubicBezTo>
                  <a:pt x="390899" y="1195641"/>
                  <a:pt x="390899" y="1195641"/>
                  <a:pt x="390899" y="1196593"/>
                </a:cubicBezTo>
                <a:cubicBezTo>
                  <a:pt x="391851" y="1197546"/>
                  <a:pt x="393756" y="1197546"/>
                  <a:pt x="394709" y="1197546"/>
                </a:cubicBezTo>
                <a:cubicBezTo>
                  <a:pt x="394709" y="1198498"/>
                  <a:pt x="394709" y="1198498"/>
                  <a:pt x="395661" y="1198498"/>
                </a:cubicBezTo>
                <a:close/>
                <a:moveTo>
                  <a:pt x="179444" y="329818"/>
                </a:moveTo>
                <a:cubicBezTo>
                  <a:pt x="178491" y="329818"/>
                  <a:pt x="178491" y="331723"/>
                  <a:pt x="178491" y="332676"/>
                </a:cubicBezTo>
                <a:cubicBezTo>
                  <a:pt x="179444" y="332676"/>
                  <a:pt x="180396" y="332676"/>
                  <a:pt x="181349" y="331723"/>
                </a:cubicBezTo>
                <a:cubicBezTo>
                  <a:pt x="181349" y="329818"/>
                  <a:pt x="180396" y="328866"/>
                  <a:pt x="179444" y="329818"/>
                </a:cubicBezTo>
                <a:close/>
                <a:moveTo>
                  <a:pt x="178491" y="331723"/>
                </a:moveTo>
                <a:cubicBezTo>
                  <a:pt x="177539" y="331723"/>
                  <a:pt x="177539" y="331723"/>
                  <a:pt x="178491" y="331723"/>
                </a:cubicBezTo>
                <a:cubicBezTo>
                  <a:pt x="177539" y="331723"/>
                  <a:pt x="177539" y="332676"/>
                  <a:pt x="178491" y="331723"/>
                </a:cubicBezTo>
                <a:cubicBezTo>
                  <a:pt x="177539" y="332676"/>
                  <a:pt x="177539" y="332676"/>
                  <a:pt x="178491" y="331723"/>
                </a:cubicBezTo>
                <a:cubicBezTo>
                  <a:pt x="178491" y="331723"/>
                  <a:pt x="178491" y="331723"/>
                  <a:pt x="178491" y="331723"/>
                </a:cubicBezTo>
                <a:close/>
                <a:moveTo>
                  <a:pt x="175634" y="334581"/>
                </a:moveTo>
                <a:cubicBezTo>
                  <a:pt x="175634" y="335533"/>
                  <a:pt x="176586" y="335533"/>
                  <a:pt x="177539" y="335533"/>
                </a:cubicBezTo>
                <a:cubicBezTo>
                  <a:pt x="177539" y="334581"/>
                  <a:pt x="177539" y="333628"/>
                  <a:pt x="177539" y="331723"/>
                </a:cubicBezTo>
                <a:cubicBezTo>
                  <a:pt x="176586" y="332676"/>
                  <a:pt x="174681" y="332676"/>
                  <a:pt x="175634" y="334581"/>
                </a:cubicBezTo>
                <a:close/>
                <a:moveTo>
                  <a:pt x="177539" y="335533"/>
                </a:moveTo>
                <a:cubicBezTo>
                  <a:pt x="177539" y="335533"/>
                  <a:pt x="177539" y="336486"/>
                  <a:pt x="177539" y="335533"/>
                </a:cubicBezTo>
                <a:cubicBezTo>
                  <a:pt x="177539" y="336486"/>
                  <a:pt x="177539" y="336486"/>
                  <a:pt x="177539" y="335533"/>
                </a:cubicBezTo>
                <a:cubicBezTo>
                  <a:pt x="177539" y="336486"/>
                  <a:pt x="177539" y="335533"/>
                  <a:pt x="177539" y="335533"/>
                </a:cubicBezTo>
                <a:cubicBezTo>
                  <a:pt x="177539" y="335533"/>
                  <a:pt x="177539" y="335533"/>
                  <a:pt x="177539" y="335533"/>
                </a:cubicBezTo>
                <a:close/>
                <a:moveTo>
                  <a:pt x="48951" y="440308"/>
                </a:moveTo>
                <a:cubicBezTo>
                  <a:pt x="48951" y="440308"/>
                  <a:pt x="48951" y="441261"/>
                  <a:pt x="48951" y="441261"/>
                </a:cubicBezTo>
                <a:cubicBezTo>
                  <a:pt x="49904" y="441261"/>
                  <a:pt x="50856" y="442213"/>
                  <a:pt x="51809" y="442213"/>
                </a:cubicBezTo>
                <a:cubicBezTo>
                  <a:pt x="51809" y="441261"/>
                  <a:pt x="50856" y="440308"/>
                  <a:pt x="48951" y="440308"/>
                </a:cubicBezTo>
                <a:close/>
                <a:moveTo>
                  <a:pt x="51809" y="442213"/>
                </a:moveTo>
                <a:cubicBezTo>
                  <a:pt x="51809" y="443166"/>
                  <a:pt x="51809" y="443166"/>
                  <a:pt x="51809" y="442213"/>
                </a:cubicBezTo>
                <a:cubicBezTo>
                  <a:pt x="51809" y="443166"/>
                  <a:pt x="51809" y="443166"/>
                  <a:pt x="51809" y="442213"/>
                </a:cubicBezTo>
                <a:cubicBezTo>
                  <a:pt x="51809" y="443166"/>
                  <a:pt x="51809" y="443166"/>
                  <a:pt x="51809" y="442213"/>
                </a:cubicBezTo>
                <a:cubicBezTo>
                  <a:pt x="51809" y="442213"/>
                  <a:pt x="51809" y="442213"/>
                  <a:pt x="51809" y="442213"/>
                </a:cubicBezTo>
                <a:close/>
                <a:moveTo>
                  <a:pt x="34664" y="468883"/>
                </a:moveTo>
                <a:cubicBezTo>
                  <a:pt x="34664" y="468883"/>
                  <a:pt x="35616" y="467931"/>
                  <a:pt x="35616" y="467931"/>
                </a:cubicBezTo>
                <a:cubicBezTo>
                  <a:pt x="34664" y="466026"/>
                  <a:pt x="33711" y="466026"/>
                  <a:pt x="32759" y="467931"/>
                </a:cubicBezTo>
                <a:cubicBezTo>
                  <a:pt x="33711" y="467931"/>
                  <a:pt x="33711" y="468883"/>
                  <a:pt x="34664" y="468883"/>
                </a:cubicBezTo>
                <a:close/>
                <a:moveTo>
                  <a:pt x="22281" y="486028"/>
                </a:moveTo>
                <a:cubicBezTo>
                  <a:pt x="21329" y="486028"/>
                  <a:pt x="21329" y="486981"/>
                  <a:pt x="21329" y="488886"/>
                </a:cubicBezTo>
                <a:cubicBezTo>
                  <a:pt x="22281" y="488886"/>
                  <a:pt x="23234" y="488886"/>
                  <a:pt x="24186" y="488886"/>
                </a:cubicBezTo>
                <a:cubicBezTo>
                  <a:pt x="24186" y="486981"/>
                  <a:pt x="24186" y="486028"/>
                  <a:pt x="22281" y="486028"/>
                </a:cubicBezTo>
                <a:close/>
                <a:moveTo>
                  <a:pt x="17519" y="492696"/>
                </a:moveTo>
                <a:cubicBezTo>
                  <a:pt x="17519" y="492696"/>
                  <a:pt x="17519" y="492696"/>
                  <a:pt x="17519" y="492696"/>
                </a:cubicBezTo>
                <a:lnTo>
                  <a:pt x="17519" y="492696"/>
                </a:lnTo>
                <a:cubicBezTo>
                  <a:pt x="17519" y="492696"/>
                  <a:pt x="17519" y="492696"/>
                  <a:pt x="17519" y="492696"/>
                </a:cubicBezTo>
                <a:cubicBezTo>
                  <a:pt x="17519" y="492696"/>
                  <a:pt x="17519" y="492696"/>
                  <a:pt x="17519" y="492696"/>
                </a:cubicBezTo>
                <a:cubicBezTo>
                  <a:pt x="17519" y="492696"/>
                  <a:pt x="17519" y="492696"/>
                  <a:pt x="17519" y="492696"/>
                </a:cubicBezTo>
                <a:close/>
                <a:moveTo>
                  <a:pt x="21329" y="488886"/>
                </a:moveTo>
                <a:cubicBezTo>
                  <a:pt x="19424" y="488886"/>
                  <a:pt x="18471" y="489838"/>
                  <a:pt x="18471" y="492696"/>
                </a:cubicBezTo>
                <a:cubicBezTo>
                  <a:pt x="19424" y="492696"/>
                  <a:pt x="20376" y="492696"/>
                  <a:pt x="21329" y="492696"/>
                </a:cubicBezTo>
                <a:cubicBezTo>
                  <a:pt x="21329" y="491743"/>
                  <a:pt x="21329" y="489838"/>
                  <a:pt x="21329" y="488886"/>
                </a:cubicBezTo>
                <a:close/>
                <a:moveTo>
                  <a:pt x="17519" y="492696"/>
                </a:moveTo>
                <a:cubicBezTo>
                  <a:pt x="16566" y="492696"/>
                  <a:pt x="15614" y="493648"/>
                  <a:pt x="15614" y="493648"/>
                </a:cubicBezTo>
                <a:cubicBezTo>
                  <a:pt x="15614" y="493648"/>
                  <a:pt x="15614" y="494601"/>
                  <a:pt x="15614" y="494601"/>
                </a:cubicBezTo>
                <a:cubicBezTo>
                  <a:pt x="16566" y="495553"/>
                  <a:pt x="16566" y="494601"/>
                  <a:pt x="17519" y="492696"/>
                </a:cubicBezTo>
                <a:close/>
                <a:moveTo>
                  <a:pt x="241356" y="1084198"/>
                </a:moveTo>
                <a:cubicBezTo>
                  <a:pt x="241356" y="1084198"/>
                  <a:pt x="242309" y="1083246"/>
                  <a:pt x="242309" y="1083246"/>
                </a:cubicBezTo>
                <a:cubicBezTo>
                  <a:pt x="242309" y="1083246"/>
                  <a:pt x="241356" y="1082293"/>
                  <a:pt x="241356" y="1082293"/>
                </a:cubicBezTo>
                <a:cubicBezTo>
                  <a:pt x="241356" y="1083246"/>
                  <a:pt x="240404" y="1083246"/>
                  <a:pt x="240404" y="1084198"/>
                </a:cubicBezTo>
                <a:cubicBezTo>
                  <a:pt x="240404" y="1083246"/>
                  <a:pt x="240404" y="1084198"/>
                  <a:pt x="241356" y="1084198"/>
                </a:cubicBezTo>
                <a:close/>
                <a:moveTo>
                  <a:pt x="300411" y="1102296"/>
                </a:moveTo>
                <a:cubicBezTo>
                  <a:pt x="301364" y="1104201"/>
                  <a:pt x="301364" y="1104201"/>
                  <a:pt x="302316" y="1103248"/>
                </a:cubicBezTo>
                <a:cubicBezTo>
                  <a:pt x="302316" y="1103248"/>
                  <a:pt x="302316" y="1102296"/>
                  <a:pt x="302316" y="1102296"/>
                </a:cubicBezTo>
                <a:cubicBezTo>
                  <a:pt x="302316" y="1102296"/>
                  <a:pt x="301364" y="1101343"/>
                  <a:pt x="301364" y="1101343"/>
                </a:cubicBezTo>
                <a:cubicBezTo>
                  <a:pt x="301364" y="1101343"/>
                  <a:pt x="300411" y="1101343"/>
                  <a:pt x="300411" y="1102296"/>
                </a:cubicBezTo>
                <a:close/>
                <a:moveTo>
                  <a:pt x="369944" y="1189926"/>
                </a:moveTo>
                <a:cubicBezTo>
                  <a:pt x="369944" y="1189926"/>
                  <a:pt x="370896" y="1190878"/>
                  <a:pt x="370896" y="1190878"/>
                </a:cubicBezTo>
                <a:cubicBezTo>
                  <a:pt x="370896" y="1190878"/>
                  <a:pt x="371849" y="1189926"/>
                  <a:pt x="371849" y="1189926"/>
                </a:cubicBezTo>
                <a:cubicBezTo>
                  <a:pt x="371849" y="1189926"/>
                  <a:pt x="370896" y="1188973"/>
                  <a:pt x="370896" y="1188973"/>
                </a:cubicBezTo>
                <a:cubicBezTo>
                  <a:pt x="369944" y="1188973"/>
                  <a:pt x="369944" y="1188973"/>
                  <a:pt x="369944" y="1189926"/>
                </a:cubicBezTo>
                <a:close/>
                <a:moveTo>
                  <a:pt x="440429" y="1197546"/>
                </a:moveTo>
                <a:cubicBezTo>
                  <a:pt x="440429" y="1197546"/>
                  <a:pt x="439476" y="1196593"/>
                  <a:pt x="439476" y="1196593"/>
                </a:cubicBezTo>
                <a:cubicBezTo>
                  <a:pt x="437571" y="1197546"/>
                  <a:pt x="437571" y="1198498"/>
                  <a:pt x="439476" y="1198498"/>
                </a:cubicBezTo>
                <a:cubicBezTo>
                  <a:pt x="439476" y="1198498"/>
                  <a:pt x="440429" y="1197546"/>
                  <a:pt x="440429" y="1197546"/>
                </a:cubicBezTo>
                <a:close/>
                <a:moveTo>
                  <a:pt x="1056696" y="225996"/>
                </a:moveTo>
                <a:cubicBezTo>
                  <a:pt x="1058601" y="223138"/>
                  <a:pt x="1057649" y="218376"/>
                  <a:pt x="1052886" y="213613"/>
                </a:cubicBezTo>
                <a:cubicBezTo>
                  <a:pt x="1050029" y="215518"/>
                  <a:pt x="1056696" y="221233"/>
                  <a:pt x="1056696" y="225996"/>
                </a:cubicBezTo>
                <a:close/>
                <a:moveTo>
                  <a:pt x="623309" y="67881"/>
                </a:moveTo>
                <a:cubicBezTo>
                  <a:pt x="615689" y="66928"/>
                  <a:pt x="632834" y="65976"/>
                  <a:pt x="623309" y="64071"/>
                </a:cubicBezTo>
                <a:cubicBezTo>
                  <a:pt x="623309" y="66928"/>
                  <a:pt x="615689" y="64071"/>
                  <a:pt x="612831" y="65023"/>
                </a:cubicBezTo>
                <a:cubicBezTo>
                  <a:pt x="610926" y="67881"/>
                  <a:pt x="621404" y="70738"/>
                  <a:pt x="623309" y="67881"/>
                </a:cubicBezTo>
                <a:close/>
                <a:moveTo>
                  <a:pt x="371849" y="89788"/>
                </a:moveTo>
                <a:cubicBezTo>
                  <a:pt x="366134" y="91693"/>
                  <a:pt x="366134" y="93598"/>
                  <a:pt x="367086" y="96456"/>
                </a:cubicBezTo>
                <a:cubicBezTo>
                  <a:pt x="372801" y="94551"/>
                  <a:pt x="373754" y="92646"/>
                  <a:pt x="371849" y="89788"/>
                </a:cubicBezTo>
                <a:close/>
                <a:moveTo>
                  <a:pt x="700461" y="73596"/>
                </a:moveTo>
                <a:cubicBezTo>
                  <a:pt x="696651" y="73596"/>
                  <a:pt x="693794" y="75501"/>
                  <a:pt x="689031" y="75501"/>
                </a:cubicBezTo>
                <a:cubicBezTo>
                  <a:pt x="689031" y="72643"/>
                  <a:pt x="662361" y="66928"/>
                  <a:pt x="656646" y="70738"/>
                </a:cubicBezTo>
                <a:cubicBezTo>
                  <a:pt x="670934" y="72643"/>
                  <a:pt x="683316" y="74548"/>
                  <a:pt x="696651" y="76453"/>
                </a:cubicBezTo>
                <a:cubicBezTo>
                  <a:pt x="703319" y="77406"/>
                  <a:pt x="709986" y="78358"/>
                  <a:pt x="716654" y="80263"/>
                </a:cubicBezTo>
                <a:cubicBezTo>
                  <a:pt x="723321" y="81216"/>
                  <a:pt x="729989" y="83121"/>
                  <a:pt x="737609" y="84073"/>
                </a:cubicBezTo>
                <a:cubicBezTo>
                  <a:pt x="734751" y="79311"/>
                  <a:pt x="727131" y="78358"/>
                  <a:pt x="720464" y="77406"/>
                </a:cubicBezTo>
                <a:cubicBezTo>
                  <a:pt x="712844" y="76453"/>
                  <a:pt x="705224" y="76453"/>
                  <a:pt x="700461" y="73596"/>
                </a:cubicBezTo>
                <a:close/>
                <a:moveTo>
                  <a:pt x="651884" y="62166"/>
                </a:moveTo>
                <a:cubicBezTo>
                  <a:pt x="644264" y="61213"/>
                  <a:pt x="644264" y="65023"/>
                  <a:pt x="636644" y="64071"/>
                </a:cubicBezTo>
                <a:cubicBezTo>
                  <a:pt x="639501" y="66928"/>
                  <a:pt x="630929" y="67881"/>
                  <a:pt x="636644" y="68833"/>
                </a:cubicBezTo>
                <a:cubicBezTo>
                  <a:pt x="638549" y="65976"/>
                  <a:pt x="648074" y="65976"/>
                  <a:pt x="651884" y="62166"/>
                </a:cubicBezTo>
                <a:close/>
                <a:moveTo>
                  <a:pt x="22281" y="483171"/>
                </a:moveTo>
                <a:cubicBezTo>
                  <a:pt x="24186" y="474598"/>
                  <a:pt x="27044" y="468883"/>
                  <a:pt x="28949" y="464121"/>
                </a:cubicBezTo>
                <a:cubicBezTo>
                  <a:pt x="27044" y="464121"/>
                  <a:pt x="25139" y="468883"/>
                  <a:pt x="23234" y="473646"/>
                </a:cubicBezTo>
                <a:cubicBezTo>
                  <a:pt x="22281" y="479361"/>
                  <a:pt x="21329" y="484123"/>
                  <a:pt x="22281" y="483171"/>
                </a:cubicBezTo>
                <a:close/>
                <a:moveTo>
                  <a:pt x="310889" y="218376"/>
                </a:moveTo>
                <a:cubicBezTo>
                  <a:pt x="314699" y="216471"/>
                  <a:pt x="315651" y="218376"/>
                  <a:pt x="319461" y="214566"/>
                </a:cubicBezTo>
                <a:cubicBezTo>
                  <a:pt x="319461" y="212661"/>
                  <a:pt x="308984" y="216471"/>
                  <a:pt x="310889" y="218376"/>
                </a:cubicBezTo>
                <a:close/>
                <a:moveTo>
                  <a:pt x="729989" y="17398"/>
                </a:moveTo>
                <a:lnTo>
                  <a:pt x="734751" y="18351"/>
                </a:lnTo>
                <a:cubicBezTo>
                  <a:pt x="735704" y="17398"/>
                  <a:pt x="733799" y="16446"/>
                  <a:pt x="733799" y="14541"/>
                </a:cubicBezTo>
                <a:cubicBezTo>
                  <a:pt x="730941" y="13588"/>
                  <a:pt x="728084" y="13588"/>
                  <a:pt x="727131" y="14541"/>
                </a:cubicBezTo>
                <a:cubicBezTo>
                  <a:pt x="731894" y="15493"/>
                  <a:pt x="732846" y="16446"/>
                  <a:pt x="729989" y="17398"/>
                </a:cubicBezTo>
                <a:close/>
                <a:moveTo>
                  <a:pt x="769994" y="109791"/>
                </a:moveTo>
                <a:lnTo>
                  <a:pt x="776661" y="111696"/>
                </a:lnTo>
                <a:cubicBezTo>
                  <a:pt x="778566" y="108838"/>
                  <a:pt x="769994" y="106933"/>
                  <a:pt x="769994" y="109791"/>
                </a:cubicBezTo>
                <a:close/>
                <a:moveTo>
                  <a:pt x="799521" y="83121"/>
                </a:moveTo>
                <a:cubicBezTo>
                  <a:pt x="798569" y="82168"/>
                  <a:pt x="790949" y="78358"/>
                  <a:pt x="789996" y="79311"/>
                </a:cubicBezTo>
                <a:cubicBezTo>
                  <a:pt x="793806" y="80263"/>
                  <a:pt x="796664" y="85026"/>
                  <a:pt x="799521" y="83121"/>
                </a:cubicBezTo>
                <a:close/>
                <a:moveTo>
                  <a:pt x="805236" y="119316"/>
                </a:moveTo>
                <a:cubicBezTo>
                  <a:pt x="801426" y="117411"/>
                  <a:pt x="797616" y="117411"/>
                  <a:pt x="795711" y="117411"/>
                </a:cubicBezTo>
                <a:cubicBezTo>
                  <a:pt x="798569" y="118363"/>
                  <a:pt x="805236" y="123126"/>
                  <a:pt x="805236" y="119316"/>
                </a:cubicBezTo>
                <a:close/>
                <a:moveTo>
                  <a:pt x="822381" y="117411"/>
                </a:moveTo>
                <a:cubicBezTo>
                  <a:pt x="824286" y="116458"/>
                  <a:pt x="821429" y="114553"/>
                  <a:pt x="818571" y="113601"/>
                </a:cubicBezTo>
                <a:cubicBezTo>
                  <a:pt x="815714" y="112648"/>
                  <a:pt x="812856" y="112648"/>
                  <a:pt x="815714" y="114553"/>
                </a:cubicBezTo>
                <a:cubicBezTo>
                  <a:pt x="817619" y="112648"/>
                  <a:pt x="818571" y="117411"/>
                  <a:pt x="822381" y="117411"/>
                </a:cubicBezTo>
                <a:close/>
                <a:moveTo>
                  <a:pt x="825239" y="118363"/>
                </a:moveTo>
                <a:cubicBezTo>
                  <a:pt x="830954" y="121221"/>
                  <a:pt x="831906" y="120268"/>
                  <a:pt x="835716" y="123126"/>
                </a:cubicBezTo>
                <a:cubicBezTo>
                  <a:pt x="837621" y="121221"/>
                  <a:pt x="825239" y="116458"/>
                  <a:pt x="825239" y="118363"/>
                </a:cubicBezTo>
                <a:close/>
                <a:moveTo>
                  <a:pt x="892866" y="150748"/>
                </a:moveTo>
                <a:cubicBezTo>
                  <a:pt x="890009" y="148843"/>
                  <a:pt x="889056" y="147891"/>
                  <a:pt x="888104" y="145033"/>
                </a:cubicBezTo>
                <a:cubicBezTo>
                  <a:pt x="887151" y="145986"/>
                  <a:pt x="885246" y="144081"/>
                  <a:pt x="885246" y="145033"/>
                </a:cubicBezTo>
                <a:cubicBezTo>
                  <a:pt x="885246" y="145986"/>
                  <a:pt x="890009" y="151701"/>
                  <a:pt x="892866" y="150748"/>
                </a:cubicBezTo>
                <a:close/>
                <a:moveTo>
                  <a:pt x="932871" y="94551"/>
                </a:moveTo>
                <a:cubicBezTo>
                  <a:pt x="929061" y="93598"/>
                  <a:pt x="922394" y="86931"/>
                  <a:pt x="922394" y="89788"/>
                </a:cubicBezTo>
                <a:cubicBezTo>
                  <a:pt x="927156" y="92646"/>
                  <a:pt x="931919" y="96456"/>
                  <a:pt x="932871" y="94551"/>
                </a:cubicBezTo>
                <a:close/>
                <a:moveTo>
                  <a:pt x="930966" y="191706"/>
                </a:moveTo>
                <a:cubicBezTo>
                  <a:pt x="934776" y="194563"/>
                  <a:pt x="938586" y="198373"/>
                  <a:pt x="941444" y="201231"/>
                </a:cubicBezTo>
                <a:cubicBezTo>
                  <a:pt x="941444" y="199326"/>
                  <a:pt x="933824" y="192658"/>
                  <a:pt x="930966" y="191706"/>
                </a:cubicBezTo>
                <a:close/>
                <a:moveTo>
                  <a:pt x="990021" y="192658"/>
                </a:moveTo>
                <a:cubicBezTo>
                  <a:pt x="992879" y="195516"/>
                  <a:pt x="995736" y="197421"/>
                  <a:pt x="997641" y="197421"/>
                </a:cubicBezTo>
                <a:cubicBezTo>
                  <a:pt x="996689" y="193611"/>
                  <a:pt x="991926" y="191706"/>
                  <a:pt x="990021" y="192658"/>
                </a:cubicBezTo>
                <a:close/>
                <a:moveTo>
                  <a:pt x="1006214" y="238378"/>
                </a:moveTo>
                <a:cubicBezTo>
                  <a:pt x="1003356" y="235521"/>
                  <a:pt x="998594" y="232663"/>
                  <a:pt x="999546" y="230758"/>
                </a:cubicBezTo>
                <a:cubicBezTo>
                  <a:pt x="1001451" y="231711"/>
                  <a:pt x="1005261" y="237426"/>
                  <a:pt x="1006214" y="236473"/>
                </a:cubicBezTo>
                <a:cubicBezTo>
                  <a:pt x="1001451" y="227901"/>
                  <a:pt x="990021" y="225043"/>
                  <a:pt x="981449" y="219328"/>
                </a:cubicBezTo>
                <a:cubicBezTo>
                  <a:pt x="986211" y="225043"/>
                  <a:pt x="1000499" y="235521"/>
                  <a:pt x="1006214" y="238378"/>
                </a:cubicBezTo>
                <a:close/>
                <a:moveTo>
                  <a:pt x="1110989" y="282193"/>
                </a:moveTo>
                <a:cubicBezTo>
                  <a:pt x="1113846" y="286003"/>
                  <a:pt x="1116704" y="284098"/>
                  <a:pt x="1115751" y="282193"/>
                </a:cubicBezTo>
                <a:lnTo>
                  <a:pt x="1112894" y="278383"/>
                </a:lnTo>
                <a:cubicBezTo>
                  <a:pt x="1111941" y="278383"/>
                  <a:pt x="1113846" y="281241"/>
                  <a:pt x="1110989" y="282193"/>
                </a:cubicBezTo>
                <a:close/>
                <a:moveTo>
                  <a:pt x="1137659" y="351726"/>
                </a:moveTo>
                <a:cubicBezTo>
                  <a:pt x="1130991" y="345058"/>
                  <a:pt x="1132896" y="341248"/>
                  <a:pt x="1126229" y="335533"/>
                </a:cubicBezTo>
                <a:cubicBezTo>
                  <a:pt x="1126229" y="338391"/>
                  <a:pt x="1133849" y="354583"/>
                  <a:pt x="1137659" y="351726"/>
                </a:cubicBezTo>
                <a:close/>
                <a:moveTo>
                  <a:pt x="1169091" y="414591"/>
                </a:moveTo>
                <a:cubicBezTo>
                  <a:pt x="1170044" y="413638"/>
                  <a:pt x="1171949" y="413638"/>
                  <a:pt x="1172901" y="414591"/>
                </a:cubicBezTo>
                <a:cubicBezTo>
                  <a:pt x="1168139" y="406971"/>
                  <a:pt x="1167186" y="399351"/>
                  <a:pt x="1162424" y="393636"/>
                </a:cubicBezTo>
                <a:cubicBezTo>
                  <a:pt x="1163376" y="396493"/>
                  <a:pt x="1157661" y="392683"/>
                  <a:pt x="1155756" y="387921"/>
                </a:cubicBezTo>
                <a:cubicBezTo>
                  <a:pt x="1154804" y="388873"/>
                  <a:pt x="1153851" y="388873"/>
                  <a:pt x="1153851" y="390778"/>
                </a:cubicBezTo>
                <a:cubicBezTo>
                  <a:pt x="1160519" y="400303"/>
                  <a:pt x="1167186" y="402208"/>
                  <a:pt x="1169091" y="414591"/>
                </a:cubicBezTo>
                <a:close/>
                <a:moveTo>
                  <a:pt x="1175759" y="409828"/>
                </a:moveTo>
                <a:lnTo>
                  <a:pt x="1178616" y="417448"/>
                </a:lnTo>
                <a:cubicBezTo>
                  <a:pt x="1181474" y="418401"/>
                  <a:pt x="1177664" y="406971"/>
                  <a:pt x="1175759" y="409828"/>
                </a:cubicBezTo>
                <a:close/>
                <a:moveTo>
                  <a:pt x="1173854" y="429831"/>
                </a:moveTo>
                <a:cubicBezTo>
                  <a:pt x="1174806" y="428878"/>
                  <a:pt x="1176711" y="428878"/>
                  <a:pt x="1176711" y="426973"/>
                </a:cubicBezTo>
                <a:cubicBezTo>
                  <a:pt x="1172901" y="428878"/>
                  <a:pt x="1176711" y="418401"/>
                  <a:pt x="1171949" y="419353"/>
                </a:cubicBezTo>
                <a:cubicBezTo>
                  <a:pt x="1172901" y="423163"/>
                  <a:pt x="1172901" y="424116"/>
                  <a:pt x="1173854" y="429831"/>
                </a:cubicBezTo>
                <a:close/>
                <a:moveTo>
                  <a:pt x="1126229" y="1008951"/>
                </a:moveTo>
                <a:cubicBezTo>
                  <a:pt x="1123371" y="1010856"/>
                  <a:pt x="1124324" y="1012761"/>
                  <a:pt x="1120514" y="1016571"/>
                </a:cubicBezTo>
                <a:cubicBezTo>
                  <a:pt x="1121466" y="1019428"/>
                  <a:pt x="1127181" y="1016571"/>
                  <a:pt x="1127181" y="1012761"/>
                </a:cubicBezTo>
                <a:cubicBezTo>
                  <a:pt x="1126229" y="1013713"/>
                  <a:pt x="1124324" y="1015618"/>
                  <a:pt x="1123371" y="1015618"/>
                </a:cubicBezTo>
                <a:cubicBezTo>
                  <a:pt x="1122419" y="1014666"/>
                  <a:pt x="1127181" y="1009903"/>
                  <a:pt x="1126229" y="1008951"/>
                </a:cubicBezTo>
                <a:close/>
                <a:moveTo>
                  <a:pt x="887151" y="1223264"/>
                </a:moveTo>
                <a:cubicBezTo>
                  <a:pt x="892866" y="1219453"/>
                  <a:pt x="899534" y="1216596"/>
                  <a:pt x="898581" y="1214691"/>
                </a:cubicBezTo>
                <a:cubicBezTo>
                  <a:pt x="893819" y="1219453"/>
                  <a:pt x="886199" y="1220406"/>
                  <a:pt x="883341" y="1223264"/>
                </a:cubicBezTo>
                <a:cubicBezTo>
                  <a:pt x="885246" y="1223264"/>
                  <a:pt x="886199" y="1222311"/>
                  <a:pt x="887151" y="1223264"/>
                </a:cubicBezTo>
                <a:close/>
                <a:moveTo>
                  <a:pt x="740466" y="1279461"/>
                </a:moveTo>
                <a:cubicBezTo>
                  <a:pt x="744276" y="1278508"/>
                  <a:pt x="747134" y="1276603"/>
                  <a:pt x="747134" y="1274698"/>
                </a:cubicBezTo>
                <a:cubicBezTo>
                  <a:pt x="743324" y="1275651"/>
                  <a:pt x="737609" y="1276603"/>
                  <a:pt x="740466" y="1279461"/>
                </a:cubicBezTo>
                <a:close/>
                <a:moveTo>
                  <a:pt x="601401" y="1303273"/>
                </a:moveTo>
                <a:cubicBezTo>
                  <a:pt x="589971" y="1305178"/>
                  <a:pt x="584256" y="1304226"/>
                  <a:pt x="574731" y="1305178"/>
                </a:cubicBezTo>
                <a:cubicBezTo>
                  <a:pt x="582351" y="1307083"/>
                  <a:pt x="593781" y="1308036"/>
                  <a:pt x="600449" y="1305178"/>
                </a:cubicBezTo>
                <a:cubicBezTo>
                  <a:pt x="597591" y="1304226"/>
                  <a:pt x="600449" y="1303273"/>
                  <a:pt x="601401" y="1303273"/>
                </a:cubicBezTo>
                <a:close/>
                <a:moveTo>
                  <a:pt x="586161" y="1297558"/>
                </a:moveTo>
                <a:cubicBezTo>
                  <a:pt x="589971" y="1295653"/>
                  <a:pt x="595686" y="1294701"/>
                  <a:pt x="598544" y="1292796"/>
                </a:cubicBezTo>
                <a:cubicBezTo>
                  <a:pt x="590924" y="1293748"/>
                  <a:pt x="587114" y="1292796"/>
                  <a:pt x="586161" y="1297558"/>
                </a:cubicBezTo>
                <a:close/>
                <a:moveTo>
                  <a:pt x="572826" y="1297558"/>
                </a:moveTo>
                <a:cubicBezTo>
                  <a:pt x="575684" y="1295653"/>
                  <a:pt x="579494" y="1300416"/>
                  <a:pt x="584256" y="1297558"/>
                </a:cubicBezTo>
                <a:cubicBezTo>
                  <a:pt x="584256" y="1295653"/>
                  <a:pt x="583304" y="1293748"/>
                  <a:pt x="581399" y="1293748"/>
                </a:cubicBezTo>
                <a:cubicBezTo>
                  <a:pt x="576636" y="1294701"/>
                  <a:pt x="572826" y="1295653"/>
                  <a:pt x="567111" y="1295653"/>
                </a:cubicBezTo>
                <a:cubicBezTo>
                  <a:pt x="568064" y="1298511"/>
                  <a:pt x="567111" y="1297558"/>
                  <a:pt x="569016" y="1300416"/>
                </a:cubicBezTo>
                <a:cubicBezTo>
                  <a:pt x="566159" y="1300416"/>
                  <a:pt x="565206" y="1301368"/>
                  <a:pt x="567111" y="1302321"/>
                </a:cubicBezTo>
                <a:cubicBezTo>
                  <a:pt x="569016" y="1300416"/>
                  <a:pt x="576636" y="1301368"/>
                  <a:pt x="578541" y="1298511"/>
                </a:cubicBezTo>
                <a:cubicBezTo>
                  <a:pt x="575684" y="1298511"/>
                  <a:pt x="573779" y="1298511"/>
                  <a:pt x="572826" y="1297558"/>
                </a:cubicBezTo>
                <a:close/>
                <a:moveTo>
                  <a:pt x="548061" y="1306131"/>
                </a:moveTo>
                <a:cubicBezTo>
                  <a:pt x="555681" y="1310893"/>
                  <a:pt x="548061" y="1307083"/>
                  <a:pt x="554729" y="1306131"/>
                </a:cubicBezTo>
                <a:cubicBezTo>
                  <a:pt x="558539" y="1305178"/>
                  <a:pt x="564254" y="1308036"/>
                  <a:pt x="566159" y="1305178"/>
                </a:cubicBezTo>
                <a:cubicBezTo>
                  <a:pt x="557586" y="1306131"/>
                  <a:pt x="554729" y="1304226"/>
                  <a:pt x="548061" y="1306131"/>
                </a:cubicBezTo>
                <a:close/>
                <a:moveTo>
                  <a:pt x="498531" y="1301368"/>
                </a:moveTo>
                <a:cubicBezTo>
                  <a:pt x="504246" y="1302321"/>
                  <a:pt x="517581" y="1303273"/>
                  <a:pt x="516629" y="1302321"/>
                </a:cubicBezTo>
                <a:cubicBezTo>
                  <a:pt x="509009" y="1300416"/>
                  <a:pt x="502341" y="1300416"/>
                  <a:pt x="498531" y="1301368"/>
                </a:cubicBezTo>
                <a:close/>
                <a:moveTo>
                  <a:pt x="476624" y="1290891"/>
                </a:moveTo>
                <a:cubicBezTo>
                  <a:pt x="480434" y="1291843"/>
                  <a:pt x="481386" y="1289939"/>
                  <a:pt x="484244" y="1291843"/>
                </a:cubicBezTo>
                <a:cubicBezTo>
                  <a:pt x="487101" y="1288986"/>
                  <a:pt x="475671" y="1287081"/>
                  <a:pt x="476624" y="1290891"/>
                </a:cubicBezTo>
                <a:close/>
                <a:moveTo>
                  <a:pt x="461384" y="1274698"/>
                </a:moveTo>
                <a:cubicBezTo>
                  <a:pt x="467099" y="1274698"/>
                  <a:pt x="468051" y="1276603"/>
                  <a:pt x="470909" y="1275651"/>
                </a:cubicBezTo>
                <a:cubicBezTo>
                  <a:pt x="469956" y="1274698"/>
                  <a:pt x="461384" y="1271841"/>
                  <a:pt x="461384" y="1274698"/>
                </a:cubicBezTo>
                <a:close/>
                <a:moveTo>
                  <a:pt x="444239" y="1184211"/>
                </a:moveTo>
                <a:cubicBezTo>
                  <a:pt x="448049" y="1185164"/>
                  <a:pt x="452811" y="1188021"/>
                  <a:pt x="455669" y="1187068"/>
                </a:cubicBezTo>
                <a:lnTo>
                  <a:pt x="456621" y="1185164"/>
                </a:lnTo>
                <a:cubicBezTo>
                  <a:pt x="450906" y="1183258"/>
                  <a:pt x="448049" y="1185164"/>
                  <a:pt x="444239" y="1184211"/>
                </a:cubicBezTo>
                <a:close/>
                <a:moveTo>
                  <a:pt x="381374" y="1197546"/>
                </a:moveTo>
                <a:cubicBezTo>
                  <a:pt x="386136" y="1198498"/>
                  <a:pt x="388041" y="1200403"/>
                  <a:pt x="390899" y="1200403"/>
                </a:cubicBezTo>
                <a:cubicBezTo>
                  <a:pt x="389946" y="1199451"/>
                  <a:pt x="389946" y="1199451"/>
                  <a:pt x="389946" y="1198498"/>
                </a:cubicBezTo>
                <a:cubicBezTo>
                  <a:pt x="386136" y="1196593"/>
                  <a:pt x="381374" y="1194689"/>
                  <a:pt x="381374" y="1197546"/>
                </a:cubicBezTo>
                <a:close/>
                <a:moveTo>
                  <a:pt x="350894" y="1211833"/>
                </a:moveTo>
                <a:cubicBezTo>
                  <a:pt x="352799" y="1212786"/>
                  <a:pt x="352799" y="1213739"/>
                  <a:pt x="352799" y="1214691"/>
                </a:cubicBezTo>
                <a:cubicBezTo>
                  <a:pt x="359466" y="1215643"/>
                  <a:pt x="361371" y="1216596"/>
                  <a:pt x="366134" y="1216596"/>
                </a:cubicBezTo>
                <a:cubicBezTo>
                  <a:pt x="360419" y="1213739"/>
                  <a:pt x="359466" y="1214691"/>
                  <a:pt x="355656" y="1211833"/>
                </a:cubicBezTo>
                <a:cubicBezTo>
                  <a:pt x="357561" y="1214691"/>
                  <a:pt x="350894" y="1209928"/>
                  <a:pt x="350894" y="1211833"/>
                </a:cubicBezTo>
                <a:close/>
                <a:moveTo>
                  <a:pt x="328986" y="1109916"/>
                </a:moveTo>
                <a:cubicBezTo>
                  <a:pt x="332796" y="1111821"/>
                  <a:pt x="334701" y="1113726"/>
                  <a:pt x="337559" y="1115631"/>
                </a:cubicBezTo>
                <a:cubicBezTo>
                  <a:pt x="340416" y="1108963"/>
                  <a:pt x="347084" y="1122298"/>
                  <a:pt x="350894" y="1117536"/>
                </a:cubicBezTo>
                <a:cubicBezTo>
                  <a:pt x="348036" y="1116583"/>
                  <a:pt x="341369" y="1115631"/>
                  <a:pt x="343274" y="1111821"/>
                </a:cubicBezTo>
                <a:cubicBezTo>
                  <a:pt x="348036" y="1111821"/>
                  <a:pt x="354704" y="1119441"/>
                  <a:pt x="355656" y="1114678"/>
                </a:cubicBezTo>
                <a:cubicBezTo>
                  <a:pt x="348036" y="1111821"/>
                  <a:pt x="343274" y="1109916"/>
                  <a:pt x="337559" y="1105153"/>
                </a:cubicBezTo>
                <a:cubicBezTo>
                  <a:pt x="340416" y="1110868"/>
                  <a:pt x="332796" y="1106106"/>
                  <a:pt x="335654" y="1111821"/>
                </a:cubicBezTo>
                <a:cubicBezTo>
                  <a:pt x="334701" y="1111821"/>
                  <a:pt x="329939" y="1107058"/>
                  <a:pt x="328986" y="1109916"/>
                </a:cubicBezTo>
                <a:close/>
                <a:moveTo>
                  <a:pt x="189921" y="1103248"/>
                </a:moveTo>
                <a:cubicBezTo>
                  <a:pt x="186111" y="1105153"/>
                  <a:pt x="191826" y="1108963"/>
                  <a:pt x="194684" y="1108963"/>
                </a:cubicBezTo>
                <a:cubicBezTo>
                  <a:pt x="190874" y="1107058"/>
                  <a:pt x="193731" y="1106106"/>
                  <a:pt x="189921" y="1103248"/>
                </a:cubicBezTo>
                <a:close/>
                <a:moveTo>
                  <a:pt x="140391" y="1082293"/>
                </a:moveTo>
                <a:cubicBezTo>
                  <a:pt x="144201" y="1083246"/>
                  <a:pt x="134676" y="1071816"/>
                  <a:pt x="131819" y="1070863"/>
                </a:cubicBezTo>
                <a:cubicBezTo>
                  <a:pt x="131819" y="1074673"/>
                  <a:pt x="129914" y="1077531"/>
                  <a:pt x="131819" y="1081341"/>
                </a:cubicBezTo>
                <a:cubicBezTo>
                  <a:pt x="133724" y="1081341"/>
                  <a:pt x="135629" y="1078483"/>
                  <a:pt x="138486" y="1081341"/>
                </a:cubicBezTo>
                <a:cubicBezTo>
                  <a:pt x="138486" y="1083246"/>
                  <a:pt x="148011" y="1094676"/>
                  <a:pt x="149916" y="1091818"/>
                </a:cubicBezTo>
                <a:cubicBezTo>
                  <a:pt x="148011" y="1088008"/>
                  <a:pt x="144201" y="1085151"/>
                  <a:pt x="140391" y="1082293"/>
                </a:cubicBezTo>
                <a:close/>
                <a:moveTo>
                  <a:pt x="370896" y="1144206"/>
                </a:moveTo>
                <a:cubicBezTo>
                  <a:pt x="371849" y="1144206"/>
                  <a:pt x="371849" y="1144206"/>
                  <a:pt x="370896" y="1144206"/>
                </a:cubicBezTo>
                <a:cubicBezTo>
                  <a:pt x="371849" y="1144206"/>
                  <a:pt x="371849" y="1143253"/>
                  <a:pt x="370896" y="1144206"/>
                </a:cubicBezTo>
                <a:lnTo>
                  <a:pt x="370896" y="1144206"/>
                </a:lnTo>
                <a:close/>
                <a:moveTo>
                  <a:pt x="655694" y="1261364"/>
                </a:moveTo>
                <a:lnTo>
                  <a:pt x="655694" y="1261364"/>
                </a:lnTo>
                <a:cubicBezTo>
                  <a:pt x="658551" y="1261364"/>
                  <a:pt x="660456" y="1260411"/>
                  <a:pt x="663314" y="1260411"/>
                </a:cubicBezTo>
                <a:cubicBezTo>
                  <a:pt x="660456" y="1260411"/>
                  <a:pt x="657599" y="1261364"/>
                  <a:pt x="655694" y="1261364"/>
                </a:cubicBezTo>
                <a:close/>
                <a:moveTo>
                  <a:pt x="1231956" y="755586"/>
                </a:moveTo>
                <a:lnTo>
                  <a:pt x="1229099" y="755586"/>
                </a:lnTo>
                <a:cubicBezTo>
                  <a:pt x="1230051" y="756538"/>
                  <a:pt x="1231956" y="767968"/>
                  <a:pt x="1229099" y="763206"/>
                </a:cubicBezTo>
                <a:cubicBezTo>
                  <a:pt x="1231004" y="769873"/>
                  <a:pt x="1227194" y="784161"/>
                  <a:pt x="1225289" y="791781"/>
                </a:cubicBezTo>
                <a:cubicBezTo>
                  <a:pt x="1225289" y="788923"/>
                  <a:pt x="1225289" y="787018"/>
                  <a:pt x="1225289" y="784161"/>
                </a:cubicBezTo>
                <a:cubicBezTo>
                  <a:pt x="1225289" y="781303"/>
                  <a:pt x="1225289" y="778446"/>
                  <a:pt x="1225289" y="774636"/>
                </a:cubicBezTo>
                <a:cubicBezTo>
                  <a:pt x="1225289" y="767968"/>
                  <a:pt x="1226241" y="761301"/>
                  <a:pt x="1226241" y="754633"/>
                </a:cubicBezTo>
                <a:cubicBezTo>
                  <a:pt x="1227194" y="741298"/>
                  <a:pt x="1230051" y="727963"/>
                  <a:pt x="1231956" y="717486"/>
                </a:cubicBezTo>
                <a:cubicBezTo>
                  <a:pt x="1229099" y="722248"/>
                  <a:pt x="1229099" y="702246"/>
                  <a:pt x="1231956" y="706056"/>
                </a:cubicBezTo>
                <a:cubicBezTo>
                  <a:pt x="1228146" y="688911"/>
                  <a:pt x="1231004" y="675576"/>
                  <a:pt x="1229099" y="657478"/>
                </a:cubicBezTo>
                <a:cubicBezTo>
                  <a:pt x="1230051" y="659383"/>
                  <a:pt x="1231004" y="659383"/>
                  <a:pt x="1231956" y="655573"/>
                </a:cubicBezTo>
                <a:cubicBezTo>
                  <a:pt x="1229099" y="650811"/>
                  <a:pt x="1228146" y="642238"/>
                  <a:pt x="1230051" y="635571"/>
                </a:cubicBezTo>
                <a:cubicBezTo>
                  <a:pt x="1230051" y="630808"/>
                  <a:pt x="1228146" y="632713"/>
                  <a:pt x="1228146" y="629856"/>
                </a:cubicBezTo>
                <a:cubicBezTo>
                  <a:pt x="1228146" y="633666"/>
                  <a:pt x="1226241" y="641286"/>
                  <a:pt x="1225289" y="645096"/>
                </a:cubicBezTo>
                <a:cubicBezTo>
                  <a:pt x="1225289" y="647953"/>
                  <a:pt x="1226241" y="651763"/>
                  <a:pt x="1226241" y="654621"/>
                </a:cubicBezTo>
                <a:cubicBezTo>
                  <a:pt x="1227194" y="659383"/>
                  <a:pt x="1226241" y="661288"/>
                  <a:pt x="1228146" y="665098"/>
                </a:cubicBezTo>
                <a:cubicBezTo>
                  <a:pt x="1228146" y="665098"/>
                  <a:pt x="1227194" y="665098"/>
                  <a:pt x="1227194" y="665098"/>
                </a:cubicBezTo>
                <a:cubicBezTo>
                  <a:pt x="1228146" y="674623"/>
                  <a:pt x="1228146" y="684148"/>
                  <a:pt x="1229099" y="693673"/>
                </a:cubicBezTo>
                <a:cubicBezTo>
                  <a:pt x="1228146" y="693673"/>
                  <a:pt x="1227194" y="692721"/>
                  <a:pt x="1226241" y="693673"/>
                </a:cubicBezTo>
                <a:cubicBezTo>
                  <a:pt x="1227194" y="701293"/>
                  <a:pt x="1227194" y="710818"/>
                  <a:pt x="1226241" y="719391"/>
                </a:cubicBezTo>
                <a:cubicBezTo>
                  <a:pt x="1225289" y="730821"/>
                  <a:pt x="1223384" y="742251"/>
                  <a:pt x="1222431" y="752728"/>
                </a:cubicBezTo>
                <a:cubicBezTo>
                  <a:pt x="1222431" y="756538"/>
                  <a:pt x="1220526" y="760348"/>
                  <a:pt x="1220526" y="758443"/>
                </a:cubicBezTo>
                <a:cubicBezTo>
                  <a:pt x="1220526" y="768921"/>
                  <a:pt x="1217669" y="786066"/>
                  <a:pt x="1211954" y="787018"/>
                </a:cubicBezTo>
                <a:cubicBezTo>
                  <a:pt x="1215764" y="790828"/>
                  <a:pt x="1208144" y="796543"/>
                  <a:pt x="1209096" y="806068"/>
                </a:cubicBezTo>
                <a:cubicBezTo>
                  <a:pt x="1204334" y="802258"/>
                  <a:pt x="1200524" y="820356"/>
                  <a:pt x="1202429" y="827023"/>
                </a:cubicBezTo>
                <a:cubicBezTo>
                  <a:pt x="1206239" y="824166"/>
                  <a:pt x="1208144" y="814641"/>
                  <a:pt x="1209096" y="807973"/>
                </a:cubicBezTo>
                <a:cubicBezTo>
                  <a:pt x="1211954" y="818451"/>
                  <a:pt x="1200524" y="837501"/>
                  <a:pt x="1205286" y="846073"/>
                </a:cubicBezTo>
                <a:cubicBezTo>
                  <a:pt x="1201476" y="861313"/>
                  <a:pt x="1192904" y="868933"/>
                  <a:pt x="1190999" y="883221"/>
                </a:cubicBezTo>
                <a:cubicBezTo>
                  <a:pt x="1189094" y="881316"/>
                  <a:pt x="1188141" y="879411"/>
                  <a:pt x="1186236" y="883221"/>
                </a:cubicBezTo>
                <a:cubicBezTo>
                  <a:pt x="1183379" y="890841"/>
                  <a:pt x="1188141" y="885126"/>
                  <a:pt x="1189094" y="888936"/>
                </a:cubicBezTo>
                <a:cubicBezTo>
                  <a:pt x="1182426" y="903223"/>
                  <a:pt x="1180521" y="923226"/>
                  <a:pt x="1168139" y="940371"/>
                </a:cubicBezTo>
                <a:cubicBezTo>
                  <a:pt x="1166234" y="945133"/>
                  <a:pt x="1170044" y="941323"/>
                  <a:pt x="1170044" y="944181"/>
                </a:cubicBezTo>
                <a:cubicBezTo>
                  <a:pt x="1167186" y="952753"/>
                  <a:pt x="1164329" y="957516"/>
                  <a:pt x="1161471" y="961326"/>
                </a:cubicBezTo>
                <a:cubicBezTo>
                  <a:pt x="1158614" y="965136"/>
                  <a:pt x="1156709" y="967993"/>
                  <a:pt x="1155756" y="972756"/>
                </a:cubicBezTo>
                <a:cubicBezTo>
                  <a:pt x="1152899" y="972756"/>
                  <a:pt x="1150994" y="975613"/>
                  <a:pt x="1148136" y="981328"/>
                </a:cubicBezTo>
                <a:cubicBezTo>
                  <a:pt x="1147184" y="980376"/>
                  <a:pt x="1149089" y="978471"/>
                  <a:pt x="1150041" y="976566"/>
                </a:cubicBezTo>
                <a:cubicBezTo>
                  <a:pt x="1149089" y="974661"/>
                  <a:pt x="1147184" y="978471"/>
                  <a:pt x="1145279" y="979423"/>
                </a:cubicBezTo>
                <a:cubicBezTo>
                  <a:pt x="1145279" y="981328"/>
                  <a:pt x="1148136" y="979423"/>
                  <a:pt x="1143374" y="986091"/>
                </a:cubicBezTo>
                <a:cubicBezTo>
                  <a:pt x="1142421" y="985138"/>
                  <a:pt x="1145279" y="981328"/>
                  <a:pt x="1142421" y="982281"/>
                </a:cubicBezTo>
                <a:cubicBezTo>
                  <a:pt x="1144326" y="975613"/>
                  <a:pt x="1150041" y="972756"/>
                  <a:pt x="1146231" y="969898"/>
                </a:cubicBezTo>
                <a:cubicBezTo>
                  <a:pt x="1150994" y="967993"/>
                  <a:pt x="1151946" y="964183"/>
                  <a:pt x="1152899" y="959421"/>
                </a:cubicBezTo>
                <a:cubicBezTo>
                  <a:pt x="1153851" y="954658"/>
                  <a:pt x="1154804" y="948943"/>
                  <a:pt x="1158614" y="944181"/>
                </a:cubicBezTo>
                <a:cubicBezTo>
                  <a:pt x="1152899" y="943228"/>
                  <a:pt x="1154804" y="958468"/>
                  <a:pt x="1149089" y="958468"/>
                </a:cubicBezTo>
                <a:cubicBezTo>
                  <a:pt x="1147184" y="963231"/>
                  <a:pt x="1148136" y="966088"/>
                  <a:pt x="1144326" y="969898"/>
                </a:cubicBezTo>
                <a:cubicBezTo>
                  <a:pt x="1143374" y="968946"/>
                  <a:pt x="1146231" y="965136"/>
                  <a:pt x="1146231" y="964183"/>
                </a:cubicBezTo>
                <a:cubicBezTo>
                  <a:pt x="1143374" y="965136"/>
                  <a:pt x="1140516" y="973708"/>
                  <a:pt x="1139564" y="976566"/>
                </a:cubicBezTo>
                <a:cubicBezTo>
                  <a:pt x="1140516" y="976566"/>
                  <a:pt x="1141469" y="975613"/>
                  <a:pt x="1141469" y="974661"/>
                </a:cubicBezTo>
                <a:cubicBezTo>
                  <a:pt x="1140516" y="976566"/>
                  <a:pt x="1135754" y="987043"/>
                  <a:pt x="1135754" y="982281"/>
                </a:cubicBezTo>
                <a:cubicBezTo>
                  <a:pt x="1134801" y="985138"/>
                  <a:pt x="1133849" y="987996"/>
                  <a:pt x="1133849" y="989901"/>
                </a:cubicBezTo>
                <a:cubicBezTo>
                  <a:pt x="1131944" y="993711"/>
                  <a:pt x="1130039" y="993711"/>
                  <a:pt x="1130039" y="991806"/>
                </a:cubicBezTo>
                <a:cubicBezTo>
                  <a:pt x="1128134" y="994663"/>
                  <a:pt x="1130039" y="995616"/>
                  <a:pt x="1131944" y="992758"/>
                </a:cubicBezTo>
                <a:cubicBezTo>
                  <a:pt x="1130991" y="997521"/>
                  <a:pt x="1127181" y="997521"/>
                  <a:pt x="1123371" y="1004188"/>
                </a:cubicBezTo>
                <a:cubicBezTo>
                  <a:pt x="1131944" y="998473"/>
                  <a:pt x="1117656" y="1010856"/>
                  <a:pt x="1116704" y="1014666"/>
                </a:cubicBezTo>
                <a:cubicBezTo>
                  <a:pt x="1117656" y="1014666"/>
                  <a:pt x="1118609" y="1013713"/>
                  <a:pt x="1119561" y="1014666"/>
                </a:cubicBezTo>
                <a:cubicBezTo>
                  <a:pt x="1117656" y="1016571"/>
                  <a:pt x="1115751" y="1013713"/>
                  <a:pt x="1113846" y="1018476"/>
                </a:cubicBezTo>
                <a:cubicBezTo>
                  <a:pt x="1113846" y="1025143"/>
                  <a:pt x="1099559" y="1037526"/>
                  <a:pt x="1094796" y="1050861"/>
                </a:cubicBezTo>
                <a:lnTo>
                  <a:pt x="1092891" y="1048956"/>
                </a:lnTo>
                <a:cubicBezTo>
                  <a:pt x="1090034" y="1052766"/>
                  <a:pt x="1090034" y="1053718"/>
                  <a:pt x="1088129" y="1056576"/>
                </a:cubicBezTo>
                <a:cubicBezTo>
                  <a:pt x="1090034" y="1056576"/>
                  <a:pt x="1090986" y="1055623"/>
                  <a:pt x="1092891" y="1054671"/>
                </a:cubicBezTo>
                <a:cubicBezTo>
                  <a:pt x="1092891" y="1055623"/>
                  <a:pt x="1089081" y="1059433"/>
                  <a:pt x="1088129" y="1062291"/>
                </a:cubicBezTo>
                <a:cubicBezTo>
                  <a:pt x="1087176" y="1060386"/>
                  <a:pt x="1090034" y="1057528"/>
                  <a:pt x="1087176" y="1057528"/>
                </a:cubicBezTo>
                <a:cubicBezTo>
                  <a:pt x="1084319" y="1063243"/>
                  <a:pt x="1081461" y="1065148"/>
                  <a:pt x="1077651" y="1068006"/>
                </a:cubicBezTo>
                <a:cubicBezTo>
                  <a:pt x="1074794" y="1070863"/>
                  <a:pt x="1080509" y="1067053"/>
                  <a:pt x="1080509" y="1069911"/>
                </a:cubicBezTo>
                <a:cubicBezTo>
                  <a:pt x="1074794" y="1072768"/>
                  <a:pt x="1068126" y="1076578"/>
                  <a:pt x="1071936" y="1081341"/>
                </a:cubicBezTo>
                <a:cubicBezTo>
                  <a:pt x="1065269" y="1086103"/>
                  <a:pt x="1068126" y="1096581"/>
                  <a:pt x="1054791" y="1108963"/>
                </a:cubicBezTo>
                <a:cubicBezTo>
                  <a:pt x="1056696" y="1104201"/>
                  <a:pt x="1054791" y="1107058"/>
                  <a:pt x="1051934" y="1108011"/>
                </a:cubicBezTo>
                <a:cubicBezTo>
                  <a:pt x="1050981" y="1110868"/>
                  <a:pt x="1050981" y="1112773"/>
                  <a:pt x="1050029" y="1114678"/>
                </a:cubicBezTo>
                <a:cubicBezTo>
                  <a:pt x="1045266" y="1117536"/>
                  <a:pt x="1045266" y="1116583"/>
                  <a:pt x="1041456" y="1121346"/>
                </a:cubicBezTo>
                <a:cubicBezTo>
                  <a:pt x="1039551" y="1119441"/>
                  <a:pt x="1042409" y="1118488"/>
                  <a:pt x="1039551" y="1119441"/>
                </a:cubicBezTo>
                <a:cubicBezTo>
                  <a:pt x="1038599" y="1124203"/>
                  <a:pt x="1035741" y="1125156"/>
                  <a:pt x="1032884" y="1130871"/>
                </a:cubicBezTo>
                <a:cubicBezTo>
                  <a:pt x="1031931" y="1128966"/>
                  <a:pt x="1029074" y="1128013"/>
                  <a:pt x="1026216" y="1134681"/>
                </a:cubicBezTo>
                <a:cubicBezTo>
                  <a:pt x="1023359" y="1133728"/>
                  <a:pt x="1018596" y="1140396"/>
                  <a:pt x="1016691" y="1138491"/>
                </a:cubicBezTo>
                <a:cubicBezTo>
                  <a:pt x="1013834" y="1141348"/>
                  <a:pt x="1017644" y="1141348"/>
                  <a:pt x="1013834" y="1144206"/>
                </a:cubicBezTo>
                <a:cubicBezTo>
                  <a:pt x="1010976" y="1142301"/>
                  <a:pt x="1010976" y="1143253"/>
                  <a:pt x="1011929" y="1139443"/>
                </a:cubicBezTo>
                <a:cubicBezTo>
                  <a:pt x="1009071" y="1142301"/>
                  <a:pt x="1006214" y="1144206"/>
                  <a:pt x="1004309" y="1145158"/>
                </a:cubicBezTo>
                <a:cubicBezTo>
                  <a:pt x="1005261" y="1148016"/>
                  <a:pt x="1009071" y="1143253"/>
                  <a:pt x="1010024" y="1147063"/>
                </a:cubicBezTo>
                <a:cubicBezTo>
                  <a:pt x="1003356" y="1152778"/>
                  <a:pt x="986211" y="1164208"/>
                  <a:pt x="984306" y="1161351"/>
                </a:cubicBezTo>
                <a:cubicBezTo>
                  <a:pt x="982401" y="1163256"/>
                  <a:pt x="984306" y="1163256"/>
                  <a:pt x="985259" y="1165161"/>
                </a:cubicBezTo>
                <a:cubicBezTo>
                  <a:pt x="980496" y="1168971"/>
                  <a:pt x="979544" y="1166114"/>
                  <a:pt x="977639" y="1165161"/>
                </a:cubicBezTo>
                <a:cubicBezTo>
                  <a:pt x="983354" y="1162303"/>
                  <a:pt x="979544" y="1160398"/>
                  <a:pt x="985259" y="1157541"/>
                </a:cubicBezTo>
                <a:cubicBezTo>
                  <a:pt x="974781" y="1160398"/>
                  <a:pt x="973829" y="1166114"/>
                  <a:pt x="964304" y="1171828"/>
                </a:cubicBezTo>
                <a:cubicBezTo>
                  <a:pt x="967161" y="1173733"/>
                  <a:pt x="970019" y="1172781"/>
                  <a:pt x="975734" y="1168018"/>
                </a:cubicBezTo>
                <a:cubicBezTo>
                  <a:pt x="974781" y="1169923"/>
                  <a:pt x="970971" y="1172781"/>
                  <a:pt x="968114" y="1175639"/>
                </a:cubicBezTo>
                <a:cubicBezTo>
                  <a:pt x="967161" y="1174686"/>
                  <a:pt x="965256" y="1175639"/>
                  <a:pt x="965256" y="1173733"/>
                </a:cubicBezTo>
                <a:cubicBezTo>
                  <a:pt x="959541" y="1176591"/>
                  <a:pt x="961446" y="1178496"/>
                  <a:pt x="957636" y="1181353"/>
                </a:cubicBezTo>
                <a:cubicBezTo>
                  <a:pt x="956684" y="1180401"/>
                  <a:pt x="958589" y="1178496"/>
                  <a:pt x="956684" y="1177543"/>
                </a:cubicBezTo>
                <a:cubicBezTo>
                  <a:pt x="952874" y="1187068"/>
                  <a:pt x="944301" y="1190878"/>
                  <a:pt x="936681" y="1195641"/>
                </a:cubicBezTo>
                <a:cubicBezTo>
                  <a:pt x="929061" y="1199451"/>
                  <a:pt x="920489" y="1203261"/>
                  <a:pt x="913821" y="1211833"/>
                </a:cubicBezTo>
                <a:cubicBezTo>
                  <a:pt x="917631" y="1207071"/>
                  <a:pt x="914774" y="1207071"/>
                  <a:pt x="918584" y="1202308"/>
                </a:cubicBezTo>
                <a:cubicBezTo>
                  <a:pt x="917631" y="1201356"/>
                  <a:pt x="915726" y="1203261"/>
                  <a:pt x="915726" y="1204214"/>
                </a:cubicBezTo>
                <a:cubicBezTo>
                  <a:pt x="912869" y="1197546"/>
                  <a:pt x="899534" y="1209928"/>
                  <a:pt x="891914" y="1215643"/>
                </a:cubicBezTo>
                <a:cubicBezTo>
                  <a:pt x="892866" y="1212786"/>
                  <a:pt x="898581" y="1208976"/>
                  <a:pt x="902391" y="1205166"/>
                </a:cubicBezTo>
                <a:cubicBezTo>
                  <a:pt x="900486" y="1205166"/>
                  <a:pt x="897629" y="1206118"/>
                  <a:pt x="895724" y="1207071"/>
                </a:cubicBezTo>
                <a:cubicBezTo>
                  <a:pt x="893819" y="1208023"/>
                  <a:pt x="891914" y="1209928"/>
                  <a:pt x="893819" y="1211833"/>
                </a:cubicBezTo>
                <a:cubicBezTo>
                  <a:pt x="889056" y="1212786"/>
                  <a:pt x="887151" y="1214691"/>
                  <a:pt x="882389" y="1217548"/>
                </a:cubicBezTo>
                <a:cubicBezTo>
                  <a:pt x="877626" y="1218501"/>
                  <a:pt x="890009" y="1213739"/>
                  <a:pt x="888104" y="1211833"/>
                </a:cubicBezTo>
                <a:cubicBezTo>
                  <a:pt x="883341" y="1210881"/>
                  <a:pt x="869054" y="1219453"/>
                  <a:pt x="868101" y="1220406"/>
                </a:cubicBezTo>
                <a:cubicBezTo>
                  <a:pt x="864291" y="1222311"/>
                  <a:pt x="861434" y="1224216"/>
                  <a:pt x="862386" y="1223264"/>
                </a:cubicBezTo>
                <a:cubicBezTo>
                  <a:pt x="855719" y="1228026"/>
                  <a:pt x="850004" y="1226121"/>
                  <a:pt x="846194" y="1228026"/>
                </a:cubicBezTo>
                <a:cubicBezTo>
                  <a:pt x="844289" y="1228978"/>
                  <a:pt x="844289" y="1231836"/>
                  <a:pt x="840479" y="1233741"/>
                </a:cubicBezTo>
                <a:cubicBezTo>
                  <a:pt x="830001" y="1237551"/>
                  <a:pt x="808094" y="1244218"/>
                  <a:pt x="793806" y="1253743"/>
                </a:cubicBezTo>
                <a:cubicBezTo>
                  <a:pt x="791901" y="1253743"/>
                  <a:pt x="791901" y="1251839"/>
                  <a:pt x="789996" y="1252791"/>
                </a:cubicBezTo>
                <a:cubicBezTo>
                  <a:pt x="790949" y="1249933"/>
                  <a:pt x="793806" y="1252791"/>
                  <a:pt x="797616" y="1250886"/>
                </a:cubicBezTo>
                <a:cubicBezTo>
                  <a:pt x="794759" y="1247076"/>
                  <a:pt x="784281" y="1251839"/>
                  <a:pt x="778566" y="1253743"/>
                </a:cubicBezTo>
                <a:cubicBezTo>
                  <a:pt x="779519" y="1254696"/>
                  <a:pt x="782376" y="1253743"/>
                  <a:pt x="782376" y="1255648"/>
                </a:cubicBezTo>
                <a:cubicBezTo>
                  <a:pt x="774756" y="1256601"/>
                  <a:pt x="761421" y="1255648"/>
                  <a:pt x="758564" y="1261364"/>
                </a:cubicBezTo>
                <a:cubicBezTo>
                  <a:pt x="755706" y="1262316"/>
                  <a:pt x="755706" y="1261364"/>
                  <a:pt x="754754" y="1259458"/>
                </a:cubicBezTo>
                <a:cubicBezTo>
                  <a:pt x="748086" y="1261364"/>
                  <a:pt x="748086" y="1261364"/>
                  <a:pt x="744276" y="1263268"/>
                </a:cubicBezTo>
                <a:cubicBezTo>
                  <a:pt x="744276" y="1265173"/>
                  <a:pt x="746181" y="1264221"/>
                  <a:pt x="748086" y="1264221"/>
                </a:cubicBezTo>
                <a:cubicBezTo>
                  <a:pt x="743324" y="1268983"/>
                  <a:pt x="736656" y="1266126"/>
                  <a:pt x="729036" y="1270889"/>
                </a:cubicBezTo>
                <a:cubicBezTo>
                  <a:pt x="729036" y="1268031"/>
                  <a:pt x="722369" y="1270889"/>
                  <a:pt x="720464" y="1268983"/>
                </a:cubicBezTo>
                <a:cubicBezTo>
                  <a:pt x="710939" y="1271841"/>
                  <a:pt x="697604" y="1275651"/>
                  <a:pt x="683316" y="1278508"/>
                </a:cubicBezTo>
                <a:cubicBezTo>
                  <a:pt x="675696" y="1279461"/>
                  <a:pt x="669029" y="1280414"/>
                  <a:pt x="661409" y="1281366"/>
                </a:cubicBezTo>
                <a:cubicBezTo>
                  <a:pt x="654741" y="1282318"/>
                  <a:pt x="647121" y="1282318"/>
                  <a:pt x="641406" y="1281366"/>
                </a:cubicBezTo>
                <a:cubicBezTo>
                  <a:pt x="630929" y="1287081"/>
                  <a:pt x="618546" y="1282318"/>
                  <a:pt x="606164" y="1286128"/>
                </a:cubicBezTo>
                <a:cubicBezTo>
                  <a:pt x="603306" y="1285176"/>
                  <a:pt x="598544" y="1285176"/>
                  <a:pt x="598544" y="1282318"/>
                </a:cubicBezTo>
                <a:cubicBezTo>
                  <a:pt x="595686" y="1284223"/>
                  <a:pt x="593781" y="1284223"/>
                  <a:pt x="589019" y="1283271"/>
                </a:cubicBezTo>
                <a:cubicBezTo>
                  <a:pt x="585209" y="1283271"/>
                  <a:pt x="590924" y="1285176"/>
                  <a:pt x="589019" y="1286128"/>
                </a:cubicBezTo>
                <a:cubicBezTo>
                  <a:pt x="576636" y="1284223"/>
                  <a:pt x="571874" y="1290891"/>
                  <a:pt x="561396" y="1290891"/>
                </a:cubicBezTo>
                <a:cubicBezTo>
                  <a:pt x="563301" y="1286128"/>
                  <a:pt x="570921" y="1288986"/>
                  <a:pt x="575684" y="1286128"/>
                </a:cubicBezTo>
                <a:cubicBezTo>
                  <a:pt x="569969" y="1284223"/>
                  <a:pt x="562349" y="1282318"/>
                  <a:pt x="555681" y="1283271"/>
                </a:cubicBezTo>
                <a:cubicBezTo>
                  <a:pt x="556634" y="1282318"/>
                  <a:pt x="557586" y="1282318"/>
                  <a:pt x="557586" y="1281366"/>
                </a:cubicBezTo>
                <a:cubicBezTo>
                  <a:pt x="551871" y="1284223"/>
                  <a:pt x="544251" y="1283271"/>
                  <a:pt x="535679" y="1281366"/>
                </a:cubicBezTo>
                <a:cubicBezTo>
                  <a:pt x="533774" y="1281366"/>
                  <a:pt x="536631" y="1282318"/>
                  <a:pt x="535679" y="1284223"/>
                </a:cubicBezTo>
                <a:cubicBezTo>
                  <a:pt x="524249" y="1282318"/>
                  <a:pt x="512819" y="1280414"/>
                  <a:pt x="501389" y="1279461"/>
                </a:cubicBezTo>
                <a:cubicBezTo>
                  <a:pt x="489959" y="1277556"/>
                  <a:pt x="477576" y="1276603"/>
                  <a:pt x="465194" y="1272793"/>
                </a:cubicBezTo>
                <a:cubicBezTo>
                  <a:pt x="463289" y="1272793"/>
                  <a:pt x="463289" y="1274698"/>
                  <a:pt x="463289" y="1275651"/>
                </a:cubicBezTo>
                <a:cubicBezTo>
                  <a:pt x="454716" y="1273746"/>
                  <a:pt x="452811" y="1272793"/>
                  <a:pt x="447096" y="1270889"/>
                </a:cubicBezTo>
                <a:cubicBezTo>
                  <a:pt x="453764" y="1275651"/>
                  <a:pt x="438524" y="1268983"/>
                  <a:pt x="436619" y="1267078"/>
                </a:cubicBezTo>
                <a:cubicBezTo>
                  <a:pt x="433761" y="1266126"/>
                  <a:pt x="434714" y="1269936"/>
                  <a:pt x="432809" y="1269936"/>
                </a:cubicBezTo>
                <a:cubicBezTo>
                  <a:pt x="427094" y="1268031"/>
                  <a:pt x="435666" y="1266126"/>
                  <a:pt x="428999" y="1264221"/>
                </a:cubicBezTo>
                <a:cubicBezTo>
                  <a:pt x="424236" y="1267078"/>
                  <a:pt x="418521" y="1263268"/>
                  <a:pt x="409949" y="1262316"/>
                </a:cubicBezTo>
                <a:cubicBezTo>
                  <a:pt x="406139" y="1260411"/>
                  <a:pt x="416616" y="1263268"/>
                  <a:pt x="417569" y="1262316"/>
                </a:cubicBezTo>
                <a:cubicBezTo>
                  <a:pt x="419474" y="1258506"/>
                  <a:pt x="409949" y="1258506"/>
                  <a:pt x="405186" y="1256601"/>
                </a:cubicBezTo>
                <a:cubicBezTo>
                  <a:pt x="402329" y="1255648"/>
                  <a:pt x="403281" y="1259458"/>
                  <a:pt x="402329" y="1260411"/>
                </a:cubicBezTo>
                <a:cubicBezTo>
                  <a:pt x="396614" y="1258506"/>
                  <a:pt x="398519" y="1254696"/>
                  <a:pt x="389946" y="1252791"/>
                </a:cubicBezTo>
                <a:cubicBezTo>
                  <a:pt x="385184" y="1251839"/>
                  <a:pt x="391851" y="1255648"/>
                  <a:pt x="387089" y="1255648"/>
                </a:cubicBezTo>
                <a:cubicBezTo>
                  <a:pt x="383279" y="1249933"/>
                  <a:pt x="368991" y="1247076"/>
                  <a:pt x="362324" y="1242314"/>
                </a:cubicBezTo>
                <a:cubicBezTo>
                  <a:pt x="363276" y="1241361"/>
                  <a:pt x="365181" y="1242314"/>
                  <a:pt x="367086" y="1243266"/>
                </a:cubicBezTo>
                <a:cubicBezTo>
                  <a:pt x="367086" y="1240408"/>
                  <a:pt x="362324" y="1242314"/>
                  <a:pt x="359466" y="1240408"/>
                </a:cubicBezTo>
                <a:cubicBezTo>
                  <a:pt x="359466" y="1241361"/>
                  <a:pt x="360419" y="1242314"/>
                  <a:pt x="361371" y="1243266"/>
                </a:cubicBezTo>
                <a:cubicBezTo>
                  <a:pt x="358514" y="1242314"/>
                  <a:pt x="351846" y="1239456"/>
                  <a:pt x="346131" y="1235646"/>
                </a:cubicBezTo>
                <a:cubicBezTo>
                  <a:pt x="343274" y="1231836"/>
                  <a:pt x="351846" y="1234693"/>
                  <a:pt x="348036" y="1230883"/>
                </a:cubicBezTo>
                <a:cubicBezTo>
                  <a:pt x="347084" y="1231836"/>
                  <a:pt x="345179" y="1234693"/>
                  <a:pt x="340416" y="1229931"/>
                </a:cubicBezTo>
                <a:cubicBezTo>
                  <a:pt x="342321" y="1228978"/>
                  <a:pt x="347084" y="1230883"/>
                  <a:pt x="347084" y="1227073"/>
                </a:cubicBezTo>
                <a:cubicBezTo>
                  <a:pt x="345179" y="1226121"/>
                  <a:pt x="344226" y="1226121"/>
                  <a:pt x="344226" y="1225168"/>
                </a:cubicBezTo>
                <a:cubicBezTo>
                  <a:pt x="338511" y="1222311"/>
                  <a:pt x="344226" y="1229931"/>
                  <a:pt x="338511" y="1226121"/>
                </a:cubicBezTo>
                <a:cubicBezTo>
                  <a:pt x="343274" y="1222311"/>
                  <a:pt x="332796" y="1219453"/>
                  <a:pt x="328986" y="1216596"/>
                </a:cubicBezTo>
                <a:cubicBezTo>
                  <a:pt x="329939" y="1214691"/>
                  <a:pt x="334701" y="1219453"/>
                  <a:pt x="337559" y="1219453"/>
                </a:cubicBezTo>
                <a:cubicBezTo>
                  <a:pt x="338511" y="1217548"/>
                  <a:pt x="334701" y="1215643"/>
                  <a:pt x="329939" y="1213739"/>
                </a:cubicBezTo>
                <a:cubicBezTo>
                  <a:pt x="326129" y="1209928"/>
                  <a:pt x="337559" y="1217548"/>
                  <a:pt x="338511" y="1215643"/>
                </a:cubicBezTo>
                <a:cubicBezTo>
                  <a:pt x="330891" y="1210881"/>
                  <a:pt x="310889" y="1201356"/>
                  <a:pt x="304221" y="1203261"/>
                </a:cubicBezTo>
                <a:cubicBezTo>
                  <a:pt x="301364" y="1201356"/>
                  <a:pt x="297554" y="1197546"/>
                  <a:pt x="295649" y="1199451"/>
                </a:cubicBezTo>
                <a:cubicBezTo>
                  <a:pt x="288981" y="1189926"/>
                  <a:pt x="272789" y="1186116"/>
                  <a:pt x="268979" y="1181353"/>
                </a:cubicBezTo>
                <a:cubicBezTo>
                  <a:pt x="270884" y="1181353"/>
                  <a:pt x="274694" y="1183258"/>
                  <a:pt x="276599" y="1183258"/>
                </a:cubicBezTo>
                <a:cubicBezTo>
                  <a:pt x="276599" y="1181353"/>
                  <a:pt x="274694" y="1179448"/>
                  <a:pt x="275646" y="1178496"/>
                </a:cubicBezTo>
                <a:cubicBezTo>
                  <a:pt x="267074" y="1173733"/>
                  <a:pt x="258501" y="1168018"/>
                  <a:pt x="249929" y="1161351"/>
                </a:cubicBezTo>
                <a:cubicBezTo>
                  <a:pt x="242309" y="1154683"/>
                  <a:pt x="233736" y="1148968"/>
                  <a:pt x="226116" y="1144206"/>
                </a:cubicBezTo>
                <a:cubicBezTo>
                  <a:pt x="218496" y="1133728"/>
                  <a:pt x="212781" y="1132776"/>
                  <a:pt x="202304" y="1121346"/>
                </a:cubicBezTo>
                <a:cubicBezTo>
                  <a:pt x="209924" y="1128013"/>
                  <a:pt x="219449" y="1135633"/>
                  <a:pt x="229926" y="1144206"/>
                </a:cubicBezTo>
                <a:cubicBezTo>
                  <a:pt x="240404" y="1152778"/>
                  <a:pt x="250881" y="1162303"/>
                  <a:pt x="261359" y="1168971"/>
                </a:cubicBezTo>
                <a:cubicBezTo>
                  <a:pt x="266121" y="1171828"/>
                  <a:pt x="277551" y="1174686"/>
                  <a:pt x="275646" y="1180401"/>
                </a:cubicBezTo>
                <a:cubicBezTo>
                  <a:pt x="280409" y="1183258"/>
                  <a:pt x="287076" y="1188021"/>
                  <a:pt x="288981" y="1187068"/>
                </a:cubicBezTo>
                <a:cubicBezTo>
                  <a:pt x="291839" y="1188973"/>
                  <a:pt x="289934" y="1191831"/>
                  <a:pt x="295649" y="1193736"/>
                </a:cubicBezTo>
                <a:cubicBezTo>
                  <a:pt x="296601" y="1194689"/>
                  <a:pt x="297554" y="1193736"/>
                  <a:pt x="298506" y="1194689"/>
                </a:cubicBezTo>
                <a:cubicBezTo>
                  <a:pt x="301364" y="1195641"/>
                  <a:pt x="297554" y="1190878"/>
                  <a:pt x="301364" y="1191831"/>
                </a:cubicBezTo>
                <a:cubicBezTo>
                  <a:pt x="304221" y="1192783"/>
                  <a:pt x="303269" y="1199451"/>
                  <a:pt x="306126" y="1195641"/>
                </a:cubicBezTo>
                <a:cubicBezTo>
                  <a:pt x="312794" y="1201356"/>
                  <a:pt x="321366" y="1206118"/>
                  <a:pt x="330891" y="1211833"/>
                </a:cubicBezTo>
                <a:cubicBezTo>
                  <a:pt x="340416" y="1216596"/>
                  <a:pt x="351846" y="1222311"/>
                  <a:pt x="364229" y="1226121"/>
                </a:cubicBezTo>
                <a:cubicBezTo>
                  <a:pt x="367086" y="1231836"/>
                  <a:pt x="382326" y="1235646"/>
                  <a:pt x="388994" y="1237551"/>
                </a:cubicBezTo>
                <a:cubicBezTo>
                  <a:pt x="389946" y="1235646"/>
                  <a:pt x="379469" y="1235646"/>
                  <a:pt x="382326" y="1232789"/>
                </a:cubicBezTo>
                <a:cubicBezTo>
                  <a:pt x="387089" y="1234693"/>
                  <a:pt x="389946" y="1235646"/>
                  <a:pt x="393756" y="1235646"/>
                </a:cubicBezTo>
                <a:cubicBezTo>
                  <a:pt x="387089" y="1239456"/>
                  <a:pt x="408044" y="1244218"/>
                  <a:pt x="412806" y="1245171"/>
                </a:cubicBezTo>
                <a:cubicBezTo>
                  <a:pt x="412806" y="1243266"/>
                  <a:pt x="407091" y="1242314"/>
                  <a:pt x="403281" y="1240408"/>
                </a:cubicBezTo>
                <a:cubicBezTo>
                  <a:pt x="419474" y="1239456"/>
                  <a:pt x="436619" y="1251839"/>
                  <a:pt x="455669" y="1253743"/>
                </a:cubicBezTo>
                <a:cubicBezTo>
                  <a:pt x="454716" y="1255648"/>
                  <a:pt x="459479" y="1255648"/>
                  <a:pt x="459479" y="1257553"/>
                </a:cubicBezTo>
                <a:cubicBezTo>
                  <a:pt x="467099" y="1257553"/>
                  <a:pt x="473766" y="1258506"/>
                  <a:pt x="480434" y="1259458"/>
                </a:cubicBezTo>
                <a:cubicBezTo>
                  <a:pt x="487101" y="1261364"/>
                  <a:pt x="493769" y="1262316"/>
                  <a:pt x="501389" y="1262316"/>
                </a:cubicBezTo>
                <a:cubicBezTo>
                  <a:pt x="512819" y="1265173"/>
                  <a:pt x="520439" y="1267078"/>
                  <a:pt x="528059" y="1268031"/>
                </a:cubicBezTo>
                <a:cubicBezTo>
                  <a:pt x="535679" y="1268031"/>
                  <a:pt x="544251" y="1268031"/>
                  <a:pt x="556634" y="1268031"/>
                </a:cubicBezTo>
                <a:cubicBezTo>
                  <a:pt x="555681" y="1267078"/>
                  <a:pt x="554729" y="1266126"/>
                  <a:pt x="555681" y="1265173"/>
                </a:cubicBezTo>
                <a:cubicBezTo>
                  <a:pt x="552824" y="1268031"/>
                  <a:pt x="549966" y="1264221"/>
                  <a:pt x="547109" y="1263268"/>
                </a:cubicBezTo>
                <a:cubicBezTo>
                  <a:pt x="546156" y="1263268"/>
                  <a:pt x="544251" y="1264221"/>
                  <a:pt x="542346" y="1264221"/>
                </a:cubicBezTo>
                <a:cubicBezTo>
                  <a:pt x="544251" y="1266126"/>
                  <a:pt x="550919" y="1266126"/>
                  <a:pt x="550919" y="1268983"/>
                </a:cubicBezTo>
                <a:cubicBezTo>
                  <a:pt x="546156" y="1268983"/>
                  <a:pt x="545204" y="1266126"/>
                  <a:pt x="539489" y="1267078"/>
                </a:cubicBezTo>
                <a:cubicBezTo>
                  <a:pt x="537584" y="1264221"/>
                  <a:pt x="542346" y="1263268"/>
                  <a:pt x="533774" y="1262316"/>
                </a:cubicBezTo>
                <a:cubicBezTo>
                  <a:pt x="537584" y="1262316"/>
                  <a:pt x="537584" y="1259458"/>
                  <a:pt x="542346" y="1260411"/>
                </a:cubicBezTo>
                <a:cubicBezTo>
                  <a:pt x="542346" y="1257553"/>
                  <a:pt x="533774" y="1256601"/>
                  <a:pt x="528059" y="1256601"/>
                </a:cubicBezTo>
                <a:cubicBezTo>
                  <a:pt x="521391" y="1255648"/>
                  <a:pt x="517581" y="1256601"/>
                  <a:pt x="525201" y="1257553"/>
                </a:cubicBezTo>
                <a:cubicBezTo>
                  <a:pt x="521391" y="1259458"/>
                  <a:pt x="507104" y="1253743"/>
                  <a:pt x="509961" y="1257553"/>
                </a:cubicBezTo>
                <a:cubicBezTo>
                  <a:pt x="499484" y="1257553"/>
                  <a:pt x="497579" y="1252791"/>
                  <a:pt x="489959" y="1251839"/>
                </a:cubicBezTo>
                <a:cubicBezTo>
                  <a:pt x="483291" y="1250886"/>
                  <a:pt x="480434" y="1254696"/>
                  <a:pt x="474719" y="1254696"/>
                </a:cubicBezTo>
                <a:cubicBezTo>
                  <a:pt x="474719" y="1254696"/>
                  <a:pt x="474719" y="1252791"/>
                  <a:pt x="474719" y="1252791"/>
                </a:cubicBezTo>
                <a:cubicBezTo>
                  <a:pt x="470909" y="1252791"/>
                  <a:pt x="461384" y="1254696"/>
                  <a:pt x="461384" y="1248981"/>
                </a:cubicBezTo>
                <a:cubicBezTo>
                  <a:pt x="464241" y="1251839"/>
                  <a:pt x="471861" y="1251839"/>
                  <a:pt x="471861" y="1248981"/>
                </a:cubicBezTo>
                <a:cubicBezTo>
                  <a:pt x="463289" y="1250886"/>
                  <a:pt x="442334" y="1239456"/>
                  <a:pt x="427094" y="1239456"/>
                </a:cubicBezTo>
                <a:cubicBezTo>
                  <a:pt x="425189" y="1238503"/>
                  <a:pt x="426141" y="1237551"/>
                  <a:pt x="426141" y="1236598"/>
                </a:cubicBezTo>
                <a:cubicBezTo>
                  <a:pt x="421379" y="1236598"/>
                  <a:pt x="416616" y="1234693"/>
                  <a:pt x="412806" y="1233741"/>
                </a:cubicBezTo>
                <a:cubicBezTo>
                  <a:pt x="408044" y="1231836"/>
                  <a:pt x="404234" y="1229931"/>
                  <a:pt x="399471" y="1228026"/>
                </a:cubicBezTo>
                <a:cubicBezTo>
                  <a:pt x="390899" y="1224216"/>
                  <a:pt x="382326" y="1220406"/>
                  <a:pt x="375659" y="1219453"/>
                </a:cubicBezTo>
                <a:lnTo>
                  <a:pt x="376611" y="1217548"/>
                </a:lnTo>
                <a:cubicBezTo>
                  <a:pt x="370896" y="1218501"/>
                  <a:pt x="368039" y="1216596"/>
                  <a:pt x="362324" y="1212786"/>
                </a:cubicBezTo>
                <a:cubicBezTo>
                  <a:pt x="368991" y="1214691"/>
                  <a:pt x="366134" y="1210881"/>
                  <a:pt x="374706" y="1214691"/>
                </a:cubicBezTo>
                <a:cubicBezTo>
                  <a:pt x="367086" y="1210881"/>
                  <a:pt x="358514" y="1208976"/>
                  <a:pt x="353751" y="1203261"/>
                </a:cubicBezTo>
                <a:cubicBezTo>
                  <a:pt x="352799" y="1204214"/>
                  <a:pt x="352799" y="1205166"/>
                  <a:pt x="353751" y="1206118"/>
                </a:cubicBezTo>
                <a:cubicBezTo>
                  <a:pt x="351846" y="1206118"/>
                  <a:pt x="345179" y="1200403"/>
                  <a:pt x="342321" y="1198498"/>
                </a:cubicBezTo>
                <a:cubicBezTo>
                  <a:pt x="340416" y="1198498"/>
                  <a:pt x="331844" y="1195641"/>
                  <a:pt x="335654" y="1199451"/>
                </a:cubicBezTo>
                <a:cubicBezTo>
                  <a:pt x="326129" y="1194689"/>
                  <a:pt x="315651" y="1189926"/>
                  <a:pt x="305174" y="1185164"/>
                </a:cubicBezTo>
                <a:cubicBezTo>
                  <a:pt x="307079" y="1182306"/>
                  <a:pt x="311841" y="1186116"/>
                  <a:pt x="309936" y="1181353"/>
                </a:cubicBezTo>
                <a:cubicBezTo>
                  <a:pt x="320414" y="1187068"/>
                  <a:pt x="327081" y="1193736"/>
                  <a:pt x="336606" y="1192783"/>
                </a:cubicBezTo>
                <a:cubicBezTo>
                  <a:pt x="338511" y="1193736"/>
                  <a:pt x="337559" y="1194689"/>
                  <a:pt x="336606" y="1195641"/>
                </a:cubicBezTo>
                <a:cubicBezTo>
                  <a:pt x="338511" y="1196593"/>
                  <a:pt x="338511" y="1194689"/>
                  <a:pt x="339464" y="1195641"/>
                </a:cubicBezTo>
                <a:cubicBezTo>
                  <a:pt x="336606" y="1192783"/>
                  <a:pt x="324224" y="1183258"/>
                  <a:pt x="319461" y="1186116"/>
                </a:cubicBezTo>
                <a:cubicBezTo>
                  <a:pt x="316604" y="1183258"/>
                  <a:pt x="310889" y="1181353"/>
                  <a:pt x="308984" y="1178496"/>
                </a:cubicBezTo>
                <a:cubicBezTo>
                  <a:pt x="310889" y="1175639"/>
                  <a:pt x="312794" y="1172781"/>
                  <a:pt x="321366" y="1177543"/>
                </a:cubicBezTo>
                <a:cubicBezTo>
                  <a:pt x="320414" y="1178496"/>
                  <a:pt x="316604" y="1175639"/>
                  <a:pt x="316604" y="1177543"/>
                </a:cubicBezTo>
                <a:cubicBezTo>
                  <a:pt x="314699" y="1179448"/>
                  <a:pt x="318509" y="1180401"/>
                  <a:pt x="317556" y="1181353"/>
                </a:cubicBezTo>
                <a:cubicBezTo>
                  <a:pt x="320414" y="1182306"/>
                  <a:pt x="329939" y="1186116"/>
                  <a:pt x="327081" y="1182306"/>
                </a:cubicBezTo>
                <a:cubicBezTo>
                  <a:pt x="331844" y="1182306"/>
                  <a:pt x="328986" y="1185164"/>
                  <a:pt x="330891" y="1188021"/>
                </a:cubicBezTo>
                <a:cubicBezTo>
                  <a:pt x="333749" y="1187068"/>
                  <a:pt x="335654" y="1187068"/>
                  <a:pt x="337559" y="1189926"/>
                </a:cubicBezTo>
                <a:cubicBezTo>
                  <a:pt x="339464" y="1189926"/>
                  <a:pt x="341369" y="1188973"/>
                  <a:pt x="342321" y="1188973"/>
                </a:cubicBezTo>
                <a:cubicBezTo>
                  <a:pt x="347084" y="1191831"/>
                  <a:pt x="351846" y="1194689"/>
                  <a:pt x="358514" y="1196593"/>
                </a:cubicBezTo>
                <a:cubicBezTo>
                  <a:pt x="365181" y="1199451"/>
                  <a:pt x="371849" y="1201356"/>
                  <a:pt x="379469" y="1204214"/>
                </a:cubicBezTo>
                <a:cubicBezTo>
                  <a:pt x="378516" y="1205166"/>
                  <a:pt x="377564" y="1204214"/>
                  <a:pt x="377564" y="1205166"/>
                </a:cubicBezTo>
                <a:cubicBezTo>
                  <a:pt x="383279" y="1205166"/>
                  <a:pt x="387089" y="1207071"/>
                  <a:pt x="396614" y="1210881"/>
                </a:cubicBezTo>
                <a:cubicBezTo>
                  <a:pt x="396614" y="1209928"/>
                  <a:pt x="397566" y="1208976"/>
                  <a:pt x="395661" y="1208023"/>
                </a:cubicBezTo>
                <a:cubicBezTo>
                  <a:pt x="399471" y="1209928"/>
                  <a:pt x="406139" y="1210881"/>
                  <a:pt x="412806" y="1212786"/>
                </a:cubicBezTo>
                <a:cubicBezTo>
                  <a:pt x="419474" y="1214691"/>
                  <a:pt x="426141" y="1214691"/>
                  <a:pt x="430904" y="1215643"/>
                </a:cubicBezTo>
                <a:cubicBezTo>
                  <a:pt x="428046" y="1219453"/>
                  <a:pt x="440429" y="1217548"/>
                  <a:pt x="444239" y="1223264"/>
                </a:cubicBezTo>
                <a:cubicBezTo>
                  <a:pt x="447096" y="1222311"/>
                  <a:pt x="452811" y="1224216"/>
                  <a:pt x="453764" y="1221358"/>
                </a:cubicBezTo>
                <a:cubicBezTo>
                  <a:pt x="459479" y="1223264"/>
                  <a:pt x="450906" y="1222311"/>
                  <a:pt x="454716" y="1225168"/>
                </a:cubicBezTo>
                <a:cubicBezTo>
                  <a:pt x="460431" y="1226121"/>
                  <a:pt x="467099" y="1223264"/>
                  <a:pt x="471861" y="1226121"/>
                </a:cubicBezTo>
                <a:cubicBezTo>
                  <a:pt x="471861" y="1226121"/>
                  <a:pt x="471861" y="1228978"/>
                  <a:pt x="472814" y="1228978"/>
                </a:cubicBezTo>
                <a:cubicBezTo>
                  <a:pt x="476624" y="1228978"/>
                  <a:pt x="478529" y="1227073"/>
                  <a:pt x="483291" y="1228026"/>
                </a:cubicBezTo>
                <a:cubicBezTo>
                  <a:pt x="483291" y="1228026"/>
                  <a:pt x="481386" y="1228978"/>
                  <a:pt x="481386" y="1228978"/>
                </a:cubicBezTo>
                <a:cubicBezTo>
                  <a:pt x="483291" y="1228978"/>
                  <a:pt x="488054" y="1228026"/>
                  <a:pt x="489959" y="1228978"/>
                </a:cubicBezTo>
                <a:cubicBezTo>
                  <a:pt x="493769" y="1229931"/>
                  <a:pt x="497579" y="1233741"/>
                  <a:pt x="502341" y="1233741"/>
                </a:cubicBezTo>
                <a:cubicBezTo>
                  <a:pt x="506151" y="1234693"/>
                  <a:pt x="509961" y="1230883"/>
                  <a:pt x="513771" y="1230883"/>
                </a:cubicBezTo>
                <a:cubicBezTo>
                  <a:pt x="521391" y="1230883"/>
                  <a:pt x="527106" y="1236598"/>
                  <a:pt x="533774" y="1233741"/>
                </a:cubicBezTo>
                <a:cubicBezTo>
                  <a:pt x="537584" y="1233741"/>
                  <a:pt x="538536" y="1235646"/>
                  <a:pt x="542346" y="1236598"/>
                </a:cubicBezTo>
                <a:cubicBezTo>
                  <a:pt x="556634" y="1234693"/>
                  <a:pt x="569016" y="1235646"/>
                  <a:pt x="585209" y="1234693"/>
                </a:cubicBezTo>
                <a:cubicBezTo>
                  <a:pt x="587114" y="1232789"/>
                  <a:pt x="593781" y="1227073"/>
                  <a:pt x="586161" y="1227073"/>
                </a:cubicBezTo>
                <a:cubicBezTo>
                  <a:pt x="594734" y="1227073"/>
                  <a:pt x="610926" y="1224216"/>
                  <a:pt x="601401" y="1221358"/>
                </a:cubicBezTo>
                <a:cubicBezTo>
                  <a:pt x="598544" y="1220406"/>
                  <a:pt x="594734" y="1222311"/>
                  <a:pt x="595686" y="1222311"/>
                </a:cubicBezTo>
                <a:cubicBezTo>
                  <a:pt x="586161" y="1221358"/>
                  <a:pt x="572826" y="1219453"/>
                  <a:pt x="562349" y="1223264"/>
                </a:cubicBezTo>
                <a:cubicBezTo>
                  <a:pt x="530916" y="1220406"/>
                  <a:pt x="501389" y="1218501"/>
                  <a:pt x="472814" y="1209928"/>
                </a:cubicBezTo>
                <a:cubicBezTo>
                  <a:pt x="475671" y="1202308"/>
                  <a:pt x="452811" y="1198498"/>
                  <a:pt x="444239" y="1199451"/>
                </a:cubicBezTo>
                <a:cubicBezTo>
                  <a:pt x="421379" y="1192783"/>
                  <a:pt x="398519" y="1186116"/>
                  <a:pt x="372801" y="1177543"/>
                </a:cubicBezTo>
                <a:cubicBezTo>
                  <a:pt x="371849" y="1175639"/>
                  <a:pt x="372801" y="1176591"/>
                  <a:pt x="373754" y="1175639"/>
                </a:cubicBezTo>
                <a:cubicBezTo>
                  <a:pt x="370896" y="1174686"/>
                  <a:pt x="368991" y="1174686"/>
                  <a:pt x="368991" y="1176591"/>
                </a:cubicBezTo>
                <a:cubicBezTo>
                  <a:pt x="365181" y="1171828"/>
                  <a:pt x="348036" y="1167066"/>
                  <a:pt x="351846" y="1163256"/>
                </a:cubicBezTo>
                <a:cubicBezTo>
                  <a:pt x="348989" y="1163256"/>
                  <a:pt x="347084" y="1165161"/>
                  <a:pt x="342321" y="1161351"/>
                </a:cubicBezTo>
                <a:cubicBezTo>
                  <a:pt x="344226" y="1160398"/>
                  <a:pt x="344226" y="1159446"/>
                  <a:pt x="344226" y="1158493"/>
                </a:cubicBezTo>
                <a:cubicBezTo>
                  <a:pt x="343274" y="1158493"/>
                  <a:pt x="342321" y="1157541"/>
                  <a:pt x="341369" y="1157541"/>
                </a:cubicBezTo>
                <a:cubicBezTo>
                  <a:pt x="342321" y="1156589"/>
                  <a:pt x="345179" y="1155636"/>
                  <a:pt x="348036" y="1155636"/>
                </a:cubicBezTo>
                <a:cubicBezTo>
                  <a:pt x="344226" y="1152778"/>
                  <a:pt x="339464" y="1148968"/>
                  <a:pt x="334701" y="1147063"/>
                </a:cubicBezTo>
                <a:cubicBezTo>
                  <a:pt x="333749" y="1148016"/>
                  <a:pt x="326129" y="1148016"/>
                  <a:pt x="331844" y="1149921"/>
                </a:cubicBezTo>
                <a:cubicBezTo>
                  <a:pt x="328034" y="1150873"/>
                  <a:pt x="328034" y="1145158"/>
                  <a:pt x="327081" y="1143253"/>
                </a:cubicBezTo>
                <a:cubicBezTo>
                  <a:pt x="317556" y="1137538"/>
                  <a:pt x="313746" y="1129918"/>
                  <a:pt x="305174" y="1129918"/>
                </a:cubicBezTo>
                <a:cubicBezTo>
                  <a:pt x="304221" y="1124203"/>
                  <a:pt x="293744" y="1119441"/>
                  <a:pt x="296601" y="1115631"/>
                </a:cubicBezTo>
                <a:cubicBezTo>
                  <a:pt x="293744" y="1113726"/>
                  <a:pt x="297554" y="1117536"/>
                  <a:pt x="294696" y="1118488"/>
                </a:cubicBezTo>
                <a:cubicBezTo>
                  <a:pt x="286124" y="1113726"/>
                  <a:pt x="296601" y="1115631"/>
                  <a:pt x="291839" y="1111821"/>
                </a:cubicBezTo>
                <a:cubicBezTo>
                  <a:pt x="304221" y="1115631"/>
                  <a:pt x="304221" y="1128013"/>
                  <a:pt x="315651" y="1128966"/>
                </a:cubicBezTo>
                <a:cubicBezTo>
                  <a:pt x="313746" y="1128966"/>
                  <a:pt x="314699" y="1129918"/>
                  <a:pt x="314699" y="1130871"/>
                </a:cubicBezTo>
                <a:cubicBezTo>
                  <a:pt x="320414" y="1130871"/>
                  <a:pt x="325176" y="1142301"/>
                  <a:pt x="328986" y="1138491"/>
                </a:cubicBezTo>
                <a:cubicBezTo>
                  <a:pt x="334701" y="1144206"/>
                  <a:pt x="343274" y="1150873"/>
                  <a:pt x="354704" y="1154683"/>
                </a:cubicBezTo>
                <a:cubicBezTo>
                  <a:pt x="359466" y="1154683"/>
                  <a:pt x="363276" y="1156589"/>
                  <a:pt x="365181" y="1161351"/>
                </a:cubicBezTo>
                <a:cubicBezTo>
                  <a:pt x="375659" y="1161351"/>
                  <a:pt x="386136" y="1164208"/>
                  <a:pt x="396614" y="1168018"/>
                </a:cubicBezTo>
                <a:cubicBezTo>
                  <a:pt x="405186" y="1170876"/>
                  <a:pt x="413759" y="1173733"/>
                  <a:pt x="423284" y="1175639"/>
                </a:cubicBezTo>
                <a:cubicBezTo>
                  <a:pt x="423284" y="1175639"/>
                  <a:pt x="423284" y="1175639"/>
                  <a:pt x="422331" y="1175639"/>
                </a:cubicBezTo>
                <a:cubicBezTo>
                  <a:pt x="419474" y="1173733"/>
                  <a:pt x="426141" y="1174686"/>
                  <a:pt x="427094" y="1174686"/>
                </a:cubicBezTo>
                <a:cubicBezTo>
                  <a:pt x="428046" y="1175639"/>
                  <a:pt x="428999" y="1176591"/>
                  <a:pt x="430904" y="1177543"/>
                </a:cubicBezTo>
                <a:cubicBezTo>
                  <a:pt x="430904" y="1177543"/>
                  <a:pt x="430904" y="1177543"/>
                  <a:pt x="430904" y="1177543"/>
                </a:cubicBezTo>
                <a:cubicBezTo>
                  <a:pt x="430904" y="1177543"/>
                  <a:pt x="430904" y="1177543"/>
                  <a:pt x="430904" y="1177543"/>
                </a:cubicBezTo>
                <a:cubicBezTo>
                  <a:pt x="433761" y="1178496"/>
                  <a:pt x="436619" y="1179448"/>
                  <a:pt x="437571" y="1181353"/>
                </a:cubicBezTo>
                <a:cubicBezTo>
                  <a:pt x="435666" y="1180401"/>
                  <a:pt x="432809" y="1179448"/>
                  <a:pt x="430904" y="1178496"/>
                </a:cubicBezTo>
                <a:cubicBezTo>
                  <a:pt x="430904" y="1182306"/>
                  <a:pt x="441381" y="1184211"/>
                  <a:pt x="444239" y="1183258"/>
                </a:cubicBezTo>
                <a:cubicBezTo>
                  <a:pt x="444239" y="1179448"/>
                  <a:pt x="435666" y="1184211"/>
                  <a:pt x="439476" y="1179448"/>
                </a:cubicBezTo>
                <a:cubicBezTo>
                  <a:pt x="444239" y="1180401"/>
                  <a:pt x="449001" y="1181353"/>
                  <a:pt x="453764" y="1182306"/>
                </a:cubicBezTo>
                <a:cubicBezTo>
                  <a:pt x="452811" y="1182306"/>
                  <a:pt x="452811" y="1181353"/>
                  <a:pt x="452811" y="1181353"/>
                </a:cubicBezTo>
                <a:cubicBezTo>
                  <a:pt x="460431" y="1185164"/>
                  <a:pt x="465194" y="1183258"/>
                  <a:pt x="472814" y="1184211"/>
                </a:cubicBezTo>
                <a:cubicBezTo>
                  <a:pt x="472814" y="1184211"/>
                  <a:pt x="472814" y="1183258"/>
                  <a:pt x="473766" y="1183258"/>
                </a:cubicBezTo>
                <a:cubicBezTo>
                  <a:pt x="473766" y="1183258"/>
                  <a:pt x="473766" y="1183258"/>
                  <a:pt x="473766" y="1183258"/>
                </a:cubicBezTo>
                <a:cubicBezTo>
                  <a:pt x="466146" y="1180401"/>
                  <a:pt x="459479" y="1176591"/>
                  <a:pt x="453764" y="1170876"/>
                </a:cubicBezTo>
                <a:cubicBezTo>
                  <a:pt x="450906" y="1168018"/>
                  <a:pt x="447096" y="1167066"/>
                  <a:pt x="444239" y="1165161"/>
                </a:cubicBezTo>
                <a:cubicBezTo>
                  <a:pt x="442334" y="1164208"/>
                  <a:pt x="441381" y="1166114"/>
                  <a:pt x="439476" y="1167066"/>
                </a:cubicBezTo>
                <a:cubicBezTo>
                  <a:pt x="437571" y="1168018"/>
                  <a:pt x="435666" y="1168018"/>
                  <a:pt x="434714" y="1166114"/>
                </a:cubicBezTo>
                <a:cubicBezTo>
                  <a:pt x="432809" y="1164208"/>
                  <a:pt x="431856" y="1162303"/>
                  <a:pt x="429951" y="1160398"/>
                </a:cubicBezTo>
                <a:cubicBezTo>
                  <a:pt x="424236" y="1159446"/>
                  <a:pt x="418521" y="1155636"/>
                  <a:pt x="410901" y="1156589"/>
                </a:cubicBezTo>
                <a:cubicBezTo>
                  <a:pt x="410901" y="1159446"/>
                  <a:pt x="414711" y="1162303"/>
                  <a:pt x="420426" y="1164208"/>
                </a:cubicBezTo>
                <a:cubicBezTo>
                  <a:pt x="420426" y="1166114"/>
                  <a:pt x="420426" y="1168018"/>
                  <a:pt x="421379" y="1168971"/>
                </a:cubicBezTo>
                <a:cubicBezTo>
                  <a:pt x="420426" y="1171828"/>
                  <a:pt x="417569" y="1166114"/>
                  <a:pt x="417569" y="1168018"/>
                </a:cubicBezTo>
                <a:cubicBezTo>
                  <a:pt x="419474" y="1166114"/>
                  <a:pt x="413759" y="1161351"/>
                  <a:pt x="408996" y="1159446"/>
                </a:cubicBezTo>
                <a:cubicBezTo>
                  <a:pt x="408044" y="1159446"/>
                  <a:pt x="408044" y="1160398"/>
                  <a:pt x="406139" y="1160398"/>
                </a:cubicBezTo>
                <a:cubicBezTo>
                  <a:pt x="407091" y="1164208"/>
                  <a:pt x="409949" y="1163256"/>
                  <a:pt x="415664" y="1166114"/>
                </a:cubicBezTo>
                <a:cubicBezTo>
                  <a:pt x="412806" y="1168971"/>
                  <a:pt x="409949" y="1161351"/>
                  <a:pt x="406139" y="1164208"/>
                </a:cubicBezTo>
                <a:cubicBezTo>
                  <a:pt x="406139" y="1168971"/>
                  <a:pt x="414711" y="1170876"/>
                  <a:pt x="418521" y="1172781"/>
                </a:cubicBezTo>
                <a:cubicBezTo>
                  <a:pt x="408996" y="1172781"/>
                  <a:pt x="394709" y="1162303"/>
                  <a:pt x="383279" y="1159446"/>
                </a:cubicBezTo>
                <a:cubicBezTo>
                  <a:pt x="379469" y="1155636"/>
                  <a:pt x="373754" y="1153731"/>
                  <a:pt x="369944" y="1149921"/>
                </a:cubicBezTo>
                <a:cubicBezTo>
                  <a:pt x="372801" y="1149921"/>
                  <a:pt x="373754" y="1153731"/>
                  <a:pt x="374706" y="1151826"/>
                </a:cubicBezTo>
                <a:cubicBezTo>
                  <a:pt x="373754" y="1150873"/>
                  <a:pt x="374706" y="1150873"/>
                  <a:pt x="375659" y="1149921"/>
                </a:cubicBezTo>
                <a:cubicBezTo>
                  <a:pt x="373754" y="1148968"/>
                  <a:pt x="373754" y="1148016"/>
                  <a:pt x="370896" y="1147063"/>
                </a:cubicBezTo>
                <a:lnTo>
                  <a:pt x="369944" y="1148968"/>
                </a:lnTo>
                <a:cubicBezTo>
                  <a:pt x="367086" y="1146111"/>
                  <a:pt x="366134" y="1143253"/>
                  <a:pt x="368991" y="1140396"/>
                </a:cubicBezTo>
                <a:cubicBezTo>
                  <a:pt x="375659" y="1141348"/>
                  <a:pt x="379469" y="1138491"/>
                  <a:pt x="389946" y="1144206"/>
                </a:cubicBezTo>
                <a:cubicBezTo>
                  <a:pt x="386136" y="1135633"/>
                  <a:pt x="369944" y="1138491"/>
                  <a:pt x="366134" y="1135633"/>
                </a:cubicBezTo>
                <a:cubicBezTo>
                  <a:pt x="366134" y="1132776"/>
                  <a:pt x="371849" y="1137538"/>
                  <a:pt x="370896" y="1133728"/>
                </a:cubicBezTo>
                <a:cubicBezTo>
                  <a:pt x="373754" y="1136586"/>
                  <a:pt x="377564" y="1137538"/>
                  <a:pt x="379469" y="1135633"/>
                </a:cubicBezTo>
                <a:cubicBezTo>
                  <a:pt x="377564" y="1134681"/>
                  <a:pt x="370896" y="1129918"/>
                  <a:pt x="368991" y="1133728"/>
                </a:cubicBezTo>
                <a:cubicBezTo>
                  <a:pt x="364229" y="1128966"/>
                  <a:pt x="359466" y="1126108"/>
                  <a:pt x="354704" y="1125156"/>
                </a:cubicBezTo>
                <a:cubicBezTo>
                  <a:pt x="355656" y="1123251"/>
                  <a:pt x="359466" y="1125156"/>
                  <a:pt x="361371" y="1123251"/>
                </a:cubicBezTo>
                <a:cubicBezTo>
                  <a:pt x="361371" y="1122298"/>
                  <a:pt x="359466" y="1120393"/>
                  <a:pt x="357561" y="1119441"/>
                </a:cubicBezTo>
                <a:cubicBezTo>
                  <a:pt x="362324" y="1121346"/>
                  <a:pt x="364229" y="1117536"/>
                  <a:pt x="368039" y="1117536"/>
                </a:cubicBezTo>
                <a:cubicBezTo>
                  <a:pt x="366134" y="1115631"/>
                  <a:pt x="365181" y="1113726"/>
                  <a:pt x="365181" y="1112773"/>
                </a:cubicBezTo>
                <a:cubicBezTo>
                  <a:pt x="362324" y="1111821"/>
                  <a:pt x="361371" y="1109916"/>
                  <a:pt x="360419" y="1107058"/>
                </a:cubicBezTo>
                <a:cubicBezTo>
                  <a:pt x="358514" y="1102296"/>
                  <a:pt x="356609" y="1101343"/>
                  <a:pt x="351846" y="1101343"/>
                </a:cubicBezTo>
                <a:cubicBezTo>
                  <a:pt x="348036" y="1101343"/>
                  <a:pt x="344226" y="1101343"/>
                  <a:pt x="340416" y="1099438"/>
                </a:cubicBezTo>
                <a:cubicBezTo>
                  <a:pt x="340416" y="1100391"/>
                  <a:pt x="341369" y="1100391"/>
                  <a:pt x="340416" y="1101343"/>
                </a:cubicBezTo>
                <a:cubicBezTo>
                  <a:pt x="340416" y="1104201"/>
                  <a:pt x="336606" y="1100391"/>
                  <a:pt x="335654" y="1102296"/>
                </a:cubicBezTo>
                <a:cubicBezTo>
                  <a:pt x="332796" y="1101343"/>
                  <a:pt x="330891" y="1099438"/>
                  <a:pt x="328986" y="1097533"/>
                </a:cubicBezTo>
                <a:cubicBezTo>
                  <a:pt x="327081" y="1097533"/>
                  <a:pt x="324224" y="1097533"/>
                  <a:pt x="322319" y="1097533"/>
                </a:cubicBezTo>
                <a:cubicBezTo>
                  <a:pt x="320414" y="1097533"/>
                  <a:pt x="318509" y="1098486"/>
                  <a:pt x="316604" y="1099438"/>
                </a:cubicBezTo>
                <a:cubicBezTo>
                  <a:pt x="318509" y="1100391"/>
                  <a:pt x="320414" y="1101343"/>
                  <a:pt x="322319" y="1103248"/>
                </a:cubicBezTo>
                <a:cubicBezTo>
                  <a:pt x="322319" y="1103248"/>
                  <a:pt x="322319" y="1102296"/>
                  <a:pt x="323271" y="1102296"/>
                </a:cubicBezTo>
                <a:cubicBezTo>
                  <a:pt x="326129" y="1100391"/>
                  <a:pt x="328986" y="1100391"/>
                  <a:pt x="330891" y="1102296"/>
                </a:cubicBezTo>
                <a:cubicBezTo>
                  <a:pt x="330891" y="1102296"/>
                  <a:pt x="331844" y="1103248"/>
                  <a:pt x="331844" y="1103248"/>
                </a:cubicBezTo>
                <a:cubicBezTo>
                  <a:pt x="331844" y="1104201"/>
                  <a:pt x="330891" y="1104201"/>
                  <a:pt x="330891" y="1104201"/>
                </a:cubicBezTo>
                <a:cubicBezTo>
                  <a:pt x="328986" y="1104201"/>
                  <a:pt x="327081" y="1104201"/>
                  <a:pt x="325176" y="1104201"/>
                </a:cubicBezTo>
                <a:cubicBezTo>
                  <a:pt x="328034" y="1106106"/>
                  <a:pt x="331844" y="1108011"/>
                  <a:pt x="334701" y="1110868"/>
                </a:cubicBezTo>
                <a:cubicBezTo>
                  <a:pt x="328986" y="1109916"/>
                  <a:pt x="320414" y="1103248"/>
                  <a:pt x="313746" y="1101343"/>
                </a:cubicBezTo>
                <a:cubicBezTo>
                  <a:pt x="313746" y="1101343"/>
                  <a:pt x="312794" y="1101343"/>
                  <a:pt x="312794" y="1101343"/>
                </a:cubicBezTo>
                <a:cubicBezTo>
                  <a:pt x="311841" y="1101343"/>
                  <a:pt x="309936" y="1100391"/>
                  <a:pt x="308984" y="1100391"/>
                </a:cubicBezTo>
                <a:cubicBezTo>
                  <a:pt x="306126" y="1098486"/>
                  <a:pt x="307079" y="1098486"/>
                  <a:pt x="308031" y="1098486"/>
                </a:cubicBezTo>
                <a:cubicBezTo>
                  <a:pt x="305174" y="1097533"/>
                  <a:pt x="303269" y="1098486"/>
                  <a:pt x="300411" y="1097533"/>
                </a:cubicBezTo>
                <a:cubicBezTo>
                  <a:pt x="298506" y="1097533"/>
                  <a:pt x="296601" y="1096581"/>
                  <a:pt x="295649" y="1095628"/>
                </a:cubicBezTo>
                <a:cubicBezTo>
                  <a:pt x="294696" y="1094676"/>
                  <a:pt x="294696" y="1091818"/>
                  <a:pt x="294696" y="1089913"/>
                </a:cubicBezTo>
                <a:cubicBezTo>
                  <a:pt x="292791" y="1088961"/>
                  <a:pt x="291839" y="1088008"/>
                  <a:pt x="289934" y="1087056"/>
                </a:cubicBezTo>
                <a:cubicBezTo>
                  <a:pt x="288029" y="1086103"/>
                  <a:pt x="286124" y="1086103"/>
                  <a:pt x="285171" y="1087056"/>
                </a:cubicBezTo>
                <a:cubicBezTo>
                  <a:pt x="283266" y="1088008"/>
                  <a:pt x="283266" y="1089913"/>
                  <a:pt x="284219" y="1091818"/>
                </a:cubicBezTo>
                <a:cubicBezTo>
                  <a:pt x="284219" y="1092771"/>
                  <a:pt x="285171" y="1093723"/>
                  <a:pt x="286124" y="1094676"/>
                </a:cubicBezTo>
                <a:cubicBezTo>
                  <a:pt x="286124" y="1094676"/>
                  <a:pt x="286124" y="1095628"/>
                  <a:pt x="286124" y="1095628"/>
                </a:cubicBezTo>
                <a:cubicBezTo>
                  <a:pt x="285171" y="1095628"/>
                  <a:pt x="284219" y="1096581"/>
                  <a:pt x="283266" y="1096581"/>
                </a:cubicBezTo>
                <a:cubicBezTo>
                  <a:pt x="284219" y="1097533"/>
                  <a:pt x="286124" y="1098486"/>
                  <a:pt x="288029" y="1100391"/>
                </a:cubicBezTo>
                <a:cubicBezTo>
                  <a:pt x="292791" y="1103248"/>
                  <a:pt x="299459" y="1106106"/>
                  <a:pt x="300411" y="1110868"/>
                </a:cubicBezTo>
                <a:cubicBezTo>
                  <a:pt x="308031" y="1111821"/>
                  <a:pt x="315651" y="1118488"/>
                  <a:pt x="326129" y="1122298"/>
                </a:cubicBezTo>
                <a:cubicBezTo>
                  <a:pt x="324224" y="1122298"/>
                  <a:pt x="322319" y="1124203"/>
                  <a:pt x="317556" y="1121346"/>
                </a:cubicBezTo>
                <a:cubicBezTo>
                  <a:pt x="324224" y="1120393"/>
                  <a:pt x="309936" y="1118488"/>
                  <a:pt x="308031" y="1114678"/>
                </a:cubicBezTo>
                <a:cubicBezTo>
                  <a:pt x="307079" y="1114678"/>
                  <a:pt x="304221" y="1115631"/>
                  <a:pt x="305174" y="1116583"/>
                </a:cubicBezTo>
                <a:cubicBezTo>
                  <a:pt x="303269" y="1114678"/>
                  <a:pt x="297554" y="1110868"/>
                  <a:pt x="292791" y="1107058"/>
                </a:cubicBezTo>
                <a:cubicBezTo>
                  <a:pt x="288029" y="1103248"/>
                  <a:pt x="283266" y="1098486"/>
                  <a:pt x="280409" y="1095628"/>
                </a:cubicBezTo>
                <a:cubicBezTo>
                  <a:pt x="280409" y="1095628"/>
                  <a:pt x="279456" y="1094676"/>
                  <a:pt x="279456" y="1094676"/>
                </a:cubicBezTo>
                <a:cubicBezTo>
                  <a:pt x="274694" y="1096581"/>
                  <a:pt x="272789" y="1088961"/>
                  <a:pt x="268979" y="1089913"/>
                </a:cubicBezTo>
                <a:cubicBezTo>
                  <a:pt x="268979" y="1092771"/>
                  <a:pt x="268979" y="1095628"/>
                  <a:pt x="271836" y="1097533"/>
                </a:cubicBezTo>
                <a:cubicBezTo>
                  <a:pt x="274694" y="1100391"/>
                  <a:pt x="276599" y="1108011"/>
                  <a:pt x="283266" y="1102296"/>
                </a:cubicBezTo>
                <a:cubicBezTo>
                  <a:pt x="283266" y="1102296"/>
                  <a:pt x="284219" y="1103248"/>
                  <a:pt x="284219" y="1103248"/>
                </a:cubicBezTo>
                <a:cubicBezTo>
                  <a:pt x="285171" y="1105153"/>
                  <a:pt x="284219" y="1107058"/>
                  <a:pt x="283266" y="1108011"/>
                </a:cubicBezTo>
                <a:cubicBezTo>
                  <a:pt x="281361" y="1112773"/>
                  <a:pt x="279456" y="1118488"/>
                  <a:pt x="277551" y="1123251"/>
                </a:cubicBezTo>
                <a:cubicBezTo>
                  <a:pt x="279456" y="1126108"/>
                  <a:pt x="281361" y="1129918"/>
                  <a:pt x="283266" y="1132776"/>
                </a:cubicBezTo>
                <a:cubicBezTo>
                  <a:pt x="284219" y="1133728"/>
                  <a:pt x="285171" y="1133728"/>
                  <a:pt x="286124" y="1134681"/>
                </a:cubicBezTo>
                <a:cubicBezTo>
                  <a:pt x="285171" y="1134681"/>
                  <a:pt x="285171" y="1134681"/>
                  <a:pt x="285171" y="1134681"/>
                </a:cubicBezTo>
                <a:cubicBezTo>
                  <a:pt x="286124" y="1136586"/>
                  <a:pt x="288029" y="1138491"/>
                  <a:pt x="288981" y="1140396"/>
                </a:cubicBezTo>
                <a:cubicBezTo>
                  <a:pt x="289934" y="1141348"/>
                  <a:pt x="291839" y="1143253"/>
                  <a:pt x="293744" y="1142301"/>
                </a:cubicBezTo>
                <a:cubicBezTo>
                  <a:pt x="300411" y="1141348"/>
                  <a:pt x="303269" y="1147063"/>
                  <a:pt x="307079" y="1151826"/>
                </a:cubicBezTo>
                <a:cubicBezTo>
                  <a:pt x="309936" y="1154683"/>
                  <a:pt x="308031" y="1159446"/>
                  <a:pt x="308031" y="1163256"/>
                </a:cubicBezTo>
                <a:cubicBezTo>
                  <a:pt x="308031" y="1165161"/>
                  <a:pt x="307079" y="1165161"/>
                  <a:pt x="305174" y="1165161"/>
                </a:cubicBezTo>
                <a:cubicBezTo>
                  <a:pt x="301364" y="1162303"/>
                  <a:pt x="296601" y="1159446"/>
                  <a:pt x="292791" y="1156589"/>
                </a:cubicBezTo>
                <a:cubicBezTo>
                  <a:pt x="292791" y="1156589"/>
                  <a:pt x="291839" y="1155636"/>
                  <a:pt x="291839" y="1155636"/>
                </a:cubicBezTo>
                <a:cubicBezTo>
                  <a:pt x="285171" y="1154683"/>
                  <a:pt x="278504" y="1154683"/>
                  <a:pt x="271836" y="1151826"/>
                </a:cubicBezTo>
                <a:cubicBezTo>
                  <a:pt x="267074" y="1148016"/>
                  <a:pt x="260406" y="1144206"/>
                  <a:pt x="257549" y="1147063"/>
                </a:cubicBezTo>
                <a:cubicBezTo>
                  <a:pt x="254691" y="1145158"/>
                  <a:pt x="256596" y="1143253"/>
                  <a:pt x="252786" y="1140396"/>
                </a:cubicBezTo>
                <a:cubicBezTo>
                  <a:pt x="248024" y="1139443"/>
                  <a:pt x="250881" y="1144206"/>
                  <a:pt x="243261" y="1137538"/>
                </a:cubicBezTo>
                <a:cubicBezTo>
                  <a:pt x="241356" y="1136586"/>
                  <a:pt x="240404" y="1137538"/>
                  <a:pt x="239451" y="1138491"/>
                </a:cubicBezTo>
                <a:cubicBezTo>
                  <a:pt x="240404" y="1144206"/>
                  <a:pt x="255644" y="1148968"/>
                  <a:pt x="250881" y="1150873"/>
                </a:cubicBezTo>
                <a:cubicBezTo>
                  <a:pt x="253739" y="1152778"/>
                  <a:pt x="253739" y="1150873"/>
                  <a:pt x="255644" y="1151826"/>
                </a:cubicBezTo>
                <a:cubicBezTo>
                  <a:pt x="257549" y="1150873"/>
                  <a:pt x="249929" y="1148016"/>
                  <a:pt x="253739" y="1147063"/>
                </a:cubicBezTo>
                <a:cubicBezTo>
                  <a:pt x="256596" y="1147063"/>
                  <a:pt x="259454" y="1150873"/>
                  <a:pt x="257549" y="1152778"/>
                </a:cubicBezTo>
                <a:cubicBezTo>
                  <a:pt x="264216" y="1156589"/>
                  <a:pt x="267074" y="1153731"/>
                  <a:pt x="274694" y="1158493"/>
                </a:cubicBezTo>
                <a:cubicBezTo>
                  <a:pt x="272789" y="1159446"/>
                  <a:pt x="269931" y="1157541"/>
                  <a:pt x="266121" y="1155636"/>
                </a:cubicBezTo>
                <a:cubicBezTo>
                  <a:pt x="264216" y="1156589"/>
                  <a:pt x="267074" y="1158493"/>
                  <a:pt x="265169" y="1159446"/>
                </a:cubicBezTo>
                <a:cubicBezTo>
                  <a:pt x="258501" y="1155636"/>
                  <a:pt x="253739" y="1154683"/>
                  <a:pt x="248976" y="1152778"/>
                </a:cubicBezTo>
                <a:cubicBezTo>
                  <a:pt x="254691" y="1150873"/>
                  <a:pt x="226116" y="1132776"/>
                  <a:pt x="228974" y="1126108"/>
                </a:cubicBezTo>
                <a:cubicBezTo>
                  <a:pt x="228021" y="1126108"/>
                  <a:pt x="226116" y="1125156"/>
                  <a:pt x="224211" y="1123251"/>
                </a:cubicBezTo>
                <a:cubicBezTo>
                  <a:pt x="223259" y="1119441"/>
                  <a:pt x="221354" y="1116583"/>
                  <a:pt x="216591" y="1111821"/>
                </a:cubicBezTo>
                <a:cubicBezTo>
                  <a:pt x="214686" y="1102296"/>
                  <a:pt x="204209" y="1090866"/>
                  <a:pt x="204209" y="1084198"/>
                </a:cubicBezTo>
                <a:cubicBezTo>
                  <a:pt x="206114" y="1088008"/>
                  <a:pt x="213734" y="1091818"/>
                  <a:pt x="211829" y="1089913"/>
                </a:cubicBezTo>
                <a:cubicBezTo>
                  <a:pt x="216591" y="1093723"/>
                  <a:pt x="222306" y="1098486"/>
                  <a:pt x="228021" y="1104201"/>
                </a:cubicBezTo>
                <a:cubicBezTo>
                  <a:pt x="233736" y="1108963"/>
                  <a:pt x="240404" y="1114678"/>
                  <a:pt x="246119" y="1120393"/>
                </a:cubicBezTo>
                <a:cubicBezTo>
                  <a:pt x="253739" y="1127061"/>
                  <a:pt x="261359" y="1132776"/>
                  <a:pt x="268979" y="1136586"/>
                </a:cubicBezTo>
                <a:cubicBezTo>
                  <a:pt x="268979" y="1135633"/>
                  <a:pt x="268979" y="1135633"/>
                  <a:pt x="268979" y="1134681"/>
                </a:cubicBezTo>
                <a:cubicBezTo>
                  <a:pt x="268026" y="1133728"/>
                  <a:pt x="267074" y="1132776"/>
                  <a:pt x="265169" y="1131823"/>
                </a:cubicBezTo>
                <a:cubicBezTo>
                  <a:pt x="266121" y="1131823"/>
                  <a:pt x="267074" y="1132776"/>
                  <a:pt x="268026" y="1132776"/>
                </a:cubicBezTo>
                <a:cubicBezTo>
                  <a:pt x="268026" y="1131823"/>
                  <a:pt x="268026" y="1130871"/>
                  <a:pt x="268026" y="1129918"/>
                </a:cubicBezTo>
                <a:cubicBezTo>
                  <a:pt x="268026" y="1128013"/>
                  <a:pt x="268026" y="1126108"/>
                  <a:pt x="268026" y="1124203"/>
                </a:cubicBezTo>
                <a:cubicBezTo>
                  <a:pt x="268979" y="1117536"/>
                  <a:pt x="268026" y="1111821"/>
                  <a:pt x="261359" y="1108011"/>
                </a:cubicBezTo>
                <a:cubicBezTo>
                  <a:pt x="254691" y="1103248"/>
                  <a:pt x="254691" y="1097533"/>
                  <a:pt x="257549" y="1090866"/>
                </a:cubicBezTo>
                <a:cubicBezTo>
                  <a:pt x="258501" y="1087056"/>
                  <a:pt x="260406" y="1083246"/>
                  <a:pt x="262311" y="1079436"/>
                </a:cubicBezTo>
                <a:cubicBezTo>
                  <a:pt x="260406" y="1077531"/>
                  <a:pt x="258501" y="1074673"/>
                  <a:pt x="256596" y="1073721"/>
                </a:cubicBezTo>
                <a:cubicBezTo>
                  <a:pt x="255644" y="1072768"/>
                  <a:pt x="262311" y="1069911"/>
                  <a:pt x="255644" y="1068958"/>
                </a:cubicBezTo>
                <a:cubicBezTo>
                  <a:pt x="255644" y="1065148"/>
                  <a:pt x="262311" y="1071816"/>
                  <a:pt x="261359" y="1074673"/>
                </a:cubicBezTo>
                <a:cubicBezTo>
                  <a:pt x="262311" y="1075626"/>
                  <a:pt x="263264" y="1075626"/>
                  <a:pt x="264216" y="1076578"/>
                </a:cubicBezTo>
                <a:cubicBezTo>
                  <a:pt x="265169" y="1074673"/>
                  <a:pt x="265169" y="1072768"/>
                  <a:pt x="264216" y="1071816"/>
                </a:cubicBezTo>
                <a:cubicBezTo>
                  <a:pt x="263264" y="1070863"/>
                  <a:pt x="262311" y="1069911"/>
                  <a:pt x="262311" y="1068958"/>
                </a:cubicBezTo>
                <a:cubicBezTo>
                  <a:pt x="262311" y="1068958"/>
                  <a:pt x="261359" y="1068006"/>
                  <a:pt x="261359" y="1068006"/>
                </a:cubicBezTo>
                <a:cubicBezTo>
                  <a:pt x="261359" y="1068006"/>
                  <a:pt x="261359" y="1068006"/>
                  <a:pt x="262311" y="1068958"/>
                </a:cubicBezTo>
                <a:cubicBezTo>
                  <a:pt x="261359" y="1067053"/>
                  <a:pt x="262311" y="1065148"/>
                  <a:pt x="263264" y="1064196"/>
                </a:cubicBezTo>
                <a:cubicBezTo>
                  <a:pt x="261359" y="1065148"/>
                  <a:pt x="258501" y="1064196"/>
                  <a:pt x="255644" y="1062291"/>
                </a:cubicBezTo>
                <a:cubicBezTo>
                  <a:pt x="248024" y="1062291"/>
                  <a:pt x="244214" y="1065148"/>
                  <a:pt x="242309" y="1072768"/>
                </a:cubicBezTo>
                <a:cubicBezTo>
                  <a:pt x="242309" y="1074673"/>
                  <a:pt x="239451" y="1075626"/>
                  <a:pt x="238499" y="1076578"/>
                </a:cubicBezTo>
                <a:cubicBezTo>
                  <a:pt x="238499" y="1076578"/>
                  <a:pt x="237546" y="1077531"/>
                  <a:pt x="236594" y="1077531"/>
                </a:cubicBezTo>
                <a:cubicBezTo>
                  <a:pt x="235641" y="1077531"/>
                  <a:pt x="235641" y="1076578"/>
                  <a:pt x="235641" y="1075626"/>
                </a:cubicBezTo>
                <a:cubicBezTo>
                  <a:pt x="234689" y="1071816"/>
                  <a:pt x="234689" y="1068006"/>
                  <a:pt x="237546" y="1065148"/>
                </a:cubicBezTo>
                <a:cubicBezTo>
                  <a:pt x="236594" y="1062291"/>
                  <a:pt x="234689" y="1058481"/>
                  <a:pt x="240404" y="1058481"/>
                </a:cubicBezTo>
                <a:cubicBezTo>
                  <a:pt x="242309" y="1058481"/>
                  <a:pt x="242309" y="1057528"/>
                  <a:pt x="240404" y="1055623"/>
                </a:cubicBezTo>
                <a:cubicBezTo>
                  <a:pt x="238499" y="1054671"/>
                  <a:pt x="234689" y="1056576"/>
                  <a:pt x="235641" y="1051813"/>
                </a:cubicBezTo>
                <a:cubicBezTo>
                  <a:pt x="236594" y="1048956"/>
                  <a:pt x="237546" y="1047051"/>
                  <a:pt x="233736" y="1047051"/>
                </a:cubicBezTo>
                <a:cubicBezTo>
                  <a:pt x="228974" y="1047051"/>
                  <a:pt x="227069" y="1046098"/>
                  <a:pt x="226116" y="1041336"/>
                </a:cubicBezTo>
                <a:cubicBezTo>
                  <a:pt x="225164" y="1039431"/>
                  <a:pt x="227069" y="1038478"/>
                  <a:pt x="225164" y="1039431"/>
                </a:cubicBezTo>
                <a:cubicBezTo>
                  <a:pt x="224211" y="1039431"/>
                  <a:pt x="224211" y="1040383"/>
                  <a:pt x="224211" y="1040383"/>
                </a:cubicBezTo>
                <a:cubicBezTo>
                  <a:pt x="223259" y="1042288"/>
                  <a:pt x="223259" y="1044193"/>
                  <a:pt x="222306" y="1045146"/>
                </a:cubicBezTo>
                <a:cubicBezTo>
                  <a:pt x="220401" y="1049908"/>
                  <a:pt x="217544" y="1054671"/>
                  <a:pt x="217544" y="1058481"/>
                </a:cubicBezTo>
                <a:cubicBezTo>
                  <a:pt x="217544" y="1062291"/>
                  <a:pt x="221354" y="1066101"/>
                  <a:pt x="224211" y="1069911"/>
                </a:cubicBezTo>
                <a:cubicBezTo>
                  <a:pt x="227069" y="1074673"/>
                  <a:pt x="232784" y="1078483"/>
                  <a:pt x="235641" y="1083246"/>
                </a:cubicBezTo>
                <a:cubicBezTo>
                  <a:pt x="236594" y="1083246"/>
                  <a:pt x="236594" y="1084198"/>
                  <a:pt x="237546" y="1085151"/>
                </a:cubicBezTo>
                <a:cubicBezTo>
                  <a:pt x="237546" y="1085151"/>
                  <a:pt x="236594" y="1085151"/>
                  <a:pt x="236594" y="1085151"/>
                </a:cubicBezTo>
                <a:cubicBezTo>
                  <a:pt x="237546" y="1086103"/>
                  <a:pt x="237546" y="1087056"/>
                  <a:pt x="238499" y="1088008"/>
                </a:cubicBezTo>
                <a:cubicBezTo>
                  <a:pt x="239451" y="1089913"/>
                  <a:pt x="241356" y="1090866"/>
                  <a:pt x="242309" y="1091818"/>
                </a:cubicBezTo>
                <a:cubicBezTo>
                  <a:pt x="245166" y="1092771"/>
                  <a:pt x="247071" y="1093723"/>
                  <a:pt x="247071" y="1096581"/>
                </a:cubicBezTo>
                <a:cubicBezTo>
                  <a:pt x="247071" y="1096581"/>
                  <a:pt x="247071" y="1097533"/>
                  <a:pt x="247071" y="1097533"/>
                </a:cubicBezTo>
                <a:cubicBezTo>
                  <a:pt x="249929" y="1101343"/>
                  <a:pt x="252786" y="1105153"/>
                  <a:pt x="254691" y="1107058"/>
                </a:cubicBezTo>
                <a:cubicBezTo>
                  <a:pt x="251834" y="1105153"/>
                  <a:pt x="248024" y="1102296"/>
                  <a:pt x="245166" y="1100391"/>
                </a:cubicBezTo>
                <a:cubicBezTo>
                  <a:pt x="245166" y="1100391"/>
                  <a:pt x="244214" y="1101343"/>
                  <a:pt x="244214" y="1101343"/>
                </a:cubicBezTo>
                <a:cubicBezTo>
                  <a:pt x="243261" y="1102296"/>
                  <a:pt x="244214" y="1104201"/>
                  <a:pt x="243261" y="1105153"/>
                </a:cubicBezTo>
                <a:cubicBezTo>
                  <a:pt x="242309" y="1107058"/>
                  <a:pt x="241356" y="1107058"/>
                  <a:pt x="240404" y="1106106"/>
                </a:cubicBezTo>
                <a:cubicBezTo>
                  <a:pt x="238499" y="1098486"/>
                  <a:pt x="229926" y="1098486"/>
                  <a:pt x="226116" y="1092771"/>
                </a:cubicBezTo>
                <a:cubicBezTo>
                  <a:pt x="222306" y="1088008"/>
                  <a:pt x="217544" y="1084198"/>
                  <a:pt x="214686" y="1078483"/>
                </a:cubicBezTo>
                <a:cubicBezTo>
                  <a:pt x="208971" y="1077531"/>
                  <a:pt x="205161" y="1071816"/>
                  <a:pt x="201351" y="1068006"/>
                </a:cubicBezTo>
                <a:cubicBezTo>
                  <a:pt x="195636" y="1063243"/>
                  <a:pt x="188969" y="1058481"/>
                  <a:pt x="189921" y="1049908"/>
                </a:cubicBezTo>
                <a:cubicBezTo>
                  <a:pt x="189921" y="1048956"/>
                  <a:pt x="188969" y="1048003"/>
                  <a:pt x="188016" y="1047051"/>
                </a:cubicBezTo>
                <a:cubicBezTo>
                  <a:pt x="182301" y="1043241"/>
                  <a:pt x="183254" y="1037526"/>
                  <a:pt x="183254" y="1031811"/>
                </a:cubicBezTo>
                <a:cubicBezTo>
                  <a:pt x="183254" y="1025143"/>
                  <a:pt x="181349" y="1024191"/>
                  <a:pt x="174681" y="1021333"/>
                </a:cubicBezTo>
                <a:cubicBezTo>
                  <a:pt x="166109" y="1018476"/>
                  <a:pt x="165156" y="1017523"/>
                  <a:pt x="160394" y="1007998"/>
                </a:cubicBezTo>
                <a:cubicBezTo>
                  <a:pt x="157536" y="1002283"/>
                  <a:pt x="155631" y="997521"/>
                  <a:pt x="158489" y="991806"/>
                </a:cubicBezTo>
                <a:cubicBezTo>
                  <a:pt x="162299" y="984186"/>
                  <a:pt x="160394" y="977518"/>
                  <a:pt x="160394" y="969898"/>
                </a:cubicBezTo>
                <a:cubicBezTo>
                  <a:pt x="160394" y="968946"/>
                  <a:pt x="159441" y="968946"/>
                  <a:pt x="159441" y="967993"/>
                </a:cubicBezTo>
                <a:cubicBezTo>
                  <a:pt x="158489" y="968946"/>
                  <a:pt x="157536" y="969898"/>
                  <a:pt x="157536" y="970851"/>
                </a:cubicBezTo>
                <a:cubicBezTo>
                  <a:pt x="156584" y="971803"/>
                  <a:pt x="156584" y="975613"/>
                  <a:pt x="154679" y="972756"/>
                </a:cubicBezTo>
                <a:cubicBezTo>
                  <a:pt x="150869" y="967041"/>
                  <a:pt x="148964" y="960373"/>
                  <a:pt x="144201" y="955611"/>
                </a:cubicBezTo>
                <a:cubicBezTo>
                  <a:pt x="141344" y="952753"/>
                  <a:pt x="142296" y="949896"/>
                  <a:pt x="142296" y="947038"/>
                </a:cubicBezTo>
                <a:cubicBezTo>
                  <a:pt x="142296" y="942276"/>
                  <a:pt x="142296" y="937513"/>
                  <a:pt x="137534" y="933703"/>
                </a:cubicBezTo>
                <a:cubicBezTo>
                  <a:pt x="132771" y="929893"/>
                  <a:pt x="129914" y="925131"/>
                  <a:pt x="130866" y="919416"/>
                </a:cubicBezTo>
                <a:cubicBezTo>
                  <a:pt x="130866" y="917511"/>
                  <a:pt x="129914" y="915606"/>
                  <a:pt x="128961" y="914653"/>
                </a:cubicBezTo>
                <a:cubicBezTo>
                  <a:pt x="126104" y="908938"/>
                  <a:pt x="122294" y="902271"/>
                  <a:pt x="119436" y="896556"/>
                </a:cubicBezTo>
                <a:cubicBezTo>
                  <a:pt x="116579" y="890841"/>
                  <a:pt x="114674" y="885126"/>
                  <a:pt x="112769" y="879411"/>
                </a:cubicBezTo>
                <a:cubicBezTo>
                  <a:pt x="110864" y="874648"/>
                  <a:pt x="108959" y="870838"/>
                  <a:pt x="103244" y="868933"/>
                </a:cubicBezTo>
                <a:cubicBezTo>
                  <a:pt x="99434" y="867981"/>
                  <a:pt x="104196" y="865123"/>
                  <a:pt x="103244" y="863218"/>
                </a:cubicBezTo>
                <a:cubicBezTo>
                  <a:pt x="101339" y="859408"/>
                  <a:pt x="96576" y="857503"/>
                  <a:pt x="95624" y="852741"/>
                </a:cubicBezTo>
                <a:cubicBezTo>
                  <a:pt x="95624" y="851788"/>
                  <a:pt x="94671" y="851788"/>
                  <a:pt x="94671" y="851788"/>
                </a:cubicBezTo>
                <a:cubicBezTo>
                  <a:pt x="94671" y="851788"/>
                  <a:pt x="93719" y="852741"/>
                  <a:pt x="93719" y="852741"/>
                </a:cubicBezTo>
                <a:cubicBezTo>
                  <a:pt x="92766" y="859408"/>
                  <a:pt x="91814" y="865123"/>
                  <a:pt x="93719" y="871791"/>
                </a:cubicBezTo>
                <a:cubicBezTo>
                  <a:pt x="94671" y="874648"/>
                  <a:pt x="96576" y="876553"/>
                  <a:pt x="93719" y="879411"/>
                </a:cubicBezTo>
                <a:cubicBezTo>
                  <a:pt x="89909" y="882268"/>
                  <a:pt x="87051" y="886078"/>
                  <a:pt x="84194" y="887983"/>
                </a:cubicBezTo>
                <a:cubicBezTo>
                  <a:pt x="83241" y="888936"/>
                  <a:pt x="79431" y="888936"/>
                  <a:pt x="79431" y="887031"/>
                </a:cubicBezTo>
                <a:cubicBezTo>
                  <a:pt x="79431" y="883221"/>
                  <a:pt x="72764" y="880363"/>
                  <a:pt x="77526" y="875601"/>
                </a:cubicBezTo>
                <a:cubicBezTo>
                  <a:pt x="79431" y="873696"/>
                  <a:pt x="78479" y="869886"/>
                  <a:pt x="80384" y="867028"/>
                </a:cubicBezTo>
                <a:cubicBezTo>
                  <a:pt x="82289" y="863218"/>
                  <a:pt x="80384" y="863218"/>
                  <a:pt x="77526" y="862266"/>
                </a:cubicBezTo>
                <a:cubicBezTo>
                  <a:pt x="75621" y="861313"/>
                  <a:pt x="75621" y="860361"/>
                  <a:pt x="74669" y="857503"/>
                </a:cubicBezTo>
                <a:cubicBezTo>
                  <a:pt x="72764" y="851788"/>
                  <a:pt x="71811" y="845121"/>
                  <a:pt x="68954" y="840358"/>
                </a:cubicBezTo>
                <a:cubicBezTo>
                  <a:pt x="66096" y="835596"/>
                  <a:pt x="68001" y="832738"/>
                  <a:pt x="70859" y="829881"/>
                </a:cubicBezTo>
                <a:cubicBezTo>
                  <a:pt x="69906" y="827976"/>
                  <a:pt x="68954" y="825118"/>
                  <a:pt x="68954" y="823213"/>
                </a:cubicBezTo>
                <a:cubicBezTo>
                  <a:pt x="68001" y="823213"/>
                  <a:pt x="68001" y="822261"/>
                  <a:pt x="68001" y="821308"/>
                </a:cubicBezTo>
                <a:cubicBezTo>
                  <a:pt x="67049" y="819403"/>
                  <a:pt x="66096" y="816546"/>
                  <a:pt x="65144" y="814641"/>
                </a:cubicBezTo>
                <a:cubicBezTo>
                  <a:pt x="60381" y="812736"/>
                  <a:pt x="55619" y="809878"/>
                  <a:pt x="51809" y="807973"/>
                </a:cubicBezTo>
                <a:cubicBezTo>
                  <a:pt x="47046" y="806068"/>
                  <a:pt x="46094" y="797496"/>
                  <a:pt x="38474" y="800353"/>
                </a:cubicBezTo>
                <a:cubicBezTo>
                  <a:pt x="38474" y="800353"/>
                  <a:pt x="37521" y="798448"/>
                  <a:pt x="36569" y="797496"/>
                </a:cubicBezTo>
                <a:cubicBezTo>
                  <a:pt x="32759" y="788923"/>
                  <a:pt x="27044" y="781303"/>
                  <a:pt x="28949" y="770826"/>
                </a:cubicBezTo>
                <a:cubicBezTo>
                  <a:pt x="26091" y="766063"/>
                  <a:pt x="25139" y="760348"/>
                  <a:pt x="25139" y="754633"/>
                </a:cubicBezTo>
                <a:cubicBezTo>
                  <a:pt x="25139" y="752728"/>
                  <a:pt x="23234" y="749871"/>
                  <a:pt x="21329" y="748918"/>
                </a:cubicBezTo>
                <a:cubicBezTo>
                  <a:pt x="16566" y="745108"/>
                  <a:pt x="14661" y="740346"/>
                  <a:pt x="11804" y="734631"/>
                </a:cubicBezTo>
                <a:cubicBezTo>
                  <a:pt x="9899" y="731773"/>
                  <a:pt x="9899" y="727963"/>
                  <a:pt x="10851" y="719391"/>
                </a:cubicBezTo>
                <a:cubicBezTo>
                  <a:pt x="10851" y="715581"/>
                  <a:pt x="11804" y="711771"/>
                  <a:pt x="8946" y="708913"/>
                </a:cubicBezTo>
                <a:cubicBezTo>
                  <a:pt x="7041" y="707008"/>
                  <a:pt x="8946" y="706056"/>
                  <a:pt x="9899" y="704151"/>
                </a:cubicBezTo>
                <a:cubicBezTo>
                  <a:pt x="10851" y="702246"/>
                  <a:pt x="11804" y="700341"/>
                  <a:pt x="10851" y="698436"/>
                </a:cubicBezTo>
                <a:cubicBezTo>
                  <a:pt x="5136" y="687958"/>
                  <a:pt x="7994" y="677481"/>
                  <a:pt x="7041" y="667003"/>
                </a:cubicBezTo>
                <a:cubicBezTo>
                  <a:pt x="7041" y="664146"/>
                  <a:pt x="7041" y="662241"/>
                  <a:pt x="7041" y="659383"/>
                </a:cubicBezTo>
                <a:cubicBezTo>
                  <a:pt x="7041" y="655573"/>
                  <a:pt x="5136" y="655573"/>
                  <a:pt x="2279" y="654621"/>
                </a:cubicBezTo>
                <a:cubicBezTo>
                  <a:pt x="374" y="653668"/>
                  <a:pt x="-579" y="650811"/>
                  <a:pt x="374" y="649858"/>
                </a:cubicBezTo>
                <a:cubicBezTo>
                  <a:pt x="5136" y="644143"/>
                  <a:pt x="3231" y="636523"/>
                  <a:pt x="4184" y="629856"/>
                </a:cubicBezTo>
                <a:cubicBezTo>
                  <a:pt x="4184" y="623188"/>
                  <a:pt x="5136" y="615568"/>
                  <a:pt x="374" y="609853"/>
                </a:cubicBezTo>
                <a:cubicBezTo>
                  <a:pt x="1326" y="606043"/>
                  <a:pt x="3231" y="602233"/>
                  <a:pt x="374" y="598423"/>
                </a:cubicBezTo>
                <a:cubicBezTo>
                  <a:pt x="374" y="597471"/>
                  <a:pt x="1326" y="595566"/>
                  <a:pt x="1326" y="595566"/>
                </a:cubicBezTo>
                <a:cubicBezTo>
                  <a:pt x="5136" y="594613"/>
                  <a:pt x="7994" y="591756"/>
                  <a:pt x="7041" y="586993"/>
                </a:cubicBezTo>
                <a:cubicBezTo>
                  <a:pt x="6089" y="581278"/>
                  <a:pt x="8946" y="576516"/>
                  <a:pt x="9899" y="570801"/>
                </a:cubicBezTo>
                <a:cubicBezTo>
                  <a:pt x="10851" y="566038"/>
                  <a:pt x="9899" y="560323"/>
                  <a:pt x="9899" y="555561"/>
                </a:cubicBezTo>
                <a:cubicBezTo>
                  <a:pt x="16566" y="548893"/>
                  <a:pt x="10851" y="538416"/>
                  <a:pt x="16566" y="530796"/>
                </a:cubicBezTo>
                <a:cubicBezTo>
                  <a:pt x="14661" y="527938"/>
                  <a:pt x="11804" y="525081"/>
                  <a:pt x="15614" y="523176"/>
                </a:cubicBezTo>
                <a:cubicBezTo>
                  <a:pt x="17519" y="522223"/>
                  <a:pt x="18471" y="521271"/>
                  <a:pt x="19424" y="520318"/>
                </a:cubicBezTo>
                <a:cubicBezTo>
                  <a:pt x="19424" y="519366"/>
                  <a:pt x="20376" y="518413"/>
                  <a:pt x="20376" y="517461"/>
                </a:cubicBezTo>
                <a:cubicBezTo>
                  <a:pt x="20376" y="517461"/>
                  <a:pt x="20376" y="518413"/>
                  <a:pt x="20376" y="518413"/>
                </a:cubicBezTo>
                <a:cubicBezTo>
                  <a:pt x="21329" y="517461"/>
                  <a:pt x="21329" y="516508"/>
                  <a:pt x="22281" y="515556"/>
                </a:cubicBezTo>
                <a:cubicBezTo>
                  <a:pt x="24186" y="512698"/>
                  <a:pt x="26091" y="510793"/>
                  <a:pt x="28949" y="508888"/>
                </a:cubicBezTo>
                <a:cubicBezTo>
                  <a:pt x="33711" y="505078"/>
                  <a:pt x="28949" y="502221"/>
                  <a:pt x="28949" y="499363"/>
                </a:cubicBezTo>
                <a:cubicBezTo>
                  <a:pt x="30854" y="499363"/>
                  <a:pt x="32759" y="497458"/>
                  <a:pt x="32759" y="495553"/>
                </a:cubicBezTo>
                <a:cubicBezTo>
                  <a:pt x="33711" y="495553"/>
                  <a:pt x="34664" y="494601"/>
                  <a:pt x="35616" y="494601"/>
                </a:cubicBezTo>
                <a:cubicBezTo>
                  <a:pt x="47046" y="487933"/>
                  <a:pt x="47046" y="487933"/>
                  <a:pt x="47999" y="474598"/>
                </a:cubicBezTo>
                <a:cubicBezTo>
                  <a:pt x="47999" y="469836"/>
                  <a:pt x="49904" y="466978"/>
                  <a:pt x="53714" y="466026"/>
                </a:cubicBezTo>
                <a:cubicBezTo>
                  <a:pt x="55619" y="465073"/>
                  <a:pt x="57524" y="464121"/>
                  <a:pt x="58476" y="463168"/>
                </a:cubicBezTo>
                <a:cubicBezTo>
                  <a:pt x="59429" y="460311"/>
                  <a:pt x="60381" y="457453"/>
                  <a:pt x="61334" y="454596"/>
                </a:cubicBezTo>
                <a:cubicBezTo>
                  <a:pt x="61334" y="453643"/>
                  <a:pt x="61334" y="453643"/>
                  <a:pt x="62286" y="452691"/>
                </a:cubicBezTo>
                <a:cubicBezTo>
                  <a:pt x="61334" y="451738"/>
                  <a:pt x="60381" y="450786"/>
                  <a:pt x="60381" y="449833"/>
                </a:cubicBezTo>
                <a:cubicBezTo>
                  <a:pt x="61334" y="449833"/>
                  <a:pt x="62286" y="449833"/>
                  <a:pt x="63239" y="449833"/>
                </a:cubicBezTo>
                <a:cubicBezTo>
                  <a:pt x="72764" y="420306"/>
                  <a:pt x="85146" y="392683"/>
                  <a:pt x="108006" y="369823"/>
                </a:cubicBezTo>
                <a:cubicBezTo>
                  <a:pt x="110864" y="358393"/>
                  <a:pt x="118484" y="351726"/>
                  <a:pt x="123246" y="339343"/>
                </a:cubicBezTo>
                <a:cubicBezTo>
                  <a:pt x="125151" y="338391"/>
                  <a:pt x="126104" y="336486"/>
                  <a:pt x="128009" y="337438"/>
                </a:cubicBezTo>
                <a:cubicBezTo>
                  <a:pt x="130866" y="335533"/>
                  <a:pt x="132771" y="341248"/>
                  <a:pt x="133724" y="344106"/>
                </a:cubicBezTo>
                <a:cubicBezTo>
                  <a:pt x="123246" y="351726"/>
                  <a:pt x="130866" y="355536"/>
                  <a:pt x="121341" y="358393"/>
                </a:cubicBezTo>
                <a:cubicBezTo>
                  <a:pt x="113721" y="379348"/>
                  <a:pt x="94671" y="403161"/>
                  <a:pt x="87051" y="424116"/>
                </a:cubicBezTo>
                <a:cubicBezTo>
                  <a:pt x="85146" y="427926"/>
                  <a:pt x="85146" y="430783"/>
                  <a:pt x="84194" y="434593"/>
                </a:cubicBezTo>
                <a:cubicBezTo>
                  <a:pt x="86099" y="431736"/>
                  <a:pt x="88004" y="429831"/>
                  <a:pt x="91814" y="427926"/>
                </a:cubicBezTo>
                <a:cubicBezTo>
                  <a:pt x="94671" y="426021"/>
                  <a:pt x="97529" y="421258"/>
                  <a:pt x="98481" y="417448"/>
                </a:cubicBezTo>
                <a:cubicBezTo>
                  <a:pt x="99434" y="415543"/>
                  <a:pt x="94671" y="411733"/>
                  <a:pt x="100386" y="411733"/>
                </a:cubicBezTo>
                <a:cubicBezTo>
                  <a:pt x="105149" y="411733"/>
                  <a:pt x="108006" y="407923"/>
                  <a:pt x="111816" y="405066"/>
                </a:cubicBezTo>
                <a:cubicBezTo>
                  <a:pt x="113721" y="403161"/>
                  <a:pt x="112769" y="401256"/>
                  <a:pt x="112769" y="399351"/>
                </a:cubicBezTo>
                <a:cubicBezTo>
                  <a:pt x="112769" y="394588"/>
                  <a:pt x="114674" y="389826"/>
                  <a:pt x="119436" y="386968"/>
                </a:cubicBezTo>
                <a:cubicBezTo>
                  <a:pt x="120389" y="386968"/>
                  <a:pt x="120389" y="386016"/>
                  <a:pt x="121341" y="386016"/>
                </a:cubicBezTo>
                <a:cubicBezTo>
                  <a:pt x="121341" y="386968"/>
                  <a:pt x="122294" y="387921"/>
                  <a:pt x="122294" y="389826"/>
                </a:cubicBezTo>
                <a:cubicBezTo>
                  <a:pt x="122294" y="390778"/>
                  <a:pt x="121341" y="392683"/>
                  <a:pt x="121341" y="393636"/>
                </a:cubicBezTo>
                <a:cubicBezTo>
                  <a:pt x="118484" y="396493"/>
                  <a:pt x="122294" y="397446"/>
                  <a:pt x="123246" y="399351"/>
                </a:cubicBezTo>
                <a:cubicBezTo>
                  <a:pt x="125151" y="402208"/>
                  <a:pt x="126104" y="399351"/>
                  <a:pt x="128009" y="398398"/>
                </a:cubicBezTo>
                <a:cubicBezTo>
                  <a:pt x="130866" y="396493"/>
                  <a:pt x="132771" y="394588"/>
                  <a:pt x="134676" y="391731"/>
                </a:cubicBezTo>
                <a:cubicBezTo>
                  <a:pt x="135629" y="390778"/>
                  <a:pt x="138486" y="388873"/>
                  <a:pt x="138486" y="386968"/>
                </a:cubicBezTo>
                <a:cubicBezTo>
                  <a:pt x="137534" y="376491"/>
                  <a:pt x="145154" y="374586"/>
                  <a:pt x="151821" y="371728"/>
                </a:cubicBezTo>
                <a:cubicBezTo>
                  <a:pt x="156584" y="369823"/>
                  <a:pt x="160394" y="366013"/>
                  <a:pt x="163251" y="362203"/>
                </a:cubicBezTo>
                <a:cubicBezTo>
                  <a:pt x="169919" y="355536"/>
                  <a:pt x="176586" y="348868"/>
                  <a:pt x="186111" y="346963"/>
                </a:cubicBezTo>
                <a:cubicBezTo>
                  <a:pt x="187064" y="346963"/>
                  <a:pt x="187064" y="345058"/>
                  <a:pt x="188016" y="344106"/>
                </a:cubicBezTo>
                <a:cubicBezTo>
                  <a:pt x="190874" y="343153"/>
                  <a:pt x="193731" y="344106"/>
                  <a:pt x="195636" y="340296"/>
                </a:cubicBezTo>
                <a:cubicBezTo>
                  <a:pt x="197541" y="333628"/>
                  <a:pt x="204209" y="330771"/>
                  <a:pt x="208019" y="326008"/>
                </a:cubicBezTo>
                <a:cubicBezTo>
                  <a:pt x="208971" y="325056"/>
                  <a:pt x="209924" y="325056"/>
                  <a:pt x="211829" y="325056"/>
                </a:cubicBezTo>
                <a:cubicBezTo>
                  <a:pt x="218496" y="325056"/>
                  <a:pt x="221354" y="322198"/>
                  <a:pt x="223259" y="316483"/>
                </a:cubicBezTo>
                <a:cubicBezTo>
                  <a:pt x="224211" y="313626"/>
                  <a:pt x="226116" y="310768"/>
                  <a:pt x="229926" y="310768"/>
                </a:cubicBezTo>
                <a:cubicBezTo>
                  <a:pt x="233736" y="314578"/>
                  <a:pt x="235641" y="310768"/>
                  <a:pt x="237546" y="308863"/>
                </a:cubicBezTo>
                <a:cubicBezTo>
                  <a:pt x="238499" y="307911"/>
                  <a:pt x="238499" y="306958"/>
                  <a:pt x="239451" y="306006"/>
                </a:cubicBezTo>
                <a:cubicBezTo>
                  <a:pt x="240404" y="304101"/>
                  <a:pt x="241356" y="303148"/>
                  <a:pt x="243261" y="303148"/>
                </a:cubicBezTo>
                <a:cubicBezTo>
                  <a:pt x="248976" y="303148"/>
                  <a:pt x="255644" y="303148"/>
                  <a:pt x="260406" y="299338"/>
                </a:cubicBezTo>
                <a:cubicBezTo>
                  <a:pt x="261359" y="298386"/>
                  <a:pt x="262311" y="298386"/>
                  <a:pt x="262311" y="297433"/>
                </a:cubicBezTo>
                <a:cubicBezTo>
                  <a:pt x="262311" y="297433"/>
                  <a:pt x="263264" y="296481"/>
                  <a:pt x="263264" y="295528"/>
                </a:cubicBezTo>
                <a:cubicBezTo>
                  <a:pt x="263264" y="295528"/>
                  <a:pt x="263264" y="295528"/>
                  <a:pt x="264216" y="295528"/>
                </a:cubicBezTo>
                <a:cubicBezTo>
                  <a:pt x="268026" y="291718"/>
                  <a:pt x="271836" y="288861"/>
                  <a:pt x="276599" y="285051"/>
                </a:cubicBezTo>
                <a:cubicBezTo>
                  <a:pt x="277551" y="284098"/>
                  <a:pt x="277551" y="283146"/>
                  <a:pt x="278504" y="282193"/>
                </a:cubicBezTo>
                <a:cubicBezTo>
                  <a:pt x="281361" y="275526"/>
                  <a:pt x="288029" y="273621"/>
                  <a:pt x="293744" y="272668"/>
                </a:cubicBezTo>
                <a:cubicBezTo>
                  <a:pt x="293744" y="272668"/>
                  <a:pt x="294696" y="272668"/>
                  <a:pt x="294696" y="272668"/>
                </a:cubicBezTo>
                <a:cubicBezTo>
                  <a:pt x="295649" y="270763"/>
                  <a:pt x="297554" y="269811"/>
                  <a:pt x="298506" y="267906"/>
                </a:cubicBezTo>
                <a:cubicBezTo>
                  <a:pt x="303269" y="263143"/>
                  <a:pt x="308031" y="258381"/>
                  <a:pt x="311841" y="253618"/>
                </a:cubicBezTo>
                <a:cubicBezTo>
                  <a:pt x="307079" y="249808"/>
                  <a:pt x="294696" y="255523"/>
                  <a:pt x="294696" y="249808"/>
                </a:cubicBezTo>
                <a:cubicBezTo>
                  <a:pt x="301364" y="248856"/>
                  <a:pt x="306126" y="250761"/>
                  <a:pt x="311841" y="250761"/>
                </a:cubicBezTo>
                <a:cubicBezTo>
                  <a:pt x="328034" y="242188"/>
                  <a:pt x="341369" y="230758"/>
                  <a:pt x="354704" y="220281"/>
                </a:cubicBezTo>
                <a:cubicBezTo>
                  <a:pt x="361371" y="214566"/>
                  <a:pt x="368991" y="209803"/>
                  <a:pt x="375659" y="204088"/>
                </a:cubicBezTo>
                <a:cubicBezTo>
                  <a:pt x="383279" y="199326"/>
                  <a:pt x="390899" y="193611"/>
                  <a:pt x="399471" y="189801"/>
                </a:cubicBezTo>
                <a:cubicBezTo>
                  <a:pt x="396614" y="183133"/>
                  <a:pt x="386136" y="188848"/>
                  <a:pt x="382326" y="184086"/>
                </a:cubicBezTo>
                <a:cubicBezTo>
                  <a:pt x="385184" y="185038"/>
                  <a:pt x="389946" y="181228"/>
                  <a:pt x="394709" y="179323"/>
                </a:cubicBezTo>
                <a:cubicBezTo>
                  <a:pt x="391851" y="174561"/>
                  <a:pt x="386136" y="174561"/>
                  <a:pt x="380421" y="175513"/>
                </a:cubicBezTo>
                <a:cubicBezTo>
                  <a:pt x="375659" y="178371"/>
                  <a:pt x="385184" y="178371"/>
                  <a:pt x="381374" y="182181"/>
                </a:cubicBezTo>
                <a:cubicBezTo>
                  <a:pt x="371849" y="185038"/>
                  <a:pt x="365181" y="185991"/>
                  <a:pt x="362324" y="179323"/>
                </a:cubicBezTo>
                <a:cubicBezTo>
                  <a:pt x="353751" y="182181"/>
                  <a:pt x="348989" y="186943"/>
                  <a:pt x="343274" y="182181"/>
                </a:cubicBezTo>
                <a:cubicBezTo>
                  <a:pt x="318509" y="192658"/>
                  <a:pt x="300411" y="205041"/>
                  <a:pt x="284219" y="217423"/>
                </a:cubicBezTo>
                <a:cubicBezTo>
                  <a:pt x="275646" y="223138"/>
                  <a:pt x="268026" y="228853"/>
                  <a:pt x="259454" y="234568"/>
                </a:cubicBezTo>
                <a:cubicBezTo>
                  <a:pt x="255644" y="237426"/>
                  <a:pt x="250881" y="240283"/>
                  <a:pt x="246119" y="243141"/>
                </a:cubicBezTo>
                <a:cubicBezTo>
                  <a:pt x="241356" y="245998"/>
                  <a:pt x="236594" y="248856"/>
                  <a:pt x="231831" y="251713"/>
                </a:cubicBezTo>
                <a:cubicBezTo>
                  <a:pt x="223259" y="258381"/>
                  <a:pt x="213734" y="267906"/>
                  <a:pt x="203256" y="276478"/>
                </a:cubicBezTo>
                <a:cubicBezTo>
                  <a:pt x="193731" y="286003"/>
                  <a:pt x="184206" y="293623"/>
                  <a:pt x="176586" y="299338"/>
                </a:cubicBezTo>
                <a:cubicBezTo>
                  <a:pt x="172776" y="305053"/>
                  <a:pt x="168014" y="311721"/>
                  <a:pt x="162299" y="318388"/>
                </a:cubicBezTo>
                <a:cubicBezTo>
                  <a:pt x="156584" y="325056"/>
                  <a:pt x="149916" y="331723"/>
                  <a:pt x="143249" y="338391"/>
                </a:cubicBezTo>
                <a:cubicBezTo>
                  <a:pt x="144201" y="328866"/>
                  <a:pt x="152774" y="326961"/>
                  <a:pt x="157536" y="321246"/>
                </a:cubicBezTo>
                <a:cubicBezTo>
                  <a:pt x="179444" y="296481"/>
                  <a:pt x="202304" y="267906"/>
                  <a:pt x="228974" y="247903"/>
                </a:cubicBezTo>
                <a:cubicBezTo>
                  <a:pt x="243261" y="237426"/>
                  <a:pt x="254691" y="231711"/>
                  <a:pt x="273741" y="215518"/>
                </a:cubicBezTo>
                <a:cubicBezTo>
                  <a:pt x="276599" y="212661"/>
                  <a:pt x="277551" y="210756"/>
                  <a:pt x="280409" y="207898"/>
                </a:cubicBezTo>
                <a:cubicBezTo>
                  <a:pt x="303269" y="186943"/>
                  <a:pt x="336606" y="177418"/>
                  <a:pt x="363276" y="159321"/>
                </a:cubicBezTo>
                <a:cubicBezTo>
                  <a:pt x="358514" y="153606"/>
                  <a:pt x="350894" y="152653"/>
                  <a:pt x="342321" y="153606"/>
                </a:cubicBezTo>
                <a:cubicBezTo>
                  <a:pt x="306126" y="171703"/>
                  <a:pt x="290886" y="185991"/>
                  <a:pt x="269931" y="200278"/>
                </a:cubicBezTo>
                <a:cubicBezTo>
                  <a:pt x="267074" y="186943"/>
                  <a:pt x="279456" y="177418"/>
                  <a:pt x="296601" y="164083"/>
                </a:cubicBezTo>
                <a:cubicBezTo>
                  <a:pt x="303269" y="161226"/>
                  <a:pt x="310889" y="158368"/>
                  <a:pt x="315651" y="158368"/>
                </a:cubicBezTo>
                <a:cubicBezTo>
                  <a:pt x="347084" y="139318"/>
                  <a:pt x="378516" y="122173"/>
                  <a:pt x="411854" y="110743"/>
                </a:cubicBezTo>
                <a:cubicBezTo>
                  <a:pt x="445191" y="99313"/>
                  <a:pt x="480434" y="92646"/>
                  <a:pt x="518534" y="93598"/>
                </a:cubicBezTo>
                <a:cubicBezTo>
                  <a:pt x="515676" y="94551"/>
                  <a:pt x="518534" y="94551"/>
                  <a:pt x="520439" y="94551"/>
                </a:cubicBezTo>
                <a:cubicBezTo>
                  <a:pt x="513771" y="96456"/>
                  <a:pt x="504246" y="99313"/>
                  <a:pt x="496626" y="102171"/>
                </a:cubicBezTo>
                <a:cubicBezTo>
                  <a:pt x="497579" y="100266"/>
                  <a:pt x="500436" y="99313"/>
                  <a:pt x="504246" y="98361"/>
                </a:cubicBezTo>
                <a:cubicBezTo>
                  <a:pt x="497579" y="92646"/>
                  <a:pt x="489006" y="104076"/>
                  <a:pt x="484244" y="97408"/>
                </a:cubicBezTo>
                <a:cubicBezTo>
                  <a:pt x="478529" y="99313"/>
                  <a:pt x="482339" y="99313"/>
                  <a:pt x="483291" y="102171"/>
                </a:cubicBezTo>
                <a:cubicBezTo>
                  <a:pt x="476624" y="102171"/>
                  <a:pt x="474719" y="98361"/>
                  <a:pt x="464241" y="103123"/>
                </a:cubicBezTo>
                <a:cubicBezTo>
                  <a:pt x="459479" y="105028"/>
                  <a:pt x="459479" y="107886"/>
                  <a:pt x="457574" y="110743"/>
                </a:cubicBezTo>
                <a:cubicBezTo>
                  <a:pt x="465194" y="109791"/>
                  <a:pt x="466146" y="106933"/>
                  <a:pt x="473766" y="105981"/>
                </a:cubicBezTo>
                <a:cubicBezTo>
                  <a:pt x="476624" y="108838"/>
                  <a:pt x="481386" y="109791"/>
                  <a:pt x="486149" y="111696"/>
                </a:cubicBezTo>
                <a:cubicBezTo>
                  <a:pt x="488054" y="110743"/>
                  <a:pt x="488054" y="108838"/>
                  <a:pt x="491864" y="107886"/>
                </a:cubicBezTo>
                <a:cubicBezTo>
                  <a:pt x="500436" y="105981"/>
                  <a:pt x="491864" y="109791"/>
                  <a:pt x="492816" y="111696"/>
                </a:cubicBezTo>
                <a:cubicBezTo>
                  <a:pt x="498531" y="111696"/>
                  <a:pt x="505199" y="111696"/>
                  <a:pt x="510914" y="111696"/>
                </a:cubicBezTo>
                <a:cubicBezTo>
                  <a:pt x="516629" y="110743"/>
                  <a:pt x="521391" y="108838"/>
                  <a:pt x="523296" y="104076"/>
                </a:cubicBezTo>
                <a:cubicBezTo>
                  <a:pt x="534726" y="107886"/>
                  <a:pt x="569016" y="111696"/>
                  <a:pt x="578541" y="98361"/>
                </a:cubicBezTo>
                <a:cubicBezTo>
                  <a:pt x="584256" y="100266"/>
                  <a:pt x="592829" y="100266"/>
                  <a:pt x="601401" y="100266"/>
                </a:cubicBezTo>
                <a:cubicBezTo>
                  <a:pt x="606164" y="100266"/>
                  <a:pt x="610926" y="99313"/>
                  <a:pt x="615689" y="99313"/>
                </a:cubicBezTo>
                <a:cubicBezTo>
                  <a:pt x="620451" y="99313"/>
                  <a:pt x="626166" y="98361"/>
                  <a:pt x="630929" y="98361"/>
                </a:cubicBezTo>
                <a:cubicBezTo>
                  <a:pt x="651884" y="97408"/>
                  <a:pt x="673791" y="98361"/>
                  <a:pt x="684269" y="108838"/>
                </a:cubicBezTo>
                <a:cubicBezTo>
                  <a:pt x="694746" y="108838"/>
                  <a:pt x="704271" y="109791"/>
                  <a:pt x="711891" y="111696"/>
                </a:cubicBezTo>
                <a:cubicBezTo>
                  <a:pt x="720464" y="113601"/>
                  <a:pt x="728084" y="116458"/>
                  <a:pt x="735704" y="120268"/>
                </a:cubicBezTo>
                <a:cubicBezTo>
                  <a:pt x="770946" y="124078"/>
                  <a:pt x="813809" y="135508"/>
                  <a:pt x="852861" y="153606"/>
                </a:cubicBezTo>
                <a:cubicBezTo>
                  <a:pt x="889056" y="169798"/>
                  <a:pt x="922394" y="191706"/>
                  <a:pt x="947159" y="215518"/>
                </a:cubicBezTo>
                <a:cubicBezTo>
                  <a:pt x="949064" y="216471"/>
                  <a:pt x="950969" y="217423"/>
                  <a:pt x="951921" y="218376"/>
                </a:cubicBezTo>
                <a:cubicBezTo>
                  <a:pt x="952874" y="219328"/>
                  <a:pt x="954779" y="221233"/>
                  <a:pt x="955731" y="223138"/>
                </a:cubicBezTo>
                <a:cubicBezTo>
                  <a:pt x="959541" y="225043"/>
                  <a:pt x="964304" y="226948"/>
                  <a:pt x="969066" y="229806"/>
                </a:cubicBezTo>
                <a:cubicBezTo>
                  <a:pt x="969066" y="229806"/>
                  <a:pt x="970019" y="228853"/>
                  <a:pt x="970019" y="228853"/>
                </a:cubicBezTo>
                <a:cubicBezTo>
                  <a:pt x="970019" y="229806"/>
                  <a:pt x="970971" y="229806"/>
                  <a:pt x="970971" y="230758"/>
                </a:cubicBezTo>
                <a:cubicBezTo>
                  <a:pt x="970971" y="230758"/>
                  <a:pt x="970971" y="230758"/>
                  <a:pt x="970019" y="231711"/>
                </a:cubicBezTo>
                <a:cubicBezTo>
                  <a:pt x="970971" y="232663"/>
                  <a:pt x="972876" y="233616"/>
                  <a:pt x="973829" y="234568"/>
                </a:cubicBezTo>
                <a:cubicBezTo>
                  <a:pt x="980496" y="238378"/>
                  <a:pt x="986211" y="244093"/>
                  <a:pt x="992879" y="250761"/>
                </a:cubicBezTo>
                <a:cubicBezTo>
                  <a:pt x="991926" y="248856"/>
                  <a:pt x="991926" y="247903"/>
                  <a:pt x="990021" y="245998"/>
                </a:cubicBezTo>
                <a:cubicBezTo>
                  <a:pt x="990021" y="245998"/>
                  <a:pt x="990021" y="245998"/>
                  <a:pt x="990021" y="245046"/>
                </a:cubicBezTo>
                <a:cubicBezTo>
                  <a:pt x="987164" y="242188"/>
                  <a:pt x="984306" y="240283"/>
                  <a:pt x="982401" y="239331"/>
                </a:cubicBezTo>
                <a:cubicBezTo>
                  <a:pt x="982401" y="238378"/>
                  <a:pt x="982401" y="236473"/>
                  <a:pt x="983354" y="235521"/>
                </a:cubicBezTo>
                <a:cubicBezTo>
                  <a:pt x="984306" y="239331"/>
                  <a:pt x="987164" y="241236"/>
                  <a:pt x="990974" y="243141"/>
                </a:cubicBezTo>
                <a:cubicBezTo>
                  <a:pt x="990974" y="243141"/>
                  <a:pt x="990974" y="243141"/>
                  <a:pt x="990974" y="242188"/>
                </a:cubicBezTo>
                <a:cubicBezTo>
                  <a:pt x="990974" y="242188"/>
                  <a:pt x="991926" y="241236"/>
                  <a:pt x="991926" y="241236"/>
                </a:cubicBezTo>
                <a:cubicBezTo>
                  <a:pt x="992879" y="241236"/>
                  <a:pt x="994784" y="241236"/>
                  <a:pt x="994784" y="242188"/>
                </a:cubicBezTo>
                <a:cubicBezTo>
                  <a:pt x="996689" y="245998"/>
                  <a:pt x="996689" y="250761"/>
                  <a:pt x="996689" y="254571"/>
                </a:cubicBezTo>
                <a:cubicBezTo>
                  <a:pt x="998594" y="256476"/>
                  <a:pt x="1001451" y="257428"/>
                  <a:pt x="1003356" y="258381"/>
                </a:cubicBezTo>
                <a:cubicBezTo>
                  <a:pt x="1004309" y="257428"/>
                  <a:pt x="1004309" y="256476"/>
                  <a:pt x="1005261" y="254571"/>
                </a:cubicBezTo>
                <a:cubicBezTo>
                  <a:pt x="1007166" y="250761"/>
                  <a:pt x="1013834" y="250761"/>
                  <a:pt x="1016691" y="254571"/>
                </a:cubicBezTo>
                <a:cubicBezTo>
                  <a:pt x="1018596" y="257428"/>
                  <a:pt x="1019549" y="260286"/>
                  <a:pt x="1021454" y="262191"/>
                </a:cubicBezTo>
                <a:cubicBezTo>
                  <a:pt x="1023359" y="264096"/>
                  <a:pt x="1026216" y="265048"/>
                  <a:pt x="1028121" y="266001"/>
                </a:cubicBezTo>
                <a:cubicBezTo>
                  <a:pt x="1028121" y="266001"/>
                  <a:pt x="1028121" y="266001"/>
                  <a:pt x="1028121" y="266001"/>
                </a:cubicBezTo>
                <a:cubicBezTo>
                  <a:pt x="1029074" y="265048"/>
                  <a:pt x="1028121" y="264096"/>
                  <a:pt x="1027169" y="263143"/>
                </a:cubicBezTo>
                <a:cubicBezTo>
                  <a:pt x="1028121" y="260286"/>
                  <a:pt x="1030026" y="264096"/>
                  <a:pt x="1029074" y="265048"/>
                </a:cubicBezTo>
                <a:cubicBezTo>
                  <a:pt x="1029074" y="266001"/>
                  <a:pt x="1030026" y="266001"/>
                  <a:pt x="1030026" y="266953"/>
                </a:cubicBezTo>
                <a:cubicBezTo>
                  <a:pt x="1030979" y="266953"/>
                  <a:pt x="1031931" y="266953"/>
                  <a:pt x="1032884" y="267906"/>
                </a:cubicBezTo>
                <a:cubicBezTo>
                  <a:pt x="1031931" y="266953"/>
                  <a:pt x="1031931" y="266001"/>
                  <a:pt x="1030979" y="266001"/>
                </a:cubicBezTo>
                <a:lnTo>
                  <a:pt x="1032884" y="264096"/>
                </a:lnTo>
                <a:cubicBezTo>
                  <a:pt x="1033836" y="265048"/>
                  <a:pt x="1033836" y="266953"/>
                  <a:pt x="1034789" y="268858"/>
                </a:cubicBezTo>
                <a:cubicBezTo>
                  <a:pt x="1041456" y="270763"/>
                  <a:pt x="1049076" y="272668"/>
                  <a:pt x="1056696" y="276478"/>
                </a:cubicBezTo>
                <a:cubicBezTo>
                  <a:pt x="1056696" y="275526"/>
                  <a:pt x="1056696" y="274573"/>
                  <a:pt x="1056696" y="273621"/>
                </a:cubicBezTo>
                <a:cubicBezTo>
                  <a:pt x="1055744" y="272668"/>
                  <a:pt x="1054791" y="271716"/>
                  <a:pt x="1053839" y="270763"/>
                </a:cubicBezTo>
                <a:cubicBezTo>
                  <a:pt x="1054791" y="270763"/>
                  <a:pt x="1054791" y="270763"/>
                  <a:pt x="1055744" y="271716"/>
                </a:cubicBezTo>
                <a:cubicBezTo>
                  <a:pt x="1054791" y="269811"/>
                  <a:pt x="1053839" y="267906"/>
                  <a:pt x="1052886" y="266001"/>
                </a:cubicBezTo>
                <a:cubicBezTo>
                  <a:pt x="1053839" y="266001"/>
                  <a:pt x="1054791" y="266953"/>
                  <a:pt x="1055744" y="266953"/>
                </a:cubicBezTo>
                <a:cubicBezTo>
                  <a:pt x="1054791" y="265048"/>
                  <a:pt x="1053839" y="264096"/>
                  <a:pt x="1052886" y="262191"/>
                </a:cubicBezTo>
                <a:cubicBezTo>
                  <a:pt x="1048124" y="259333"/>
                  <a:pt x="1042409" y="255523"/>
                  <a:pt x="1039551" y="249808"/>
                </a:cubicBezTo>
                <a:cubicBezTo>
                  <a:pt x="1040504" y="249808"/>
                  <a:pt x="1041456" y="249808"/>
                  <a:pt x="1042409" y="248856"/>
                </a:cubicBezTo>
                <a:cubicBezTo>
                  <a:pt x="1036694" y="242188"/>
                  <a:pt x="1031931" y="238378"/>
                  <a:pt x="1026216" y="234568"/>
                </a:cubicBezTo>
                <a:cubicBezTo>
                  <a:pt x="1021454" y="230758"/>
                  <a:pt x="1016691" y="226948"/>
                  <a:pt x="1012881" y="220281"/>
                </a:cubicBezTo>
                <a:cubicBezTo>
                  <a:pt x="1016691" y="220281"/>
                  <a:pt x="1015739" y="225996"/>
                  <a:pt x="1021454" y="228853"/>
                </a:cubicBezTo>
                <a:cubicBezTo>
                  <a:pt x="1021454" y="223138"/>
                  <a:pt x="1013834" y="215518"/>
                  <a:pt x="1008119" y="209803"/>
                </a:cubicBezTo>
                <a:cubicBezTo>
                  <a:pt x="1010976" y="207898"/>
                  <a:pt x="1016691" y="214566"/>
                  <a:pt x="1018596" y="211708"/>
                </a:cubicBezTo>
                <a:cubicBezTo>
                  <a:pt x="1021454" y="217423"/>
                  <a:pt x="1024311" y="220281"/>
                  <a:pt x="1028121" y="224091"/>
                </a:cubicBezTo>
                <a:cubicBezTo>
                  <a:pt x="1031931" y="226948"/>
                  <a:pt x="1036694" y="230758"/>
                  <a:pt x="1041456" y="235521"/>
                </a:cubicBezTo>
                <a:cubicBezTo>
                  <a:pt x="1040504" y="236473"/>
                  <a:pt x="1037646" y="232663"/>
                  <a:pt x="1036694" y="233616"/>
                </a:cubicBezTo>
                <a:cubicBezTo>
                  <a:pt x="1043361" y="239331"/>
                  <a:pt x="1047171" y="242188"/>
                  <a:pt x="1050981" y="245998"/>
                </a:cubicBezTo>
                <a:cubicBezTo>
                  <a:pt x="1050981" y="245046"/>
                  <a:pt x="1050981" y="245046"/>
                  <a:pt x="1050981" y="244093"/>
                </a:cubicBezTo>
                <a:cubicBezTo>
                  <a:pt x="1041456" y="234568"/>
                  <a:pt x="1035741" y="225996"/>
                  <a:pt x="1030026" y="218376"/>
                </a:cubicBezTo>
                <a:cubicBezTo>
                  <a:pt x="1023359" y="210756"/>
                  <a:pt x="1017644" y="203136"/>
                  <a:pt x="1009071" y="196468"/>
                </a:cubicBezTo>
                <a:cubicBezTo>
                  <a:pt x="1000499" y="189801"/>
                  <a:pt x="990021" y="188848"/>
                  <a:pt x="981449" y="183133"/>
                </a:cubicBezTo>
                <a:cubicBezTo>
                  <a:pt x="969066" y="175513"/>
                  <a:pt x="964304" y="165036"/>
                  <a:pt x="952874" y="162178"/>
                </a:cubicBezTo>
                <a:cubicBezTo>
                  <a:pt x="950016" y="159321"/>
                  <a:pt x="954779" y="156463"/>
                  <a:pt x="950969" y="153606"/>
                </a:cubicBezTo>
                <a:cubicBezTo>
                  <a:pt x="929061" y="146938"/>
                  <a:pt x="904296" y="125983"/>
                  <a:pt x="873816" y="115506"/>
                </a:cubicBezTo>
                <a:cubicBezTo>
                  <a:pt x="842384" y="105028"/>
                  <a:pt x="812856" y="103123"/>
                  <a:pt x="788091" y="102171"/>
                </a:cubicBezTo>
                <a:cubicBezTo>
                  <a:pt x="783329" y="101218"/>
                  <a:pt x="783329" y="99313"/>
                  <a:pt x="780471" y="98361"/>
                </a:cubicBezTo>
                <a:cubicBezTo>
                  <a:pt x="769041" y="99313"/>
                  <a:pt x="764279" y="97408"/>
                  <a:pt x="751896" y="96456"/>
                </a:cubicBezTo>
                <a:cubicBezTo>
                  <a:pt x="755706" y="93598"/>
                  <a:pt x="752849" y="93598"/>
                  <a:pt x="753801" y="89788"/>
                </a:cubicBezTo>
                <a:cubicBezTo>
                  <a:pt x="755706" y="90741"/>
                  <a:pt x="755706" y="92646"/>
                  <a:pt x="759516" y="93598"/>
                </a:cubicBezTo>
                <a:cubicBezTo>
                  <a:pt x="765231" y="95503"/>
                  <a:pt x="765231" y="91693"/>
                  <a:pt x="769041" y="91693"/>
                </a:cubicBezTo>
                <a:cubicBezTo>
                  <a:pt x="783329" y="102171"/>
                  <a:pt x="805236" y="95503"/>
                  <a:pt x="821429" y="102171"/>
                </a:cubicBezTo>
                <a:cubicBezTo>
                  <a:pt x="829049" y="99313"/>
                  <a:pt x="837621" y="99313"/>
                  <a:pt x="847146" y="99313"/>
                </a:cubicBezTo>
                <a:cubicBezTo>
                  <a:pt x="855719" y="100266"/>
                  <a:pt x="866196" y="103123"/>
                  <a:pt x="876674" y="105981"/>
                </a:cubicBezTo>
                <a:cubicBezTo>
                  <a:pt x="894771" y="112648"/>
                  <a:pt x="909059" y="125983"/>
                  <a:pt x="925251" y="135508"/>
                </a:cubicBezTo>
                <a:cubicBezTo>
                  <a:pt x="936681" y="142176"/>
                  <a:pt x="949064" y="149796"/>
                  <a:pt x="961446" y="157416"/>
                </a:cubicBezTo>
                <a:cubicBezTo>
                  <a:pt x="972876" y="165036"/>
                  <a:pt x="985259" y="172656"/>
                  <a:pt x="993831" y="181228"/>
                </a:cubicBezTo>
                <a:cubicBezTo>
                  <a:pt x="996689" y="183133"/>
                  <a:pt x="996689" y="179323"/>
                  <a:pt x="999546" y="181228"/>
                </a:cubicBezTo>
                <a:cubicBezTo>
                  <a:pt x="1014786" y="188848"/>
                  <a:pt x="1026216" y="200278"/>
                  <a:pt x="1035741" y="213613"/>
                </a:cubicBezTo>
                <a:cubicBezTo>
                  <a:pt x="1045266" y="226948"/>
                  <a:pt x="1053839" y="240283"/>
                  <a:pt x="1062411" y="253618"/>
                </a:cubicBezTo>
                <a:cubicBezTo>
                  <a:pt x="1065269" y="257428"/>
                  <a:pt x="1069079" y="262191"/>
                  <a:pt x="1071936" y="266001"/>
                </a:cubicBezTo>
                <a:cubicBezTo>
                  <a:pt x="1075746" y="269811"/>
                  <a:pt x="1079556" y="274573"/>
                  <a:pt x="1082414" y="278383"/>
                </a:cubicBezTo>
                <a:cubicBezTo>
                  <a:pt x="1083366" y="279336"/>
                  <a:pt x="1084319" y="280288"/>
                  <a:pt x="1085271" y="281241"/>
                </a:cubicBezTo>
                <a:cubicBezTo>
                  <a:pt x="1086224" y="281241"/>
                  <a:pt x="1086224" y="281241"/>
                  <a:pt x="1088129" y="284098"/>
                </a:cubicBezTo>
                <a:cubicBezTo>
                  <a:pt x="1088129" y="284098"/>
                  <a:pt x="1087176" y="285051"/>
                  <a:pt x="1087176" y="285051"/>
                </a:cubicBezTo>
                <a:cubicBezTo>
                  <a:pt x="1090034" y="288861"/>
                  <a:pt x="1091939" y="292671"/>
                  <a:pt x="1092891" y="297433"/>
                </a:cubicBezTo>
                <a:cubicBezTo>
                  <a:pt x="1097654" y="303148"/>
                  <a:pt x="1104321" y="308863"/>
                  <a:pt x="1105274" y="315531"/>
                </a:cubicBezTo>
                <a:cubicBezTo>
                  <a:pt x="1106226" y="316483"/>
                  <a:pt x="1108131" y="317436"/>
                  <a:pt x="1109084" y="316483"/>
                </a:cubicBezTo>
                <a:cubicBezTo>
                  <a:pt x="1112894" y="323151"/>
                  <a:pt x="1115751" y="327913"/>
                  <a:pt x="1118609" y="333628"/>
                </a:cubicBezTo>
                <a:cubicBezTo>
                  <a:pt x="1128134" y="345058"/>
                  <a:pt x="1135754" y="358393"/>
                  <a:pt x="1142421" y="370776"/>
                </a:cubicBezTo>
                <a:cubicBezTo>
                  <a:pt x="1142421" y="370776"/>
                  <a:pt x="1142421" y="370776"/>
                  <a:pt x="1142421" y="370776"/>
                </a:cubicBezTo>
                <a:cubicBezTo>
                  <a:pt x="1145279" y="376491"/>
                  <a:pt x="1149089" y="382206"/>
                  <a:pt x="1151946" y="388873"/>
                </a:cubicBezTo>
                <a:cubicBezTo>
                  <a:pt x="1151946" y="388873"/>
                  <a:pt x="1151946" y="388873"/>
                  <a:pt x="1150994" y="388873"/>
                </a:cubicBezTo>
                <a:cubicBezTo>
                  <a:pt x="1151946" y="390778"/>
                  <a:pt x="1152899" y="392683"/>
                  <a:pt x="1152899" y="394588"/>
                </a:cubicBezTo>
                <a:cubicBezTo>
                  <a:pt x="1154804" y="397446"/>
                  <a:pt x="1157661" y="399351"/>
                  <a:pt x="1159566" y="401256"/>
                </a:cubicBezTo>
                <a:cubicBezTo>
                  <a:pt x="1158614" y="401256"/>
                  <a:pt x="1159566" y="404113"/>
                  <a:pt x="1160519" y="406971"/>
                </a:cubicBezTo>
                <a:cubicBezTo>
                  <a:pt x="1162424" y="406971"/>
                  <a:pt x="1163376" y="406971"/>
                  <a:pt x="1163376" y="408876"/>
                </a:cubicBezTo>
                <a:cubicBezTo>
                  <a:pt x="1163376" y="409828"/>
                  <a:pt x="1163376" y="410781"/>
                  <a:pt x="1163376" y="412686"/>
                </a:cubicBezTo>
                <a:cubicBezTo>
                  <a:pt x="1165281" y="415543"/>
                  <a:pt x="1167186" y="418401"/>
                  <a:pt x="1169091" y="418401"/>
                </a:cubicBezTo>
                <a:cubicBezTo>
                  <a:pt x="1168139" y="423163"/>
                  <a:pt x="1173854" y="443166"/>
                  <a:pt x="1179569" y="446023"/>
                </a:cubicBezTo>
                <a:cubicBezTo>
                  <a:pt x="1177664" y="448881"/>
                  <a:pt x="1178616" y="453643"/>
                  <a:pt x="1180521" y="457453"/>
                </a:cubicBezTo>
                <a:cubicBezTo>
                  <a:pt x="1182426" y="458406"/>
                  <a:pt x="1182426" y="460311"/>
                  <a:pt x="1182426" y="462216"/>
                </a:cubicBezTo>
                <a:cubicBezTo>
                  <a:pt x="1183379" y="463168"/>
                  <a:pt x="1183379" y="465073"/>
                  <a:pt x="1183379" y="466026"/>
                </a:cubicBezTo>
                <a:cubicBezTo>
                  <a:pt x="1183379" y="466026"/>
                  <a:pt x="1184331" y="466978"/>
                  <a:pt x="1184331" y="466978"/>
                </a:cubicBezTo>
                <a:cubicBezTo>
                  <a:pt x="1186236" y="466026"/>
                  <a:pt x="1188141" y="465073"/>
                  <a:pt x="1190999" y="464121"/>
                </a:cubicBezTo>
                <a:cubicBezTo>
                  <a:pt x="1190046" y="460311"/>
                  <a:pt x="1188141" y="454596"/>
                  <a:pt x="1190046" y="453643"/>
                </a:cubicBezTo>
                <a:cubicBezTo>
                  <a:pt x="1190046" y="457453"/>
                  <a:pt x="1190046" y="458406"/>
                  <a:pt x="1192904" y="462216"/>
                </a:cubicBezTo>
                <a:cubicBezTo>
                  <a:pt x="1191951" y="462216"/>
                  <a:pt x="1191951" y="463168"/>
                  <a:pt x="1191951" y="463168"/>
                </a:cubicBezTo>
                <a:cubicBezTo>
                  <a:pt x="1192904" y="462216"/>
                  <a:pt x="1193856" y="462216"/>
                  <a:pt x="1194809" y="461263"/>
                </a:cubicBezTo>
                <a:cubicBezTo>
                  <a:pt x="1195761" y="461263"/>
                  <a:pt x="1195761" y="461263"/>
                  <a:pt x="1196714" y="461263"/>
                </a:cubicBezTo>
                <a:cubicBezTo>
                  <a:pt x="1196714" y="460311"/>
                  <a:pt x="1195761" y="460311"/>
                  <a:pt x="1194809" y="459358"/>
                </a:cubicBezTo>
                <a:cubicBezTo>
                  <a:pt x="1193856" y="454596"/>
                  <a:pt x="1196714" y="460311"/>
                  <a:pt x="1197666" y="458406"/>
                </a:cubicBezTo>
                <a:cubicBezTo>
                  <a:pt x="1195761" y="453643"/>
                  <a:pt x="1192904" y="456501"/>
                  <a:pt x="1190999" y="450786"/>
                </a:cubicBezTo>
                <a:cubicBezTo>
                  <a:pt x="1192904" y="451738"/>
                  <a:pt x="1195761" y="454596"/>
                  <a:pt x="1197666" y="454596"/>
                </a:cubicBezTo>
                <a:cubicBezTo>
                  <a:pt x="1195761" y="448881"/>
                  <a:pt x="1193856" y="449833"/>
                  <a:pt x="1191951" y="445071"/>
                </a:cubicBezTo>
                <a:cubicBezTo>
                  <a:pt x="1193856" y="444118"/>
                  <a:pt x="1190999" y="440308"/>
                  <a:pt x="1193856" y="441261"/>
                </a:cubicBezTo>
                <a:cubicBezTo>
                  <a:pt x="1193856" y="446976"/>
                  <a:pt x="1195761" y="447928"/>
                  <a:pt x="1198619" y="452691"/>
                </a:cubicBezTo>
                <a:cubicBezTo>
                  <a:pt x="1199571" y="449833"/>
                  <a:pt x="1192904" y="432688"/>
                  <a:pt x="1189094" y="430783"/>
                </a:cubicBezTo>
                <a:cubicBezTo>
                  <a:pt x="1189094" y="427926"/>
                  <a:pt x="1185284" y="421258"/>
                  <a:pt x="1188141" y="421258"/>
                </a:cubicBezTo>
                <a:cubicBezTo>
                  <a:pt x="1190046" y="425068"/>
                  <a:pt x="1188141" y="426021"/>
                  <a:pt x="1190999" y="430783"/>
                </a:cubicBezTo>
                <a:cubicBezTo>
                  <a:pt x="1192904" y="430783"/>
                  <a:pt x="1191951" y="428878"/>
                  <a:pt x="1190999" y="426973"/>
                </a:cubicBezTo>
                <a:cubicBezTo>
                  <a:pt x="1194809" y="430783"/>
                  <a:pt x="1193856" y="439356"/>
                  <a:pt x="1197666" y="445071"/>
                </a:cubicBezTo>
                <a:cubicBezTo>
                  <a:pt x="1198619" y="446976"/>
                  <a:pt x="1198619" y="444118"/>
                  <a:pt x="1199571" y="444118"/>
                </a:cubicBezTo>
                <a:cubicBezTo>
                  <a:pt x="1203381" y="446976"/>
                  <a:pt x="1201476" y="455548"/>
                  <a:pt x="1205286" y="455548"/>
                </a:cubicBezTo>
                <a:cubicBezTo>
                  <a:pt x="1204334" y="462216"/>
                  <a:pt x="1211954" y="473646"/>
                  <a:pt x="1214811" y="480313"/>
                </a:cubicBezTo>
                <a:cubicBezTo>
                  <a:pt x="1212906" y="486981"/>
                  <a:pt x="1217669" y="496506"/>
                  <a:pt x="1219574" y="505078"/>
                </a:cubicBezTo>
                <a:cubicBezTo>
                  <a:pt x="1222431" y="501268"/>
                  <a:pt x="1218621" y="495553"/>
                  <a:pt x="1216716" y="486028"/>
                </a:cubicBezTo>
                <a:cubicBezTo>
                  <a:pt x="1220526" y="487933"/>
                  <a:pt x="1218621" y="497458"/>
                  <a:pt x="1222431" y="504126"/>
                </a:cubicBezTo>
                <a:cubicBezTo>
                  <a:pt x="1218621" y="503173"/>
                  <a:pt x="1226241" y="515556"/>
                  <a:pt x="1220526" y="512698"/>
                </a:cubicBezTo>
                <a:cubicBezTo>
                  <a:pt x="1224336" y="521271"/>
                  <a:pt x="1224336" y="524128"/>
                  <a:pt x="1225289" y="532701"/>
                </a:cubicBezTo>
                <a:cubicBezTo>
                  <a:pt x="1232909" y="537463"/>
                  <a:pt x="1231956" y="560323"/>
                  <a:pt x="1235766" y="566038"/>
                </a:cubicBezTo>
                <a:cubicBezTo>
                  <a:pt x="1236719" y="573658"/>
                  <a:pt x="1237671" y="581278"/>
                  <a:pt x="1238624" y="588898"/>
                </a:cubicBezTo>
                <a:cubicBezTo>
                  <a:pt x="1239576" y="592708"/>
                  <a:pt x="1239576" y="596518"/>
                  <a:pt x="1240529" y="600328"/>
                </a:cubicBezTo>
                <a:cubicBezTo>
                  <a:pt x="1240529" y="604138"/>
                  <a:pt x="1241481" y="607948"/>
                  <a:pt x="1241481" y="612711"/>
                </a:cubicBezTo>
                <a:cubicBezTo>
                  <a:pt x="1242434" y="628903"/>
                  <a:pt x="1243386" y="646048"/>
                  <a:pt x="1244339" y="663193"/>
                </a:cubicBezTo>
                <a:cubicBezTo>
                  <a:pt x="1237671" y="685101"/>
                  <a:pt x="1237671" y="721296"/>
                  <a:pt x="1231956" y="755586"/>
                </a:cubicBezTo>
                <a:close/>
                <a:moveTo>
                  <a:pt x="1015739" y="215518"/>
                </a:moveTo>
                <a:cubicBezTo>
                  <a:pt x="1014786" y="213613"/>
                  <a:pt x="1012881" y="208851"/>
                  <a:pt x="1010024" y="210756"/>
                </a:cubicBezTo>
                <a:cubicBezTo>
                  <a:pt x="1010976" y="211708"/>
                  <a:pt x="1014786" y="216471"/>
                  <a:pt x="1015739" y="215518"/>
                </a:cubicBezTo>
                <a:close/>
                <a:moveTo>
                  <a:pt x="349941" y="1191831"/>
                </a:moveTo>
                <a:cubicBezTo>
                  <a:pt x="348989" y="1192783"/>
                  <a:pt x="342321" y="1187068"/>
                  <a:pt x="342321" y="1190878"/>
                </a:cubicBezTo>
                <a:cubicBezTo>
                  <a:pt x="346131" y="1192783"/>
                  <a:pt x="352799" y="1194689"/>
                  <a:pt x="349941" y="1191831"/>
                </a:cubicBezTo>
                <a:close/>
                <a:moveTo>
                  <a:pt x="398519" y="1220406"/>
                </a:moveTo>
                <a:cubicBezTo>
                  <a:pt x="392804" y="1219453"/>
                  <a:pt x="390899" y="1213739"/>
                  <a:pt x="388994" y="1217548"/>
                </a:cubicBezTo>
                <a:cubicBezTo>
                  <a:pt x="391851" y="1218501"/>
                  <a:pt x="397566" y="1222311"/>
                  <a:pt x="398519" y="1220406"/>
                </a:cubicBezTo>
                <a:close/>
                <a:moveTo>
                  <a:pt x="408044" y="1208023"/>
                </a:moveTo>
                <a:cubicBezTo>
                  <a:pt x="407091" y="1206118"/>
                  <a:pt x="400424" y="1204214"/>
                  <a:pt x="399471" y="1206118"/>
                </a:cubicBezTo>
                <a:cubicBezTo>
                  <a:pt x="402329" y="1206118"/>
                  <a:pt x="408044" y="1209928"/>
                  <a:pt x="408044" y="1208023"/>
                </a:cubicBezTo>
                <a:close/>
                <a:moveTo>
                  <a:pt x="507104" y="1248981"/>
                </a:moveTo>
                <a:cubicBezTo>
                  <a:pt x="505199" y="1248981"/>
                  <a:pt x="505199" y="1247076"/>
                  <a:pt x="506151" y="1246123"/>
                </a:cubicBezTo>
                <a:cubicBezTo>
                  <a:pt x="503294" y="1246123"/>
                  <a:pt x="501389" y="1246123"/>
                  <a:pt x="500436" y="1246123"/>
                </a:cubicBezTo>
                <a:cubicBezTo>
                  <a:pt x="497579" y="1248981"/>
                  <a:pt x="505199" y="1250886"/>
                  <a:pt x="507104" y="1248981"/>
                </a:cubicBezTo>
                <a:close/>
                <a:moveTo>
                  <a:pt x="553776" y="1252791"/>
                </a:moveTo>
                <a:cubicBezTo>
                  <a:pt x="547109" y="1251839"/>
                  <a:pt x="543299" y="1250886"/>
                  <a:pt x="542346" y="1247076"/>
                </a:cubicBezTo>
                <a:cubicBezTo>
                  <a:pt x="546156" y="1248028"/>
                  <a:pt x="547109" y="1248028"/>
                  <a:pt x="549966" y="1247076"/>
                </a:cubicBezTo>
                <a:cubicBezTo>
                  <a:pt x="547109" y="1247076"/>
                  <a:pt x="546156" y="1245171"/>
                  <a:pt x="544251" y="1244218"/>
                </a:cubicBezTo>
                <a:cubicBezTo>
                  <a:pt x="536631" y="1245171"/>
                  <a:pt x="531869" y="1248028"/>
                  <a:pt x="522344" y="1245171"/>
                </a:cubicBezTo>
                <a:cubicBezTo>
                  <a:pt x="526154" y="1251839"/>
                  <a:pt x="538536" y="1249933"/>
                  <a:pt x="549966" y="1252791"/>
                </a:cubicBezTo>
                <a:cubicBezTo>
                  <a:pt x="549966" y="1254696"/>
                  <a:pt x="546156" y="1253743"/>
                  <a:pt x="547109" y="1255648"/>
                </a:cubicBezTo>
                <a:cubicBezTo>
                  <a:pt x="551871" y="1256601"/>
                  <a:pt x="554729" y="1255648"/>
                  <a:pt x="553776" y="1252791"/>
                </a:cubicBezTo>
                <a:close/>
                <a:moveTo>
                  <a:pt x="1176711" y="808926"/>
                </a:moveTo>
                <a:cubicBezTo>
                  <a:pt x="1175759" y="809878"/>
                  <a:pt x="1175759" y="811783"/>
                  <a:pt x="1174806" y="812736"/>
                </a:cubicBezTo>
                <a:cubicBezTo>
                  <a:pt x="1174806" y="813688"/>
                  <a:pt x="1175759" y="814641"/>
                  <a:pt x="1175759" y="815593"/>
                </a:cubicBezTo>
                <a:cubicBezTo>
                  <a:pt x="1176711" y="813688"/>
                  <a:pt x="1178616" y="808926"/>
                  <a:pt x="1176711" y="808926"/>
                </a:cubicBezTo>
                <a:cubicBezTo>
                  <a:pt x="1176711" y="808926"/>
                  <a:pt x="1176711" y="808926"/>
                  <a:pt x="1176711" y="808926"/>
                </a:cubicBezTo>
                <a:close/>
                <a:moveTo>
                  <a:pt x="1157661" y="918463"/>
                </a:moveTo>
                <a:cubicBezTo>
                  <a:pt x="1154804" y="923226"/>
                  <a:pt x="1156709" y="926083"/>
                  <a:pt x="1159566" y="924178"/>
                </a:cubicBezTo>
                <a:cubicBezTo>
                  <a:pt x="1162424" y="917511"/>
                  <a:pt x="1161471" y="918463"/>
                  <a:pt x="1164329" y="912748"/>
                </a:cubicBezTo>
                <a:cubicBezTo>
                  <a:pt x="1159566" y="911796"/>
                  <a:pt x="1159566" y="924178"/>
                  <a:pt x="1157661" y="918463"/>
                </a:cubicBezTo>
                <a:close/>
                <a:moveTo>
                  <a:pt x="763326" y="1216596"/>
                </a:moveTo>
                <a:cubicBezTo>
                  <a:pt x="766184" y="1215643"/>
                  <a:pt x="773804" y="1213739"/>
                  <a:pt x="773804" y="1211833"/>
                </a:cubicBezTo>
                <a:cubicBezTo>
                  <a:pt x="768089" y="1213739"/>
                  <a:pt x="764279" y="1211833"/>
                  <a:pt x="763326" y="1216596"/>
                </a:cubicBezTo>
                <a:close/>
                <a:moveTo>
                  <a:pt x="698556" y="1239456"/>
                </a:moveTo>
                <a:cubicBezTo>
                  <a:pt x="689984" y="1242314"/>
                  <a:pt x="681411" y="1240408"/>
                  <a:pt x="677601" y="1244218"/>
                </a:cubicBezTo>
                <a:cubicBezTo>
                  <a:pt x="687126" y="1244218"/>
                  <a:pt x="690936" y="1245171"/>
                  <a:pt x="698556" y="1245171"/>
                </a:cubicBezTo>
                <a:cubicBezTo>
                  <a:pt x="696651" y="1243266"/>
                  <a:pt x="698556" y="1242314"/>
                  <a:pt x="698556" y="1239456"/>
                </a:cubicBezTo>
                <a:close/>
                <a:moveTo>
                  <a:pt x="651884" y="1243266"/>
                </a:moveTo>
                <a:cubicBezTo>
                  <a:pt x="651884" y="1245171"/>
                  <a:pt x="647121" y="1244218"/>
                  <a:pt x="648074" y="1246123"/>
                </a:cubicBezTo>
                <a:cubicBezTo>
                  <a:pt x="649026" y="1246123"/>
                  <a:pt x="652836" y="1248981"/>
                  <a:pt x="653789" y="1246123"/>
                </a:cubicBezTo>
                <a:cubicBezTo>
                  <a:pt x="648074" y="1247076"/>
                  <a:pt x="656646" y="1242314"/>
                  <a:pt x="651884" y="1243266"/>
                </a:cubicBezTo>
                <a:close/>
                <a:moveTo>
                  <a:pt x="651884" y="1248981"/>
                </a:moveTo>
                <a:cubicBezTo>
                  <a:pt x="652836" y="1251839"/>
                  <a:pt x="663314" y="1248028"/>
                  <a:pt x="665219" y="1249933"/>
                </a:cubicBezTo>
                <a:cubicBezTo>
                  <a:pt x="666171" y="1248028"/>
                  <a:pt x="669981" y="1247076"/>
                  <a:pt x="669981" y="1245171"/>
                </a:cubicBezTo>
                <a:cubicBezTo>
                  <a:pt x="663314" y="1244218"/>
                  <a:pt x="658551" y="1249933"/>
                  <a:pt x="651884" y="1248981"/>
                </a:cubicBezTo>
                <a:close/>
                <a:moveTo>
                  <a:pt x="678554" y="1229931"/>
                </a:moveTo>
                <a:cubicBezTo>
                  <a:pt x="678554" y="1230883"/>
                  <a:pt x="677601" y="1230883"/>
                  <a:pt x="677601" y="1231836"/>
                </a:cubicBezTo>
                <a:cubicBezTo>
                  <a:pt x="686174" y="1228978"/>
                  <a:pt x="684269" y="1226121"/>
                  <a:pt x="677601" y="1225168"/>
                </a:cubicBezTo>
                <a:cubicBezTo>
                  <a:pt x="673791" y="1226121"/>
                  <a:pt x="663314" y="1228026"/>
                  <a:pt x="654741" y="1229931"/>
                </a:cubicBezTo>
                <a:cubicBezTo>
                  <a:pt x="646169" y="1231836"/>
                  <a:pt x="639501" y="1233741"/>
                  <a:pt x="643311" y="1237551"/>
                </a:cubicBezTo>
                <a:cubicBezTo>
                  <a:pt x="650931" y="1236598"/>
                  <a:pt x="655694" y="1234693"/>
                  <a:pt x="659504" y="1233741"/>
                </a:cubicBezTo>
                <a:cubicBezTo>
                  <a:pt x="664266" y="1232789"/>
                  <a:pt x="669981" y="1231836"/>
                  <a:pt x="678554" y="1229931"/>
                </a:cubicBezTo>
                <a:close/>
                <a:moveTo>
                  <a:pt x="616641" y="1245171"/>
                </a:moveTo>
                <a:cubicBezTo>
                  <a:pt x="610926" y="1248981"/>
                  <a:pt x="635691" y="1248981"/>
                  <a:pt x="646169" y="1246123"/>
                </a:cubicBezTo>
                <a:cubicBezTo>
                  <a:pt x="633786" y="1244218"/>
                  <a:pt x="624261" y="1248981"/>
                  <a:pt x="616641" y="1245171"/>
                </a:cubicBezTo>
                <a:close/>
                <a:moveTo>
                  <a:pt x="690936" y="1225168"/>
                </a:moveTo>
                <a:cubicBezTo>
                  <a:pt x="688079" y="1226121"/>
                  <a:pt x="685221" y="1226121"/>
                  <a:pt x="686174" y="1228026"/>
                </a:cubicBezTo>
                <a:cubicBezTo>
                  <a:pt x="688079" y="1228978"/>
                  <a:pt x="690936" y="1227073"/>
                  <a:pt x="690936" y="1225168"/>
                </a:cubicBezTo>
                <a:close/>
                <a:moveTo>
                  <a:pt x="703319" y="1202308"/>
                </a:moveTo>
                <a:cubicBezTo>
                  <a:pt x="705224" y="1201356"/>
                  <a:pt x="708081" y="1201356"/>
                  <a:pt x="709986" y="1200403"/>
                </a:cubicBezTo>
                <a:cubicBezTo>
                  <a:pt x="714749" y="1198498"/>
                  <a:pt x="718559" y="1197546"/>
                  <a:pt x="722369" y="1195641"/>
                </a:cubicBezTo>
                <a:cubicBezTo>
                  <a:pt x="720464" y="1195641"/>
                  <a:pt x="720464" y="1194689"/>
                  <a:pt x="720464" y="1193736"/>
                </a:cubicBezTo>
                <a:cubicBezTo>
                  <a:pt x="713796" y="1195641"/>
                  <a:pt x="707129" y="1197546"/>
                  <a:pt x="701414" y="1198498"/>
                </a:cubicBezTo>
                <a:cubicBezTo>
                  <a:pt x="695699" y="1199451"/>
                  <a:pt x="689984" y="1199451"/>
                  <a:pt x="684269" y="1200403"/>
                </a:cubicBezTo>
                <a:cubicBezTo>
                  <a:pt x="673791" y="1201356"/>
                  <a:pt x="664266" y="1203261"/>
                  <a:pt x="655694" y="1208976"/>
                </a:cubicBezTo>
                <a:cubicBezTo>
                  <a:pt x="658551" y="1208976"/>
                  <a:pt x="664266" y="1207071"/>
                  <a:pt x="665219" y="1208023"/>
                </a:cubicBezTo>
                <a:cubicBezTo>
                  <a:pt x="666171" y="1209928"/>
                  <a:pt x="664266" y="1209928"/>
                  <a:pt x="664266" y="1211833"/>
                </a:cubicBezTo>
                <a:cubicBezTo>
                  <a:pt x="666171" y="1210881"/>
                  <a:pt x="671886" y="1212786"/>
                  <a:pt x="672839" y="1210881"/>
                </a:cubicBezTo>
                <a:cubicBezTo>
                  <a:pt x="669981" y="1211833"/>
                  <a:pt x="665219" y="1209928"/>
                  <a:pt x="668076" y="1208023"/>
                </a:cubicBezTo>
                <a:cubicBezTo>
                  <a:pt x="675696" y="1207071"/>
                  <a:pt x="685221" y="1206118"/>
                  <a:pt x="695699" y="1204214"/>
                </a:cubicBezTo>
                <a:cubicBezTo>
                  <a:pt x="698556" y="1203261"/>
                  <a:pt x="701414" y="1203261"/>
                  <a:pt x="703319" y="1202308"/>
                </a:cubicBezTo>
                <a:close/>
                <a:moveTo>
                  <a:pt x="370896" y="1108011"/>
                </a:moveTo>
                <a:cubicBezTo>
                  <a:pt x="370896" y="1108011"/>
                  <a:pt x="371849" y="1108011"/>
                  <a:pt x="373754" y="1108963"/>
                </a:cubicBezTo>
                <a:cubicBezTo>
                  <a:pt x="373754" y="1108963"/>
                  <a:pt x="373754" y="1108963"/>
                  <a:pt x="373754" y="1108011"/>
                </a:cubicBezTo>
                <a:cubicBezTo>
                  <a:pt x="373754" y="1108011"/>
                  <a:pt x="373754" y="1108011"/>
                  <a:pt x="373754" y="1108011"/>
                </a:cubicBezTo>
                <a:cubicBezTo>
                  <a:pt x="372801" y="1108011"/>
                  <a:pt x="372801" y="1108011"/>
                  <a:pt x="371849" y="1108011"/>
                </a:cubicBezTo>
                <a:cubicBezTo>
                  <a:pt x="371849" y="1108011"/>
                  <a:pt x="371849" y="1108011"/>
                  <a:pt x="370896" y="1108011"/>
                </a:cubicBezTo>
                <a:close/>
                <a:moveTo>
                  <a:pt x="294696" y="1073721"/>
                </a:moveTo>
                <a:lnTo>
                  <a:pt x="294696" y="1073721"/>
                </a:lnTo>
                <a:lnTo>
                  <a:pt x="294696" y="1073721"/>
                </a:lnTo>
                <a:cubicBezTo>
                  <a:pt x="294696" y="1074673"/>
                  <a:pt x="294696" y="1074673"/>
                  <a:pt x="294696" y="1073721"/>
                </a:cubicBezTo>
                <a:cubicBezTo>
                  <a:pt x="293744" y="1074673"/>
                  <a:pt x="293744" y="1075626"/>
                  <a:pt x="293744" y="1075626"/>
                </a:cubicBezTo>
                <a:cubicBezTo>
                  <a:pt x="293744" y="1075626"/>
                  <a:pt x="294696" y="1075626"/>
                  <a:pt x="294696" y="1076578"/>
                </a:cubicBezTo>
                <a:cubicBezTo>
                  <a:pt x="294696" y="1076578"/>
                  <a:pt x="295649" y="1075626"/>
                  <a:pt x="295649" y="1075626"/>
                </a:cubicBezTo>
                <a:cubicBezTo>
                  <a:pt x="295649" y="1074673"/>
                  <a:pt x="294696" y="1074673"/>
                  <a:pt x="294696" y="1073721"/>
                </a:cubicBezTo>
                <a:close/>
                <a:moveTo>
                  <a:pt x="529011" y="186943"/>
                </a:moveTo>
                <a:cubicBezTo>
                  <a:pt x="530916" y="186943"/>
                  <a:pt x="532821" y="186943"/>
                  <a:pt x="533774" y="186943"/>
                </a:cubicBezTo>
                <a:cubicBezTo>
                  <a:pt x="533774" y="186943"/>
                  <a:pt x="534726" y="186943"/>
                  <a:pt x="534726" y="186943"/>
                </a:cubicBezTo>
                <a:cubicBezTo>
                  <a:pt x="537584" y="186943"/>
                  <a:pt x="538536" y="185991"/>
                  <a:pt x="539489" y="185038"/>
                </a:cubicBezTo>
                <a:cubicBezTo>
                  <a:pt x="535679" y="185038"/>
                  <a:pt x="532821" y="185038"/>
                  <a:pt x="529011" y="186943"/>
                </a:cubicBezTo>
                <a:close/>
                <a:moveTo>
                  <a:pt x="1200524" y="495553"/>
                </a:moveTo>
                <a:cubicBezTo>
                  <a:pt x="1200524" y="496506"/>
                  <a:pt x="1200524" y="496506"/>
                  <a:pt x="1200524" y="497458"/>
                </a:cubicBezTo>
                <a:cubicBezTo>
                  <a:pt x="1201476" y="501268"/>
                  <a:pt x="1202429" y="506031"/>
                  <a:pt x="1203381" y="510793"/>
                </a:cubicBezTo>
                <a:cubicBezTo>
                  <a:pt x="1204334" y="509841"/>
                  <a:pt x="1205286" y="507936"/>
                  <a:pt x="1204334" y="504126"/>
                </a:cubicBezTo>
                <a:cubicBezTo>
                  <a:pt x="1199571" y="504126"/>
                  <a:pt x="1203381" y="504126"/>
                  <a:pt x="1200524" y="495553"/>
                </a:cubicBezTo>
                <a:close/>
                <a:moveTo>
                  <a:pt x="1205286" y="515556"/>
                </a:moveTo>
                <a:cubicBezTo>
                  <a:pt x="1205286" y="516508"/>
                  <a:pt x="1206239" y="517461"/>
                  <a:pt x="1207191" y="517461"/>
                </a:cubicBezTo>
                <a:cubicBezTo>
                  <a:pt x="1207191" y="517461"/>
                  <a:pt x="1207191" y="517461"/>
                  <a:pt x="1208144" y="517461"/>
                </a:cubicBezTo>
                <a:cubicBezTo>
                  <a:pt x="1208144" y="515556"/>
                  <a:pt x="1207191" y="513651"/>
                  <a:pt x="1207191" y="510793"/>
                </a:cubicBezTo>
                <a:cubicBezTo>
                  <a:pt x="1203381" y="511746"/>
                  <a:pt x="1204334" y="513651"/>
                  <a:pt x="1205286" y="515556"/>
                </a:cubicBezTo>
                <a:close/>
                <a:moveTo>
                  <a:pt x="1204334" y="701293"/>
                </a:moveTo>
                <a:cubicBezTo>
                  <a:pt x="1205286" y="696531"/>
                  <a:pt x="1203381" y="696531"/>
                  <a:pt x="1203381" y="693673"/>
                </a:cubicBezTo>
                <a:cubicBezTo>
                  <a:pt x="1202429" y="693673"/>
                  <a:pt x="1202429" y="694626"/>
                  <a:pt x="1202429" y="695578"/>
                </a:cubicBezTo>
                <a:cubicBezTo>
                  <a:pt x="1202429" y="695578"/>
                  <a:pt x="1202429" y="696531"/>
                  <a:pt x="1202429" y="696531"/>
                </a:cubicBezTo>
                <a:cubicBezTo>
                  <a:pt x="1202429" y="696531"/>
                  <a:pt x="1202429" y="697483"/>
                  <a:pt x="1202429" y="697483"/>
                </a:cubicBezTo>
                <a:cubicBezTo>
                  <a:pt x="1202429" y="699388"/>
                  <a:pt x="1203381" y="701293"/>
                  <a:pt x="1203381" y="703198"/>
                </a:cubicBezTo>
                <a:cubicBezTo>
                  <a:pt x="1202429" y="702246"/>
                  <a:pt x="1202429" y="701293"/>
                  <a:pt x="1201476" y="700341"/>
                </a:cubicBezTo>
                <a:cubicBezTo>
                  <a:pt x="1200524" y="703198"/>
                  <a:pt x="1200524" y="706056"/>
                  <a:pt x="1199571" y="709866"/>
                </a:cubicBezTo>
                <a:cubicBezTo>
                  <a:pt x="1200524" y="710818"/>
                  <a:pt x="1200524" y="711771"/>
                  <a:pt x="1200524" y="713676"/>
                </a:cubicBezTo>
                <a:cubicBezTo>
                  <a:pt x="1202429" y="704151"/>
                  <a:pt x="1198619" y="707961"/>
                  <a:pt x="1204334" y="701293"/>
                </a:cubicBezTo>
                <a:close/>
                <a:moveTo>
                  <a:pt x="700461" y="192658"/>
                </a:moveTo>
                <a:cubicBezTo>
                  <a:pt x="699509" y="192658"/>
                  <a:pt x="699509" y="192658"/>
                  <a:pt x="698556" y="192658"/>
                </a:cubicBezTo>
                <a:cubicBezTo>
                  <a:pt x="698556" y="193611"/>
                  <a:pt x="698556" y="193611"/>
                  <a:pt x="700461" y="192658"/>
                </a:cubicBezTo>
                <a:cubicBezTo>
                  <a:pt x="700461" y="193611"/>
                  <a:pt x="700461" y="192658"/>
                  <a:pt x="700461" y="192658"/>
                </a:cubicBezTo>
                <a:close/>
                <a:moveTo>
                  <a:pt x="1083366" y="343153"/>
                </a:moveTo>
                <a:cubicBezTo>
                  <a:pt x="1083366" y="343153"/>
                  <a:pt x="1083366" y="343153"/>
                  <a:pt x="1083366" y="343153"/>
                </a:cubicBezTo>
                <a:cubicBezTo>
                  <a:pt x="1083366" y="346011"/>
                  <a:pt x="1085271" y="346963"/>
                  <a:pt x="1088129" y="346963"/>
                </a:cubicBezTo>
                <a:cubicBezTo>
                  <a:pt x="1087176" y="346011"/>
                  <a:pt x="1085271" y="344106"/>
                  <a:pt x="1083366" y="343153"/>
                </a:cubicBezTo>
                <a:close/>
                <a:moveTo>
                  <a:pt x="1201476" y="692721"/>
                </a:moveTo>
                <a:cubicBezTo>
                  <a:pt x="1202429" y="689863"/>
                  <a:pt x="1204334" y="686053"/>
                  <a:pt x="1204334" y="681291"/>
                </a:cubicBezTo>
                <a:cubicBezTo>
                  <a:pt x="1204334" y="679386"/>
                  <a:pt x="1202429" y="680338"/>
                  <a:pt x="1201476" y="679386"/>
                </a:cubicBezTo>
                <a:cubicBezTo>
                  <a:pt x="1201476" y="676528"/>
                  <a:pt x="1202429" y="676528"/>
                  <a:pt x="1204334" y="676528"/>
                </a:cubicBezTo>
                <a:cubicBezTo>
                  <a:pt x="1203381" y="671766"/>
                  <a:pt x="1203381" y="666051"/>
                  <a:pt x="1203381" y="660336"/>
                </a:cubicBezTo>
                <a:cubicBezTo>
                  <a:pt x="1203381" y="657478"/>
                  <a:pt x="1203381" y="655573"/>
                  <a:pt x="1203381" y="652716"/>
                </a:cubicBezTo>
                <a:cubicBezTo>
                  <a:pt x="1201476" y="654621"/>
                  <a:pt x="1200524" y="655573"/>
                  <a:pt x="1199571" y="657478"/>
                </a:cubicBezTo>
                <a:cubicBezTo>
                  <a:pt x="1199571" y="657478"/>
                  <a:pt x="1199571" y="657478"/>
                  <a:pt x="1199571" y="658431"/>
                </a:cubicBezTo>
                <a:cubicBezTo>
                  <a:pt x="1199571" y="661288"/>
                  <a:pt x="1199571" y="663193"/>
                  <a:pt x="1200524" y="666051"/>
                </a:cubicBezTo>
                <a:cubicBezTo>
                  <a:pt x="1199571" y="676528"/>
                  <a:pt x="1199571" y="686053"/>
                  <a:pt x="1201476" y="692721"/>
                </a:cubicBezTo>
                <a:close/>
                <a:moveTo>
                  <a:pt x="1202429" y="647001"/>
                </a:moveTo>
                <a:cubicBezTo>
                  <a:pt x="1202429" y="647001"/>
                  <a:pt x="1202429" y="646048"/>
                  <a:pt x="1202429" y="646048"/>
                </a:cubicBezTo>
                <a:cubicBezTo>
                  <a:pt x="1201476" y="646048"/>
                  <a:pt x="1201476" y="646048"/>
                  <a:pt x="1202429" y="647001"/>
                </a:cubicBezTo>
                <a:close/>
                <a:moveTo>
                  <a:pt x="1131944" y="389826"/>
                </a:moveTo>
                <a:cubicBezTo>
                  <a:pt x="1130039" y="386016"/>
                  <a:pt x="1127181" y="382206"/>
                  <a:pt x="1124324" y="378396"/>
                </a:cubicBezTo>
                <a:cubicBezTo>
                  <a:pt x="1124324" y="378396"/>
                  <a:pt x="1124324" y="378396"/>
                  <a:pt x="1123371" y="378396"/>
                </a:cubicBezTo>
                <a:cubicBezTo>
                  <a:pt x="1121466" y="380301"/>
                  <a:pt x="1120514" y="383158"/>
                  <a:pt x="1122419" y="385063"/>
                </a:cubicBezTo>
                <a:cubicBezTo>
                  <a:pt x="1126229" y="388873"/>
                  <a:pt x="1128134" y="389826"/>
                  <a:pt x="1131944" y="389826"/>
                </a:cubicBezTo>
                <a:close/>
                <a:moveTo>
                  <a:pt x="1114799" y="368871"/>
                </a:moveTo>
                <a:cubicBezTo>
                  <a:pt x="1115751" y="371728"/>
                  <a:pt x="1117656" y="373633"/>
                  <a:pt x="1120514" y="374586"/>
                </a:cubicBezTo>
                <a:cubicBezTo>
                  <a:pt x="1118609" y="371728"/>
                  <a:pt x="1116704" y="369823"/>
                  <a:pt x="1114799" y="368871"/>
                </a:cubicBezTo>
                <a:close/>
                <a:moveTo>
                  <a:pt x="1199571" y="716533"/>
                </a:moveTo>
                <a:cubicBezTo>
                  <a:pt x="1199571" y="714628"/>
                  <a:pt x="1199571" y="712723"/>
                  <a:pt x="1199571" y="710818"/>
                </a:cubicBezTo>
                <a:cubicBezTo>
                  <a:pt x="1199571" y="712723"/>
                  <a:pt x="1199571" y="714628"/>
                  <a:pt x="1199571" y="716533"/>
                </a:cubicBezTo>
                <a:close/>
                <a:moveTo>
                  <a:pt x="1217669" y="572706"/>
                </a:moveTo>
                <a:cubicBezTo>
                  <a:pt x="1218621" y="571753"/>
                  <a:pt x="1218621" y="569848"/>
                  <a:pt x="1218621" y="566991"/>
                </a:cubicBezTo>
                <a:cubicBezTo>
                  <a:pt x="1217669" y="567943"/>
                  <a:pt x="1217669" y="568896"/>
                  <a:pt x="1216716" y="570801"/>
                </a:cubicBezTo>
                <a:cubicBezTo>
                  <a:pt x="1217669" y="571753"/>
                  <a:pt x="1217669" y="571753"/>
                  <a:pt x="1217669" y="572706"/>
                </a:cubicBezTo>
                <a:close/>
                <a:moveTo>
                  <a:pt x="1217669" y="557466"/>
                </a:moveTo>
                <a:cubicBezTo>
                  <a:pt x="1217669" y="556513"/>
                  <a:pt x="1216716" y="554608"/>
                  <a:pt x="1215764" y="554608"/>
                </a:cubicBezTo>
                <a:cubicBezTo>
                  <a:pt x="1215764" y="554608"/>
                  <a:pt x="1215764" y="555561"/>
                  <a:pt x="1215764" y="556513"/>
                </a:cubicBezTo>
                <a:cubicBezTo>
                  <a:pt x="1216716" y="556513"/>
                  <a:pt x="1216716" y="556513"/>
                  <a:pt x="1217669" y="557466"/>
                </a:cubicBezTo>
                <a:close/>
                <a:moveTo>
                  <a:pt x="1211001" y="539368"/>
                </a:moveTo>
                <a:cubicBezTo>
                  <a:pt x="1210049" y="539368"/>
                  <a:pt x="1210049" y="539368"/>
                  <a:pt x="1209096" y="539368"/>
                </a:cubicBezTo>
                <a:cubicBezTo>
                  <a:pt x="1207191" y="539368"/>
                  <a:pt x="1205286" y="541273"/>
                  <a:pt x="1206239" y="543178"/>
                </a:cubicBezTo>
                <a:cubicBezTo>
                  <a:pt x="1206239" y="543178"/>
                  <a:pt x="1207191" y="544131"/>
                  <a:pt x="1207191" y="545083"/>
                </a:cubicBezTo>
                <a:cubicBezTo>
                  <a:pt x="1208144" y="546036"/>
                  <a:pt x="1209096" y="546988"/>
                  <a:pt x="1210049" y="547941"/>
                </a:cubicBezTo>
                <a:cubicBezTo>
                  <a:pt x="1210049" y="548893"/>
                  <a:pt x="1210049" y="548893"/>
                  <a:pt x="1210049" y="549846"/>
                </a:cubicBezTo>
                <a:cubicBezTo>
                  <a:pt x="1211001" y="550798"/>
                  <a:pt x="1211001" y="551751"/>
                  <a:pt x="1211954" y="552703"/>
                </a:cubicBezTo>
                <a:cubicBezTo>
                  <a:pt x="1212906" y="552703"/>
                  <a:pt x="1212906" y="551751"/>
                  <a:pt x="1212906" y="549846"/>
                </a:cubicBezTo>
                <a:cubicBezTo>
                  <a:pt x="1211954" y="548893"/>
                  <a:pt x="1209096" y="544131"/>
                  <a:pt x="1211001" y="539368"/>
                </a:cubicBezTo>
                <a:cubicBezTo>
                  <a:pt x="1211001" y="539368"/>
                  <a:pt x="1211001" y="539368"/>
                  <a:pt x="1211001" y="539368"/>
                </a:cubicBezTo>
                <a:close/>
                <a:moveTo>
                  <a:pt x="1199571" y="493648"/>
                </a:moveTo>
                <a:cubicBezTo>
                  <a:pt x="1199571" y="494601"/>
                  <a:pt x="1199571" y="494601"/>
                  <a:pt x="1199571" y="495553"/>
                </a:cubicBezTo>
                <a:cubicBezTo>
                  <a:pt x="1199571" y="495553"/>
                  <a:pt x="1199571" y="495553"/>
                  <a:pt x="1199571" y="495553"/>
                </a:cubicBezTo>
                <a:cubicBezTo>
                  <a:pt x="1199571" y="495553"/>
                  <a:pt x="1199571" y="494601"/>
                  <a:pt x="1199571" y="493648"/>
                </a:cubicBezTo>
                <a:close/>
                <a:moveTo>
                  <a:pt x="546156" y="186943"/>
                </a:moveTo>
                <a:cubicBezTo>
                  <a:pt x="547109" y="186943"/>
                  <a:pt x="548061" y="187896"/>
                  <a:pt x="549014" y="187896"/>
                </a:cubicBezTo>
                <a:cubicBezTo>
                  <a:pt x="548061" y="186943"/>
                  <a:pt x="547109" y="186943"/>
                  <a:pt x="546156" y="186943"/>
                </a:cubicBezTo>
                <a:close/>
                <a:moveTo>
                  <a:pt x="734751" y="1216596"/>
                </a:moveTo>
                <a:cubicBezTo>
                  <a:pt x="738561" y="1214691"/>
                  <a:pt x="744276" y="1216596"/>
                  <a:pt x="742371" y="1213739"/>
                </a:cubicBezTo>
                <a:cubicBezTo>
                  <a:pt x="738561" y="1213739"/>
                  <a:pt x="735704" y="1214691"/>
                  <a:pt x="734751" y="1216596"/>
                </a:cubicBezTo>
                <a:close/>
                <a:moveTo>
                  <a:pt x="1043361" y="1072768"/>
                </a:moveTo>
                <a:cubicBezTo>
                  <a:pt x="1044314" y="1073721"/>
                  <a:pt x="1046219" y="1072768"/>
                  <a:pt x="1047171" y="1073721"/>
                </a:cubicBezTo>
                <a:cubicBezTo>
                  <a:pt x="1050981" y="1068958"/>
                  <a:pt x="1056696" y="1067053"/>
                  <a:pt x="1054791" y="1064196"/>
                </a:cubicBezTo>
                <a:cubicBezTo>
                  <a:pt x="1050981" y="1066101"/>
                  <a:pt x="1047171" y="1069911"/>
                  <a:pt x="1043361" y="1072768"/>
                </a:cubicBezTo>
                <a:close/>
                <a:moveTo>
                  <a:pt x="1058601" y="1063243"/>
                </a:moveTo>
                <a:cubicBezTo>
                  <a:pt x="1060506" y="1062291"/>
                  <a:pt x="1067174" y="1056576"/>
                  <a:pt x="1065269" y="1054671"/>
                </a:cubicBezTo>
                <a:cubicBezTo>
                  <a:pt x="1064316" y="1055623"/>
                  <a:pt x="1063364" y="1054671"/>
                  <a:pt x="1062411" y="1054671"/>
                </a:cubicBezTo>
                <a:cubicBezTo>
                  <a:pt x="1058601" y="1058481"/>
                  <a:pt x="1057649" y="1061338"/>
                  <a:pt x="1058601" y="1063243"/>
                </a:cubicBezTo>
                <a:close/>
                <a:moveTo>
                  <a:pt x="1178616" y="803211"/>
                </a:moveTo>
                <a:cubicBezTo>
                  <a:pt x="1178616" y="803211"/>
                  <a:pt x="1179569" y="803211"/>
                  <a:pt x="1180521" y="801306"/>
                </a:cubicBezTo>
                <a:cubicBezTo>
                  <a:pt x="1180521" y="801306"/>
                  <a:pt x="1179569" y="801306"/>
                  <a:pt x="1179569" y="800353"/>
                </a:cubicBezTo>
                <a:cubicBezTo>
                  <a:pt x="1179569" y="802258"/>
                  <a:pt x="1179569" y="802258"/>
                  <a:pt x="1178616" y="803211"/>
                </a:cubicBezTo>
                <a:close/>
                <a:moveTo>
                  <a:pt x="1198619" y="735583"/>
                </a:moveTo>
                <a:cubicBezTo>
                  <a:pt x="1197666" y="735583"/>
                  <a:pt x="1197666" y="736536"/>
                  <a:pt x="1196714" y="736536"/>
                </a:cubicBezTo>
                <a:cubicBezTo>
                  <a:pt x="1196714" y="737488"/>
                  <a:pt x="1196714" y="738441"/>
                  <a:pt x="1196714" y="740346"/>
                </a:cubicBezTo>
                <a:cubicBezTo>
                  <a:pt x="1197666" y="739393"/>
                  <a:pt x="1198619" y="737488"/>
                  <a:pt x="1198619" y="735583"/>
                </a:cubicBezTo>
                <a:close/>
                <a:moveTo>
                  <a:pt x="1201476" y="730821"/>
                </a:moveTo>
                <a:cubicBezTo>
                  <a:pt x="1201476" y="726058"/>
                  <a:pt x="1201476" y="723201"/>
                  <a:pt x="1202429" y="716533"/>
                </a:cubicBezTo>
                <a:cubicBezTo>
                  <a:pt x="1201476" y="719391"/>
                  <a:pt x="1200524" y="721296"/>
                  <a:pt x="1200524" y="723201"/>
                </a:cubicBezTo>
                <a:cubicBezTo>
                  <a:pt x="1199571" y="726058"/>
                  <a:pt x="1199571" y="728916"/>
                  <a:pt x="1201476" y="730821"/>
                </a:cubicBezTo>
                <a:cubicBezTo>
                  <a:pt x="1200524" y="730821"/>
                  <a:pt x="1200524" y="730821"/>
                  <a:pt x="1201476" y="730821"/>
                </a:cubicBezTo>
                <a:close/>
                <a:moveTo>
                  <a:pt x="1220526" y="603186"/>
                </a:moveTo>
                <a:cubicBezTo>
                  <a:pt x="1222431" y="599376"/>
                  <a:pt x="1224336" y="588898"/>
                  <a:pt x="1220526" y="586993"/>
                </a:cubicBezTo>
                <a:cubicBezTo>
                  <a:pt x="1221479" y="591756"/>
                  <a:pt x="1220526" y="595566"/>
                  <a:pt x="1220526" y="599376"/>
                </a:cubicBezTo>
                <a:cubicBezTo>
                  <a:pt x="1219574" y="600328"/>
                  <a:pt x="1219574" y="601281"/>
                  <a:pt x="1220526" y="603186"/>
                </a:cubicBezTo>
                <a:close/>
                <a:moveTo>
                  <a:pt x="1221479" y="585088"/>
                </a:moveTo>
                <a:cubicBezTo>
                  <a:pt x="1220526" y="581278"/>
                  <a:pt x="1219574" y="577468"/>
                  <a:pt x="1218621" y="576516"/>
                </a:cubicBezTo>
                <a:cubicBezTo>
                  <a:pt x="1217669" y="578421"/>
                  <a:pt x="1218621" y="586041"/>
                  <a:pt x="1221479" y="585088"/>
                </a:cubicBezTo>
                <a:close/>
                <a:moveTo>
                  <a:pt x="1204334" y="487933"/>
                </a:moveTo>
                <a:cubicBezTo>
                  <a:pt x="1204334" y="488886"/>
                  <a:pt x="1203381" y="488886"/>
                  <a:pt x="1202429" y="489838"/>
                </a:cubicBezTo>
                <a:cubicBezTo>
                  <a:pt x="1203381" y="491743"/>
                  <a:pt x="1205286" y="492696"/>
                  <a:pt x="1204334" y="494601"/>
                </a:cubicBezTo>
                <a:cubicBezTo>
                  <a:pt x="1203381" y="494601"/>
                  <a:pt x="1201476" y="488886"/>
                  <a:pt x="1201476" y="493648"/>
                </a:cubicBezTo>
                <a:cubicBezTo>
                  <a:pt x="1204334" y="494601"/>
                  <a:pt x="1202429" y="498411"/>
                  <a:pt x="1203381" y="501268"/>
                </a:cubicBezTo>
                <a:lnTo>
                  <a:pt x="1206239" y="500316"/>
                </a:lnTo>
                <a:cubicBezTo>
                  <a:pt x="1207191" y="495553"/>
                  <a:pt x="1206239" y="491743"/>
                  <a:pt x="1204334" y="487933"/>
                </a:cubicBezTo>
                <a:close/>
                <a:moveTo>
                  <a:pt x="1200524" y="467931"/>
                </a:moveTo>
                <a:cubicBezTo>
                  <a:pt x="1199571" y="468883"/>
                  <a:pt x="1199571" y="468883"/>
                  <a:pt x="1198619" y="468883"/>
                </a:cubicBezTo>
                <a:cubicBezTo>
                  <a:pt x="1198619" y="468883"/>
                  <a:pt x="1198619" y="468883"/>
                  <a:pt x="1198619" y="468883"/>
                </a:cubicBezTo>
                <a:cubicBezTo>
                  <a:pt x="1199571" y="470788"/>
                  <a:pt x="1199571" y="473646"/>
                  <a:pt x="1200524" y="473646"/>
                </a:cubicBezTo>
                <a:cubicBezTo>
                  <a:pt x="1200524" y="471741"/>
                  <a:pt x="1202429" y="471741"/>
                  <a:pt x="1200524" y="467931"/>
                </a:cubicBezTo>
                <a:close/>
                <a:moveTo>
                  <a:pt x="1186236" y="461263"/>
                </a:moveTo>
                <a:cubicBezTo>
                  <a:pt x="1185284" y="464121"/>
                  <a:pt x="1188141" y="466026"/>
                  <a:pt x="1189094" y="467931"/>
                </a:cubicBezTo>
                <a:cubicBezTo>
                  <a:pt x="1189094" y="469836"/>
                  <a:pt x="1187189" y="471741"/>
                  <a:pt x="1187189" y="474598"/>
                </a:cubicBezTo>
                <a:cubicBezTo>
                  <a:pt x="1187189" y="475551"/>
                  <a:pt x="1188141" y="477456"/>
                  <a:pt x="1189094" y="477456"/>
                </a:cubicBezTo>
                <a:cubicBezTo>
                  <a:pt x="1191951" y="477456"/>
                  <a:pt x="1193856" y="477456"/>
                  <a:pt x="1196714" y="477456"/>
                </a:cubicBezTo>
                <a:cubicBezTo>
                  <a:pt x="1196714" y="476503"/>
                  <a:pt x="1196714" y="475551"/>
                  <a:pt x="1195761" y="474598"/>
                </a:cubicBezTo>
                <a:cubicBezTo>
                  <a:pt x="1190999" y="471741"/>
                  <a:pt x="1194809" y="468883"/>
                  <a:pt x="1196714" y="475551"/>
                </a:cubicBezTo>
                <a:cubicBezTo>
                  <a:pt x="1197666" y="474598"/>
                  <a:pt x="1196714" y="473646"/>
                  <a:pt x="1197666" y="473646"/>
                </a:cubicBezTo>
                <a:cubicBezTo>
                  <a:pt x="1197666" y="471741"/>
                  <a:pt x="1197666" y="470788"/>
                  <a:pt x="1196714" y="469836"/>
                </a:cubicBezTo>
                <a:cubicBezTo>
                  <a:pt x="1194809" y="469836"/>
                  <a:pt x="1193856" y="468883"/>
                  <a:pt x="1193856" y="467931"/>
                </a:cubicBezTo>
                <a:cubicBezTo>
                  <a:pt x="1192904" y="464121"/>
                  <a:pt x="1190999" y="462216"/>
                  <a:pt x="1188141" y="460311"/>
                </a:cubicBezTo>
                <a:cubicBezTo>
                  <a:pt x="1188141" y="460311"/>
                  <a:pt x="1187189" y="460311"/>
                  <a:pt x="1187189" y="460311"/>
                </a:cubicBezTo>
                <a:cubicBezTo>
                  <a:pt x="1187189" y="459358"/>
                  <a:pt x="1186236" y="460311"/>
                  <a:pt x="1186236" y="461263"/>
                </a:cubicBezTo>
                <a:close/>
                <a:moveTo>
                  <a:pt x="1155756" y="402208"/>
                </a:moveTo>
                <a:cubicBezTo>
                  <a:pt x="1155756" y="403161"/>
                  <a:pt x="1155756" y="404113"/>
                  <a:pt x="1155756" y="405066"/>
                </a:cubicBezTo>
                <a:cubicBezTo>
                  <a:pt x="1156709" y="406018"/>
                  <a:pt x="1156709" y="406971"/>
                  <a:pt x="1157661" y="408876"/>
                </a:cubicBezTo>
                <a:cubicBezTo>
                  <a:pt x="1158614" y="407923"/>
                  <a:pt x="1159566" y="408876"/>
                  <a:pt x="1160519" y="408876"/>
                </a:cubicBezTo>
                <a:cubicBezTo>
                  <a:pt x="1158614" y="406971"/>
                  <a:pt x="1156709" y="404113"/>
                  <a:pt x="1155756" y="402208"/>
                </a:cubicBezTo>
                <a:close/>
                <a:moveTo>
                  <a:pt x="1050981" y="260286"/>
                </a:moveTo>
                <a:cubicBezTo>
                  <a:pt x="1052886" y="264096"/>
                  <a:pt x="1054791" y="268858"/>
                  <a:pt x="1057649" y="269811"/>
                </a:cubicBezTo>
                <a:cubicBezTo>
                  <a:pt x="1057649" y="269811"/>
                  <a:pt x="1057649" y="269811"/>
                  <a:pt x="1057649" y="268858"/>
                </a:cubicBezTo>
                <a:cubicBezTo>
                  <a:pt x="1056696" y="267906"/>
                  <a:pt x="1056696" y="267906"/>
                  <a:pt x="1055744" y="266953"/>
                </a:cubicBezTo>
                <a:cubicBezTo>
                  <a:pt x="1054791" y="265048"/>
                  <a:pt x="1052886" y="262191"/>
                  <a:pt x="1050981" y="260286"/>
                </a:cubicBezTo>
                <a:close/>
                <a:moveTo>
                  <a:pt x="1000499" y="248856"/>
                </a:moveTo>
                <a:cubicBezTo>
                  <a:pt x="1001451" y="248856"/>
                  <a:pt x="1001451" y="249808"/>
                  <a:pt x="1002404" y="249808"/>
                </a:cubicBezTo>
                <a:cubicBezTo>
                  <a:pt x="1002404" y="249808"/>
                  <a:pt x="1002404" y="248856"/>
                  <a:pt x="1001451" y="248856"/>
                </a:cubicBezTo>
                <a:cubicBezTo>
                  <a:pt x="1000499" y="248856"/>
                  <a:pt x="1000499" y="248856"/>
                  <a:pt x="1000499" y="248856"/>
                </a:cubicBezTo>
                <a:close/>
                <a:moveTo>
                  <a:pt x="505199" y="190753"/>
                </a:moveTo>
                <a:cubicBezTo>
                  <a:pt x="505199" y="190753"/>
                  <a:pt x="505199" y="190753"/>
                  <a:pt x="505199" y="190753"/>
                </a:cubicBezTo>
                <a:cubicBezTo>
                  <a:pt x="508056" y="194563"/>
                  <a:pt x="509961" y="194563"/>
                  <a:pt x="514724" y="191706"/>
                </a:cubicBezTo>
                <a:cubicBezTo>
                  <a:pt x="515676" y="190753"/>
                  <a:pt x="516629" y="190753"/>
                  <a:pt x="517581" y="190753"/>
                </a:cubicBezTo>
                <a:cubicBezTo>
                  <a:pt x="518534" y="193611"/>
                  <a:pt x="520439" y="195516"/>
                  <a:pt x="524249" y="193611"/>
                </a:cubicBezTo>
                <a:cubicBezTo>
                  <a:pt x="526154" y="192658"/>
                  <a:pt x="528059" y="190753"/>
                  <a:pt x="529011" y="188848"/>
                </a:cubicBezTo>
                <a:cubicBezTo>
                  <a:pt x="526154" y="188848"/>
                  <a:pt x="523296" y="188848"/>
                  <a:pt x="521391" y="188848"/>
                </a:cubicBezTo>
                <a:cubicBezTo>
                  <a:pt x="520439" y="189801"/>
                  <a:pt x="519486" y="190753"/>
                  <a:pt x="518534" y="190753"/>
                </a:cubicBezTo>
                <a:cubicBezTo>
                  <a:pt x="518534" y="189801"/>
                  <a:pt x="518534" y="189801"/>
                  <a:pt x="518534" y="188848"/>
                </a:cubicBezTo>
                <a:cubicBezTo>
                  <a:pt x="513771" y="188848"/>
                  <a:pt x="509009" y="189801"/>
                  <a:pt x="505199" y="190753"/>
                </a:cubicBezTo>
                <a:close/>
                <a:moveTo>
                  <a:pt x="462336" y="199326"/>
                </a:moveTo>
                <a:cubicBezTo>
                  <a:pt x="464241" y="201231"/>
                  <a:pt x="466146" y="202183"/>
                  <a:pt x="469004" y="200278"/>
                </a:cubicBezTo>
                <a:cubicBezTo>
                  <a:pt x="473766" y="196468"/>
                  <a:pt x="480434" y="201231"/>
                  <a:pt x="485196" y="195516"/>
                </a:cubicBezTo>
                <a:cubicBezTo>
                  <a:pt x="486149" y="194563"/>
                  <a:pt x="487101" y="194563"/>
                  <a:pt x="489006" y="194563"/>
                </a:cubicBezTo>
                <a:cubicBezTo>
                  <a:pt x="490911" y="194563"/>
                  <a:pt x="491864" y="193611"/>
                  <a:pt x="492816" y="193611"/>
                </a:cubicBezTo>
                <a:cubicBezTo>
                  <a:pt x="489006" y="193611"/>
                  <a:pt x="485196" y="193611"/>
                  <a:pt x="480434" y="194563"/>
                </a:cubicBezTo>
                <a:cubicBezTo>
                  <a:pt x="474719" y="195516"/>
                  <a:pt x="469004" y="197421"/>
                  <a:pt x="462336" y="199326"/>
                </a:cubicBezTo>
                <a:close/>
                <a:moveTo>
                  <a:pt x="166109" y="958468"/>
                </a:moveTo>
                <a:cubicBezTo>
                  <a:pt x="166109" y="957516"/>
                  <a:pt x="165156" y="956563"/>
                  <a:pt x="165156" y="955611"/>
                </a:cubicBezTo>
                <a:cubicBezTo>
                  <a:pt x="165156" y="955611"/>
                  <a:pt x="165156" y="955611"/>
                  <a:pt x="165156" y="955611"/>
                </a:cubicBezTo>
                <a:cubicBezTo>
                  <a:pt x="165156" y="955611"/>
                  <a:pt x="165156" y="955611"/>
                  <a:pt x="165156" y="955611"/>
                </a:cubicBezTo>
                <a:cubicBezTo>
                  <a:pt x="165156" y="955611"/>
                  <a:pt x="164204" y="956563"/>
                  <a:pt x="164204" y="956563"/>
                </a:cubicBezTo>
                <a:cubicBezTo>
                  <a:pt x="164204" y="956563"/>
                  <a:pt x="163251" y="957516"/>
                  <a:pt x="163251" y="957516"/>
                </a:cubicBezTo>
                <a:cubicBezTo>
                  <a:pt x="163251" y="958468"/>
                  <a:pt x="163251" y="960373"/>
                  <a:pt x="164204" y="960373"/>
                </a:cubicBezTo>
                <a:cubicBezTo>
                  <a:pt x="166109" y="961326"/>
                  <a:pt x="166109" y="959421"/>
                  <a:pt x="166109" y="958468"/>
                </a:cubicBezTo>
                <a:close/>
                <a:moveTo>
                  <a:pt x="177539" y="1004188"/>
                </a:moveTo>
                <a:cubicBezTo>
                  <a:pt x="177539" y="1004188"/>
                  <a:pt x="177539" y="1004188"/>
                  <a:pt x="177539" y="1004188"/>
                </a:cubicBezTo>
                <a:cubicBezTo>
                  <a:pt x="177539" y="1004188"/>
                  <a:pt x="177539" y="1004188"/>
                  <a:pt x="177539" y="1004188"/>
                </a:cubicBezTo>
                <a:cubicBezTo>
                  <a:pt x="177539" y="1002283"/>
                  <a:pt x="176586" y="1001331"/>
                  <a:pt x="174681" y="1001331"/>
                </a:cubicBezTo>
                <a:cubicBezTo>
                  <a:pt x="174681" y="1001331"/>
                  <a:pt x="174681" y="1002283"/>
                  <a:pt x="174681" y="1002283"/>
                </a:cubicBezTo>
                <a:cubicBezTo>
                  <a:pt x="175634" y="1003236"/>
                  <a:pt x="176586" y="1004188"/>
                  <a:pt x="177539" y="1004188"/>
                </a:cubicBezTo>
                <a:cubicBezTo>
                  <a:pt x="177539" y="1004188"/>
                  <a:pt x="177539" y="1004188"/>
                  <a:pt x="177539" y="1004188"/>
                </a:cubicBezTo>
                <a:cubicBezTo>
                  <a:pt x="177539" y="1004188"/>
                  <a:pt x="177539" y="1004188"/>
                  <a:pt x="177539" y="1004188"/>
                </a:cubicBezTo>
                <a:cubicBezTo>
                  <a:pt x="177539" y="1006093"/>
                  <a:pt x="177539" y="1007998"/>
                  <a:pt x="177539" y="1008951"/>
                </a:cubicBezTo>
                <a:cubicBezTo>
                  <a:pt x="177539" y="1009903"/>
                  <a:pt x="178491" y="1009903"/>
                  <a:pt x="178491" y="1009903"/>
                </a:cubicBezTo>
                <a:cubicBezTo>
                  <a:pt x="179444" y="1008951"/>
                  <a:pt x="180396" y="1008951"/>
                  <a:pt x="180396" y="1007998"/>
                </a:cubicBezTo>
                <a:cubicBezTo>
                  <a:pt x="182301" y="1006093"/>
                  <a:pt x="180396" y="1005141"/>
                  <a:pt x="177539" y="1004188"/>
                </a:cubicBezTo>
                <a:close/>
                <a:moveTo>
                  <a:pt x="196589" y="1017523"/>
                </a:moveTo>
                <a:cubicBezTo>
                  <a:pt x="195636" y="1016571"/>
                  <a:pt x="194684" y="1015618"/>
                  <a:pt x="193731" y="1015618"/>
                </a:cubicBezTo>
                <a:cubicBezTo>
                  <a:pt x="192779" y="1015618"/>
                  <a:pt x="191826" y="1016571"/>
                  <a:pt x="190874" y="1017523"/>
                </a:cubicBezTo>
                <a:cubicBezTo>
                  <a:pt x="191826" y="1018476"/>
                  <a:pt x="192779" y="1018476"/>
                  <a:pt x="193731" y="1019428"/>
                </a:cubicBezTo>
                <a:lnTo>
                  <a:pt x="193731" y="1019428"/>
                </a:lnTo>
                <a:cubicBezTo>
                  <a:pt x="193731" y="1019428"/>
                  <a:pt x="193731" y="1019428"/>
                  <a:pt x="193731" y="1019428"/>
                </a:cubicBezTo>
                <a:cubicBezTo>
                  <a:pt x="193731" y="1019428"/>
                  <a:pt x="194684" y="1018476"/>
                  <a:pt x="196589" y="1017523"/>
                </a:cubicBezTo>
                <a:close/>
                <a:moveTo>
                  <a:pt x="201351" y="1028001"/>
                </a:moveTo>
                <a:cubicBezTo>
                  <a:pt x="201351" y="1027048"/>
                  <a:pt x="201351" y="1027048"/>
                  <a:pt x="201351" y="1028001"/>
                </a:cubicBezTo>
                <a:cubicBezTo>
                  <a:pt x="204209" y="1028001"/>
                  <a:pt x="205161" y="1026096"/>
                  <a:pt x="207066" y="1024191"/>
                </a:cubicBezTo>
                <a:cubicBezTo>
                  <a:pt x="208019" y="1023238"/>
                  <a:pt x="208019" y="1022286"/>
                  <a:pt x="208019" y="1021333"/>
                </a:cubicBezTo>
                <a:cubicBezTo>
                  <a:pt x="208019" y="1020381"/>
                  <a:pt x="204209" y="1020381"/>
                  <a:pt x="203256" y="1021333"/>
                </a:cubicBezTo>
                <a:cubicBezTo>
                  <a:pt x="200399" y="1022286"/>
                  <a:pt x="200399" y="1025143"/>
                  <a:pt x="201351" y="1028001"/>
                </a:cubicBezTo>
                <a:cubicBezTo>
                  <a:pt x="200399" y="1027048"/>
                  <a:pt x="200399" y="1027048"/>
                  <a:pt x="201351" y="1028001"/>
                </a:cubicBezTo>
                <a:cubicBezTo>
                  <a:pt x="200399" y="1027048"/>
                  <a:pt x="200399" y="1028001"/>
                  <a:pt x="201351" y="1028001"/>
                </a:cubicBezTo>
                <a:cubicBezTo>
                  <a:pt x="200399" y="1028953"/>
                  <a:pt x="199446" y="1028953"/>
                  <a:pt x="198494" y="1028953"/>
                </a:cubicBezTo>
                <a:cubicBezTo>
                  <a:pt x="198494" y="1028953"/>
                  <a:pt x="198494" y="1029906"/>
                  <a:pt x="198494" y="1029906"/>
                </a:cubicBezTo>
                <a:cubicBezTo>
                  <a:pt x="200399" y="1030858"/>
                  <a:pt x="200399" y="1028953"/>
                  <a:pt x="201351" y="1028001"/>
                </a:cubicBezTo>
                <a:cubicBezTo>
                  <a:pt x="200399" y="1028001"/>
                  <a:pt x="200399" y="1028001"/>
                  <a:pt x="201351" y="1028001"/>
                </a:cubicBezTo>
                <a:close/>
                <a:moveTo>
                  <a:pt x="215639" y="1028953"/>
                </a:moveTo>
                <a:cubicBezTo>
                  <a:pt x="215639" y="1028953"/>
                  <a:pt x="215639" y="1028953"/>
                  <a:pt x="215639" y="1028953"/>
                </a:cubicBezTo>
                <a:cubicBezTo>
                  <a:pt x="214686" y="1028001"/>
                  <a:pt x="214686" y="1028001"/>
                  <a:pt x="214686" y="1028001"/>
                </a:cubicBezTo>
                <a:cubicBezTo>
                  <a:pt x="214686" y="1028001"/>
                  <a:pt x="214686" y="1028001"/>
                  <a:pt x="214686" y="1028001"/>
                </a:cubicBezTo>
                <a:cubicBezTo>
                  <a:pt x="213734" y="1028001"/>
                  <a:pt x="211829" y="1027048"/>
                  <a:pt x="210876" y="1028001"/>
                </a:cubicBezTo>
                <a:cubicBezTo>
                  <a:pt x="206114" y="1033716"/>
                  <a:pt x="203256" y="1040383"/>
                  <a:pt x="201351" y="1048003"/>
                </a:cubicBezTo>
                <a:cubicBezTo>
                  <a:pt x="201351" y="1048956"/>
                  <a:pt x="202304" y="1049908"/>
                  <a:pt x="203256" y="1049908"/>
                </a:cubicBezTo>
                <a:cubicBezTo>
                  <a:pt x="204209" y="1049908"/>
                  <a:pt x="206114" y="1049908"/>
                  <a:pt x="206114" y="1048956"/>
                </a:cubicBezTo>
                <a:cubicBezTo>
                  <a:pt x="207066" y="1041336"/>
                  <a:pt x="212781" y="1037526"/>
                  <a:pt x="214686" y="1030858"/>
                </a:cubicBezTo>
                <a:cubicBezTo>
                  <a:pt x="215639" y="1030858"/>
                  <a:pt x="215639" y="1029906"/>
                  <a:pt x="215639" y="1028953"/>
                </a:cubicBezTo>
                <a:close/>
                <a:moveTo>
                  <a:pt x="277551" y="1082293"/>
                </a:moveTo>
                <a:cubicBezTo>
                  <a:pt x="277551" y="1082293"/>
                  <a:pt x="276599" y="1082293"/>
                  <a:pt x="277551" y="1082293"/>
                </a:cubicBezTo>
                <a:cubicBezTo>
                  <a:pt x="277551" y="1078483"/>
                  <a:pt x="276599" y="1076578"/>
                  <a:pt x="272789" y="1076578"/>
                </a:cubicBezTo>
                <a:cubicBezTo>
                  <a:pt x="270884" y="1076578"/>
                  <a:pt x="269931" y="1077531"/>
                  <a:pt x="269931" y="1079436"/>
                </a:cubicBezTo>
                <a:cubicBezTo>
                  <a:pt x="270884" y="1080388"/>
                  <a:pt x="272789" y="1079436"/>
                  <a:pt x="272789" y="1077531"/>
                </a:cubicBezTo>
                <a:cubicBezTo>
                  <a:pt x="274694" y="1080388"/>
                  <a:pt x="275646" y="1081341"/>
                  <a:pt x="277551" y="1082293"/>
                </a:cubicBezTo>
                <a:close/>
                <a:moveTo>
                  <a:pt x="297554" y="1084198"/>
                </a:moveTo>
                <a:cubicBezTo>
                  <a:pt x="297554" y="1084198"/>
                  <a:pt x="296601" y="1084198"/>
                  <a:pt x="297554" y="1084198"/>
                </a:cubicBezTo>
                <a:cubicBezTo>
                  <a:pt x="296601" y="1084198"/>
                  <a:pt x="296601" y="1084198"/>
                  <a:pt x="296601" y="1084198"/>
                </a:cubicBezTo>
                <a:cubicBezTo>
                  <a:pt x="296601" y="1084198"/>
                  <a:pt x="296601" y="1084198"/>
                  <a:pt x="296601" y="1084198"/>
                </a:cubicBezTo>
                <a:lnTo>
                  <a:pt x="296601" y="1084198"/>
                </a:lnTo>
                <a:cubicBezTo>
                  <a:pt x="296601" y="1084198"/>
                  <a:pt x="296601" y="1084198"/>
                  <a:pt x="296601" y="1084198"/>
                </a:cubicBezTo>
                <a:cubicBezTo>
                  <a:pt x="296601" y="1084198"/>
                  <a:pt x="297554" y="1084198"/>
                  <a:pt x="297554" y="1084198"/>
                </a:cubicBezTo>
                <a:close/>
                <a:moveTo>
                  <a:pt x="463289" y="1194689"/>
                </a:moveTo>
                <a:cubicBezTo>
                  <a:pt x="462336" y="1189926"/>
                  <a:pt x="461384" y="1187068"/>
                  <a:pt x="463289" y="1184211"/>
                </a:cubicBezTo>
                <a:cubicBezTo>
                  <a:pt x="454716" y="1183258"/>
                  <a:pt x="438524" y="1178496"/>
                  <a:pt x="442334" y="1184211"/>
                </a:cubicBezTo>
                <a:cubicBezTo>
                  <a:pt x="432809" y="1185164"/>
                  <a:pt x="419474" y="1168018"/>
                  <a:pt x="409949" y="1172781"/>
                </a:cubicBezTo>
                <a:cubicBezTo>
                  <a:pt x="404234" y="1169923"/>
                  <a:pt x="398519" y="1168971"/>
                  <a:pt x="393756" y="1167066"/>
                </a:cubicBezTo>
                <a:cubicBezTo>
                  <a:pt x="388994" y="1165161"/>
                  <a:pt x="383279" y="1164208"/>
                  <a:pt x="378516" y="1163256"/>
                </a:cubicBezTo>
                <a:cubicBezTo>
                  <a:pt x="376611" y="1163256"/>
                  <a:pt x="374706" y="1162303"/>
                  <a:pt x="371849" y="1162303"/>
                </a:cubicBezTo>
                <a:cubicBezTo>
                  <a:pt x="372801" y="1162303"/>
                  <a:pt x="372801" y="1163256"/>
                  <a:pt x="373754" y="1163256"/>
                </a:cubicBezTo>
                <a:cubicBezTo>
                  <a:pt x="378516" y="1166114"/>
                  <a:pt x="383279" y="1168971"/>
                  <a:pt x="388041" y="1171828"/>
                </a:cubicBezTo>
                <a:cubicBezTo>
                  <a:pt x="402329" y="1174686"/>
                  <a:pt x="413759" y="1179448"/>
                  <a:pt x="425189" y="1185164"/>
                </a:cubicBezTo>
                <a:cubicBezTo>
                  <a:pt x="437571" y="1188973"/>
                  <a:pt x="449954" y="1193736"/>
                  <a:pt x="463289" y="1194689"/>
                </a:cubicBezTo>
                <a:close/>
                <a:moveTo>
                  <a:pt x="632834" y="1215643"/>
                </a:moveTo>
                <a:cubicBezTo>
                  <a:pt x="637596" y="1214691"/>
                  <a:pt x="642359" y="1213739"/>
                  <a:pt x="647121" y="1213739"/>
                </a:cubicBezTo>
                <a:cubicBezTo>
                  <a:pt x="651884" y="1212786"/>
                  <a:pt x="656646" y="1211833"/>
                  <a:pt x="660456" y="1211833"/>
                </a:cubicBezTo>
                <a:cubicBezTo>
                  <a:pt x="659504" y="1206118"/>
                  <a:pt x="647121" y="1215643"/>
                  <a:pt x="642359" y="1211833"/>
                </a:cubicBezTo>
                <a:cubicBezTo>
                  <a:pt x="645216" y="1209928"/>
                  <a:pt x="655694" y="1212786"/>
                  <a:pt x="653789" y="1207071"/>
                </a:cubicBezTo>
                <a:cubicBezTo>
                  <a:pt x="645216" y="1208976"/>
                  <a:pt x="649979" y="1208023"/>
                  <a:pt x="645216" y="1207071"/>
                </a:cubicBezTo>
                <a:cubicBezTo>
                  <a:pt x="640454" y="1209928"/>
                  <a:pt x="638549" y="1208976"/>
                  <a:pt x="628071" y="1209928"/>
                </a:cubicBezTo>
                <a:cubicBezTo>
                  <a:pt x="627119" y="1212786"/>
                  <a:pt x="634739" y="1212786"/>
                  <a:pt x="630929" y="1213739"/>
                </a:cubicBezTo>
                <a:cubicBezTo>
                  <a:pt x="628071" y="1212786"/>
                  <a:pt x="627119" y="1214691"/>
                  <a:pt x="625214" y="1212786"/>
                </a:cubicBezTo>
                <a:cubicBezTo>
                  <a:pt x="626166" y="1211833"/>
                  <a:pt x="627119" y="1209928"/>
                  <a:pt x="625214" y="1208023"/>
                </a:cubicBezTo>
                <a:cubicBezTo>
                  <a:pt x="620451" y="1210881"/>
                  <a:pt x="606164" y="1209928"/>
                  <a:pt x="601401" y="1214691"/>
                </a:cubicBezTo>
                <a:cubicBezTo>
                  <a:pt x="605211" y="1214691"/>
                  <a:pt x="611879" y="1212786"/>
                  <a:pt x="613784" y="1214691"/>
                </a:cubicBezTo>
                <a:cubicBezTo>
                  <a:pt x="613784" y="1215643"/>
                  <a:pt x="609974" y="1215643"/>
                  <a:pt x="609974" y="1216596"/>
                </a:cubicBezTo>
                <a:cubicBezTo>
                  <a:pt x="610926" y="1216596"/>
                  <a:pt x="612831" y="1216596"/>
                  <a:pt x="612831" y="1217548"/>
                </a:cubicBezTo>
                <a:cubicBezTo>
                  <a:pt x="608069" y="1218501"/>
                  <a:pt x="606164" y="1214691"/>
                  <a:pt x="603306" y="1216596"/>
                </a:cubicBezTo>
                <a:cubicBezTo>
                  <a:pt x="612831" y="1217548"/>
                  <a:pt x="623309" y="1216596"/>
                  <a:pt x="632834" y="1215643"/>
                </a:cubicBezTo>
                <a:close/>
                <a:moveTo>
                  <a:pt x="564254" y="1250886"/>
                </a:moveTo>
                <a:cubicBezTo>
                  <a:pt x="572826" y="1249933"/>
                  <a:pt x="582351" y="1250886"/>
                  <a:pt x="590924" y="1250886"/>
                </a:cubicBezTo>
                <a:cubicBezTo>
                  <a:pt x="599496" y="1250886"/>
                  <a:pt x="607116" y="1249933"/>
                  <a:pt x="611879" y="1248981"/>
                </a:cubicBezTo>
                <a:cubicBezTo>
                  <a:pt x="609021" y="1248981"/>
                  <a:pt x="604259" y="1249933"/>
                  <a:pt x="606164" y="1248028"/>
                </a:cubicBezTo>
                <a:cubicBezTo>
                  <a:pt x="590924" y="1250886"/>
                  <a:pt x="574731" y="1245171"/>
                  <a:pt x="564254" y="1250886"/>
                </a:cubicBezTo>
                <a:close/>
                <a:moveTo>
                  <a:pt x="556634" y="1256601"/>
                </a:moveTo>
                <a:cubicBezTo>
                  <a:pt x="561396" y="1254696"/>
                  <a:pt x="569016" y="1254696"/>
                  <a:pt x="576636" y="1255648"/>
                </a:cubicBezTo>
                <a:cubicBezTo>
                  <a:pt x="584256" y="1255648"/>
                  <a:pt x="592829" y="1256601"/>
                  <a:pt x="599496" y="1254696"/>
                </a:cubicBezTo>
                <a:cubicBezTo>
                  <a:pt x="597591" y="1252791"/>
                  <a:pt x="570921" y="1250886"/>
                  <a:pt x="578541" y="1254696"/>
                </a:cubicBezTo>
                <a:cubicBezTo>
                  <a:pt x="569969" y="1253743"/>
                  <a:pt x="568064" y="1254696"/>
                  <a:pt x="559491" y="1252791"/>
                </a:cubicBezTo>
                <a:cubicBezTo>
                  <a:pt x="559491" y="1254696"/>
                  <a:pt x="555681" y="1254696"/>
                  <a:pt x="556634" y="1256601"/>
                </a:cubicBezTo>
                <a:close/>
                <a:moveTo>
                  <a:pt x="562349" y="1260411"/>
                </a:moveTo>
                <a:cubicBezTo>
                  <a:pt x="560444" y="1259458"/>
                  <a:pt x="556634" y="1257553"/>
                  <a:pt x="554729" y="1260411"/>
                </a:cubicBezTo>
                <a:cubicBezTo>
                  <a:pt x="555681" y="1260411"/>
                  <a:pt x="562349" y="1262316"/>
                  <a:pt x="562349" y="1260411"/>
                </a:cubicBezTo>
                <a:close/>
                <a:moveTo>
                  <a:pt x="702366" y="1257553"/>
                </a:moveTo>
                <a:cubicBezTo>
                  <a:pt x="695699" y="1253743"/>
                  <a:pt x="675696" y="1259458"/>
                  <a:pt x="664266" y="1259458"/>
                </a:cubicBezTo>
                <a:cubicBezTo>
                  <a:pt x="667124" y="1255648"/>
                  <a:pt x="685221" y="1258506"/>
                  <a:pt x="690936" y="1254696"/>
                </a:cubicBezTo>
                <a:cubicBezTo>
                  <a:pt x="682364" y="1255648"/>
                  <a:pt x="689984" y="1251839"/>
                  <a:pt x="688079" y="1248981"/>
                </a:cubicBezTo>
                <a:cubicBezTo>
                  <a:pt x="683316" y="1248028"/>
                  <a:pt x="672839" y="1248981"/>
                  <a:pt x="669029" y="1251839"/>
                </a:cubicBezTo>
                <a:cubicBezTo>
                  <a:pt x="671886" y="1251839"/>
                  <a:pt x="677601" y="1248981"/>
                  <a:pt x="676649" y="1251839"/>
                </a:cubicBezTo>
                <a:cubicBezTo>
                  <a:pt x="671886" y="1251839"/>
                  <a:pt x="666171" y="1253743"/>
                  <a:pt x="659504" y="1256601"/>
                </a:cubicBezTo>
                <a:cubicBezTo>
                  <a:pt x="659504" y="1254696"/>
                  <a:pt x="662361" y="1253743"/>
                  <a:pt x="657599" y="1253743"/>
                </a:cubicBezTo>
                <a:cubicBezTo>
                  <a:pt x="655694" y="1256601"/>
                  <a:pt x="652836" y="1252791"/>
                  <a:pt x="649026" y="1253743"/>
                </a:cubicBezTo>
                <a:cubicBezTo>
                  <a:pt x="648074" y="1255648"/>
                  <a:pt x="653789" y="1256601"/>
                  <a:pt x="649979" y="1257553"/>
                </a:cubicBezTo>
                <a:cubicBezTo>
                  <a:pt x="647121" y="1255648"/>
                  <a:pt x="642359" y="1254696"/>
                  <a:pt x="637596" y="1254696"/>
                </a:cubicBezTo>
                <a:cubicBezTo>
                  <a:pt x="616641" y="1260411"/>
                  <a:pt x="589971" y="1260411"/>
                  <a:pt x="575684" y="1260411"/>
                </a:cubicBezTo>
                <a:cubicBezTo>
                  <a:pt x="577589" y="1260411"/>
                  <a:pt x="577589" y="1261364"/>
                  <a:pt x="577589" y="1263268"/>
                </a:cubicBezTo>
                <a:cubicBezTo>
                  <a:pt x="572826" y="1263268"/>
                  <a:pt x="566159" y="1262316"/>
                  <a:pt x="565206" y="1264221"/>
                </a:cubicBezTo>
                <a:cubicBezTo>
                  <a:pt x="568064" y="1265173"/>
                  <a:pt x="570921" y="1266126"/>
                  <a:pt x="573779" y="1266126"/>
                </a:cubicBezTo>
                <a:cubicBezTo>
                  <a:pt x="575684" y="1266126"/>
                  <a:pt x="574731" y="1265173"/>
                  <a:pt x="576636" y="1264221"/>
                </a:cubicBezTo>
                <a:cubicBezTo>
                  <a:pt x="591876" y="1267078"/>
                  <a:pt x="607116" y="1266126"/>
                  <a:pt x="622356" y="1265173"/>
                </a:cubicBezTo>
                <a:cubicBezTo>
                  <a:pt x="629976" y="1264221"/>
                  <a:pt x="637596" y="1264221"/>
                  <a:pt x="644264" y="1263268"/>
                </a:cubicBezTo>
                <a:cubicBezTo>
                  <a:pt x="648074" y="1263268"/>
                  <a:pt x="650931" y="1262316"/>
                  <a:pt x="654741" y="1261364"/>
                </a:cubicBezTo>
                <a:cubicBezTo>
                  <a:pt x="655694" y="1261364"/>
                  <a:pt x="655694" y="1261364"/>
                  <a:pt x="656646" y="1260411"/>
                </a:cubicBezTo>
                <a:lnTo>
                  <a:pt x="656646" y="1263268"/>
                </a:lnTo>
                <a:cubicBezTo>
                  <a:pt x="672839" y="1261364"/>
                  <a:pt x="687126" y="1263268"/>
                  <a:pt x="702366" y="1257553"/>
                </a:cubicBezTo>
                <a:close/>
                <a:moveTo>
                  <a:pt x="731894" y="1241361"/>
                </a:moveTo>
                <a:cubicBezTo>
                  <a:pt x="726179" y="1243266"/>
                  <a:pt x="727131" y="1240408"/>
                  <a:pt x="721416" y="1242314"/>
                </a:cubicBezTo>
                <a:cubicBezTo>
                  <a:pt x="721416" y="1244218"/>
                  <a:pt x="723321" y="1243266"/>
                  <a:pt x="723321" y="1245171"/>
                </a:cubicBezTo>
                <a:cubicBezTo>
                  <a:pt x="726179" y="1244218"/>
                  <a:pt x="730941" y="1243266"/>
                  <a:pt x="731894" y="1241361"/>
                </a:cubicBezTo>
                <a:close/>
                <a:moveTo>
                  <a:pt x="803331" y="1211833"/>
                </a:moveTo>
                <a:cubicBezTo>
                  <a:pt x="800474" y="1210881"/>
                  <a:pt x="797616" y="1209928"/>
                  <a:pt x="790949" y="1212786"/>
                </a:cubicBezTo>
                <a:cubicBezTo>
                  <a:pt x="791901" y="1214691"/>
                  <a:pt x="791901" y="1216596"/>
                  <a:pt x="788091" y="1217548"/>
                </a:cubicBezTo>
                <a:cubicBezTo>
                  <a:pt x="789044" y="1216596"/>
                  <a:pt x="789044" y="1214691"/>
                  <a:pt x="788091" y="1213739"/>
                </a:cubicBezTo>
                <a:cubicBezTo>
                  <a:pt x="783329" y="1216596"/>
                  <a:pt x="778566" y="1219453"/>
                  <a:pt x="771899" y="1220406"/>
                </a:cubicBezTo>
                <a:cubicBezTo>
                  <a:pt x="770946" y="1224216"/>
                  <a:pt x="779519" y="1217548"/>
                  <a:pt x="779519" y="1220406"/>
                </a:cubicBezTo>
                <a:cubicBezTo>
                  <a:pt x="769041" y="1225168"/>
                  <a:pt x="769994" y="1223264"/>
                  <a:pt x="759516" y="1225168"/>
                </a:cubicBezTo>
                <a:cubicBezTo>
                  <a:pt x="755706" y="1228026"/>
                  <a:pt x="764279" y="1226121"/>
                  <a:pt x="760469" y="1228026"/>
                </a:cubicBezTo>
                <a:cubicBezTo>
                  <a:pt x="756659" y="1226121"/>
                  <a:pt x="751896" y="1229931"/>
                  <a:pt x="749991" y="1228026"/>
                </a:cubicBezTo>
                <a:cubicBezTo>
                  <a:pt x="734751" y="1232789"/>
                  <a:pt x="733799" y="1232789"/>
                  <a:pt x="720464" y="1237551"/>
                </a:cubicBezTo>
                <a:cubicBezTo>
                  <a:pt x="719511" y="1236598"/>
                  <a:pt x="720464" y="1234693"/>
                  <a:pt x="718559" y="1234693"/>
                </a:cubicBezTo>
                <a:cubicBezTo>
                  <a:pt x="718559" y="1236598"/>
                  <a:pt x="710939" y="1236598"/>
                  <a:pt x="711891" y="1238503"/>
                </a:cubicBezTo>
                <a:cubicBezTo>
                  <a:pt x="714749" y="1238503"/>
                  <a:pt x="717606" y="1237551"/>
                  <a:pt x="719511" y="1238503"/>
                </a:cubicBezTo>
                <a:cubicBezTo>
                  <a:pt x="710939" y="1240408"/>
                  <a:pt x="705224" y="1241361"/>
                  <a:pt x="702366" y="1243266"/>
                </a:cubicBezTo>
                <a:cubicBezTo>
                  <a:pt x="700461" y="1245171"/>
                  <a:pt x="701414" y="1247076"/>
                  <a:pt x="708081" y="1248981"/>
                </a:cubicBezTo>
                <a:cubicBezTo>
                  <a:pt x="706176" y="1246123"/>
                  <a:pt x="706176" y="1245171"/>
                  <a:pt x="709986" y="1243266"/>
                </a:cubicBezTo>
                <a:cubicBezTo>
                  <a:pt x="709986" y="1246123"/>
                  <a:pt x="719511" y="1244218"/>
                  <a:pt x="718559" y="1242314"/>
                </a:cubicBezTo>
                <a:cubicBezTo>
                  <a:pt x="717606" y="1241361"/>
                  <a:pt x="712844" y="1243266"/>
                  <a:pt x="712844" y="1242314"/>
                </a:cubicBezTo>
                <a:cubicBezTo>
                  <a:pt x="730941" y="1238503"/>
                  <a:pt x="746181" y="1233741"/>
                  <a:pt x="763326" y="1231836"/>
                </a:cubicBezTo>
                <a:cubicBezTo>
                  <a:pt x="770946" y="1224216"/>
                  <a:pt x="798569" y="1220406"/>
                  <a:pt x="803331" y="1211833"/>
                </a:cubicBezTo>
                <a:close/>
                <a:moveTo>
                  <a:pt x="904296" y="1187068"/>
                </a:moveTo>
                <a:cubicBezTo>
                  <a:pt x="901439" y="1190878"/>
                  <a:pt x="894771" y="1190878"/>
                  <a:pt x="894771" y="1195641"/>
                </a:cubicBezTo>
                <a:cubicBezTo>
                  <a:pt x="897629" y="1191831"/>
                  <a:pt x="905249" y="1188973"/>
                  <a:pt x="904296" y="1187068"/>
                </a:cubicBezTo>
                <a:close/>
                <a:moveTo>
                  <a:pt x="938586" y="1185164"/>
                </a:moveTo>
                <a:cubicBezTo>
                  <a:pt x="936681" y="1186116"/>
                  <a:pt x="936681" y="1185164"/>
                  <a:pt x="935729" y="1184211"/>
                </a:cubicBezTo>
                <a:cubicBezTo>
                  <a:pt x="933824" y="1185164"/>
                  <a:pt x="930966" y="1187068"/>
                  <a:pt x="930966" y="1188021"/>
                </a:cubicBezTo>
                <a:cubicBezTo>
                  <a:pt x="934776" y="1185164"/>
                  <a:pt x="934776" y="1191831"/>
                  <a:pt x="937634" y="1186116"/>
                </a:cubicBezTo>
                <a:cubicBezTo>
                  <a:pt x="937634" y="1186116"/>
                  <a:pt x="938586" y="1186116"/>
                  <a:pt x="938586" y="1185164"/>
                </a:cubicBezTo>
                <a:close/>
                <a:moveTo>
                  <a:pt x="939539" y="1172781"/>
                </a:moveTo>
                <a:lnTo>
                  <a:pt x="938586" y="1170876"/>
                </a:lnTo>
                <a:lnTo>
                  <a:pt x="933824" y="1173733"/>
                </a:lnTo>
                <a:cubicBezTo>
                  <a:pt x="933824" y="1175639"/>
                  <a:pt x="936681" y="1173733"/>
                  <a:pt x="939539" y="1172781"/>
                </a:cubicBezTo>
                <a:close/>
                <a:moveTo>
                  <a:pt x="946206" y="1164208"/>
                </a:moveTo>
                <a:lnTo>
                  <a:pt x="944301" y="1162303"/>
                </a:lnTo>
                <a:cubicBezTo>
                  <a:pt x="941444" y="1165161"/>
                  <a:pt x="936681" y="1167066"/>
                  <a:pt x="937634" y="1168971"/>
                </a:cubicBezTo>
                <a:cubicBezTo>
                  <a:pt x="940491" y="1168971"/>
                  <a:pt x="943349" y="1167066"/>
                  <a:pt x="946206" y="1164208"/>
                </a:cubicBezTo>
                <a:close/>
                <a:moveTo>
                  <a:pt x="954779" y="1148016"/>
                </a:moveTo>
                <a:cubicBezTo>
                  <a:pt x="949064" y="1152778"/>
                  <a:pt x="939539" y="1159446"/>
                  <a:pt x="931919" y="1165161"/>
                </a:cubicBezTo>
                <a:cubicBezTo>
                  <a:pt x="923346" y="1170876"/>
                  <a:pt x="916679" y="1175639"/>
                  <a:pt x="916679" y="1179448"/>
                </a:cubicBezTo>
                <a:cubicBezTo>
                  <a:pt x="920489" y="1175639"/>
                  <a:pt x="929061" y="1170876"/>
                  <a:pt x="936681" y="1165161"/>
                </a:cubicBezTo>
                <a:cubicBezTo>
                  <a:pt x="944301" y="1159446"/>
                  <a:pt x="951921" y="1152778"/>
                  <a:pt x="954779" y="1148016"/>
                </a:cubicBezTo>
                <a:close/>
                <a:moveTo>
                  <a:pt x="990974" y="1148016"/>
                </a:moveTo>
                <a:cubicBezTo>
                  <a:pt x="990021" y="1151826"/>
                  <a:pt x="990974" y="1151826"/>
                  <a:pt x="993831" y="1153731"/>
                </a:cubicBezTo>
                <a:cubicBezTo>
                  <a:pt x="998594" y="1148968"/>
                  <a:pt x="993831" y="1148016"/>
                  <a:pt x="990974" y="1148016"/>
                </a:cubicBezTo>
                <a:close/>
                <a:moveTo>
                  <a:pt x="999546" y="1147063"/>
                </a:moveTo>
                <a:cubicBezTo>
                  <a:pt x="998594" y="1146111"/>
                  <a:pt x="998594" y="1145158"/>
                  <a:pt x="999546" y="1144206"/>
                </a:cubicBezTo>
                <a:cubicBezTo>
                  <a:pt x="997641" y="1145158"/>
                  <a:pt x="997641" y="1144206"/>
                  <a:pt x="995736" y="1145158"/>
                </a:cubicBezTo>
                <a:cubicBezTo>
                  <a:pt x="995736" y="1146111"/>
                  <a:pt x="994784" y="1147063"/>
                  <a:pt x="992879" y="1147063"/>
                </a:cubicBezTo>
                <a:cubicBezTo>
                  <a:pt x="993831" y="1148968"/>
                  <a:pt x="995736" y="1147063"/>
                  <a:pt x="996689" y="1147063"/>
                </a:cubicBezTo>
                <a:cubicBezTo>
                  <a:pt x="995736" y="1148016"/>
                  <a:pt x="998594" y="1148016"/>
                  <a:pt x="999546" y="1147063"/>
                </a:cubicBezTo>
                <a:close/>
                <a:moveTo>
                  <a:pt x="1026216" y="1128013"/>
                </a:moveTo>
                <a:cubicBezTo>
                  <a:pt x="1024311" y="1128013"/>
                  <a:pt x="1017644" y="1128966"/>
                  <a:pt x="1017644" y="1130871"/>
                </a:cubicBezTo>
                <a:cubicBezTo>
                  <a:pt x="1021454" y="1128013"/>
                  <a:pt x="1017644" y="1132776"/>
                  <a:pt x="1019549" y="1132776"/>
                </a:cubicBezTo>
                <a:cubicBezTo>
                  <a:pt x="1021454" y="1131823"/>
                  <a:pt x="1022406" y="1129918"/>
                  <a:pt x="1023359" y="1129918"/>
                </a:cubicBezTo>
                <a:cubicBezTo>
                  <a:pt x="1021454" y="1131823"/>
                  <a:pt x="1018596" y="1133728"/>
                  <a:pt x="1019549" y="1134681"/>
                </a:cubicBezTo>
                <a:cubicBezTo>
                  <a:pt x="1024311" y="1132776"/>
                  <a:pt x="1022406" y="1132776"/>
                  <a:pt x="1026216" y="1128013"/>
                </a:cubicBezTo>
                <a:close/>
                <a:moveTo>
                  <a:pt x="1043361" y="1095628"/>
                </a:moveTo>
                <a:lnTo>
                  <a:pt x="1048124" y="1089913"/>
                </a:lnTo>
                <a:lnTo>
                  <a:pt x="1046219" y="1088008"/>
                </a:lnTo>
                <a:cubicBezTo>
                  <a:pt x="1046219" y="1090866"/>
                  <a:pt x="1041456" y="1093723"/>
                  <a:pt x="1043361" y="1095628"/>
                </a:cubicBezTo>
                <a:close/>
                <a:moveTo>
                  <a:pt x="1061459" y="1089913"/>
                </a:moveTo>
                <a:cubicBezTo>
                  <a:pt x="1058601" y="1092771"/>
                  <a:pt x="1050029" y="1096581"/>
                  <a:pt x="1050981" y="1099438"/>
                </a:cubicBezTo>
                <a:cubicBezTo>
                  <a:pt x="1053839" y="1096581"/>
                  <a:pt x="1056696" y="1093723"/>
                  <a:pt x="1055744" y="1096581"/>
                </a:cubicBezTo>
                <a:cubicBezTo>
                  <a:pt x="1056696" y="1095628"/>
                  <a:pt x="1062411" y="1091818"/>
                  <a:pt x="1061459" y="1089913"/>
                </a:cubicBezTo>
                <a:close/>
                <a:moveTo>
                  <a:pt x="1074794" y="1059433"/>
                </a:moveTo>
                <a:cubicBezTo>
                  <a:pt x="1070031" y="1063243"/>
                  <a:pt x="1063364" y="1071816"/>
                  <a:pt x="1053839" y="1080388"/>
                </a:cubicBezTo>
                <a:cubicBezTo>
                  <a:pt x="1056696" y="1086103"/>
                  <a:pt x="1047171" y="1092771"/>
                  <a:pt x="1046219" y="1096581"/>
                </a:cubicBezTo>
                <a:cubicBezTo>
                  <a:pt x="1056696" y="1089913"/>
                  <a:pt x="1058601" y="1084198"/>
                  <a:pt x="1059554" y="1077531"/>
                </a:cubicBezTo>
                <a:cubicBezTo>
                  <a:pt x="1066221" y="1074673"/>
                  <a:pt x="1074794" y="1065148"/>
                  <a:pt x="1074794" y="1059433"/>
                </a:cubicBezTo>
                <a:close/>
                <a:moveTo>
                  <a:pt x="1092891" y="1033716"/>
                </a:moveTo>
                <a:cubicBezTo>
                  <a:pt x="1085271" y="1040383"/>
                  <a:pt x="1080509" y="1050861"/>
                  <a:pt x="1074794" y="1056576"/>
                </a:cubicBezTo>
                <a:lnTo>
                  <a:pt x="1077651" y="1059433"/>
                </a:lnTo>
                <a:cubicBezTo>
                  <a:pt x="1079556" y="1053718"/>
                  <a:pt x="1082414" y="1051813"/>
                  <a:pt x="1088129" y="1046098"/>
                </a:cubicBezTo>
                <a:cubicBezTo>
                  <a:pt x="1086224" y="1041336"/>
                  <a:pt x="1092891" y="1038478"/>
                  <a:pt x="1092891" y="1033716"/>
                </a:cubicBezTo>
                <a:close/>
                <a:moveTo>
                  <a:pt x="1161471" y="921321"/>
                </a:moveTo>
                <a:cubicBezTo>
                  <a:pt x="1158614" y="926083"/>
                  <a:pt x="1152899" y="931798"/>
                  <a:pt x="1154804" y="935608"/>
                </a:cubicBezTo>
                <a:cubicBezTo>
                  <a:pt x="1151946" y="932751"/>
                  <a:pt x="1150041" y="941323"/>
                  <a:pt x="1148136" y="942276"/>
                </a:cubicBezTo>
                <a:cubicBezTo>
                  <a:pt x="1150994" y="942276"/>
                  <a:pt x="1149089" y="946086"/>
                  <a:pt x="1151946" y="946086"/>
                </a:cubicBezTo>
                <a:cubicBezTo>
                  <a:pt x="1155756" y="939418"/>
                  <a:pt x="1155756" y="930846"/>
                  <a:pt x="1161471" y="921321"/>
                </a:cubicBezTo>
                <a:close/>
                <a:moveTo>
                  <a:pt x="1158614" y="963231"/>
                </a:moveTo>
                <a:cubicBezTo>
                  <a:pt x="1156709" y="960373"/>
                  <a:pt x="1154804" y="967041"/>
                  <a:pt x="1152899" y="968946"/>
                </a:cubicBezTo>
                <a:cubicBezTo>
                  <a:pt x="1152899" y="966088"/>
                  <a:pt x="1150994" y="968946"/>
                  <a:pt x="1150994" y="966088"/>
                </a:cubicBezTo>
                <a:cubicBezTo>
                  <a:pt x="1149089" y="969898"/>
                  <a:pt x="1147184" y="972756"/>
                  <a:pt x="1148136" y="973708"/>
                </a:cubicBezTo>
                <a:cubicBezTo>
                  <a:pt x="1149089" y="971803"/>
                  <a:pt x="1150994" y="971803"/>
                  <a:pt x="1151946" y="971803"/>
                </a:cubicBezTo>
                <a:cubicBezTo>
                  <a:pt x="1154804" y="968946"/>
                  <a:pt x="1156709" y="965136"/>
                  <a:pt x="1158614" y="963231"/>
                </a:cubicBezTo>
                <a:close/>
                <a:moveTo>
                  <a:pt x="1165281" y="946086"/>
                </a:moveTo>
                <a:cubicBezTo>
                  <a:pt x="1162424" y="949896"/>
                  <a:pt x="1160519" y="950848"/>
                  <a:pt x="1160519" y="955611"/>
                </a:cubicBezTo>
                <a:cubicBezTo>
                  <a:pt x="1163376" y="951801"/>
                  <a:pt x="1166234" y="950848"/>
                  <a:pt x="1165281" y="946086"/>
                </a:cubicBezTo>
                <a:close/>
                <a:moveTo>
                  <a:pt x="1167186" y="890841"/>
                </a:moveTo>
                <a:cubicBezTo>
                  <a:pt x="1165281" y="894651"/>
                  <a:pt x="1165281" y="896556"/>
                  <a:pt x="1166234" y="898461"/>
                </a:cubicBezTo>
                <a:cubicBezTo>
                  <a:pt x="1168139" y="897508"/>
                  <a:pt x="1170044" y="891793"/>
                  <a:pt x="1167186" y="890841"/>
                </a:cubicBezTo>
                <a:close/>
                <a:moveTo>
                  <a:pt x="1168139" y="865123"/>
                </a:moveTo>
                <a:cubicBezTo>
                  <a:pt x="1167186" y="871791"/>
                  <a:pt x="1164329" y="872743"/>
                  <a:pt x="1164329" y="876553"/>
                </a:cubicBezTo>
                <a:cubicBezTo>
                  <a:pt x="1167186" y="875601"/>
                  <a:pt x="1170996" y="866076"/>
                  <a:pt x="1168139" y="865123"/>
                </a:cubicBezTo>
                <a:close/>
                <a:moveTo>
                  <a:pt x="1170996" y="854646"/>
                </a:moveTo>
                <a:cubicBezTo>
                  <a:pt x="1170996" y="849883"/>
                  <a:pt x="1174806" y="846073"/>
                  <a:pt x="1172901" y="844168"/>
                </a:cubicBezTo>
                <a:cubicBezTo>
                  <a:pt x="1172901" y="847978"/>
                  <a:pt x="1168139" y="855598"/>
                  <a:pt x="1170996" y="854646"/>
                </a:cubicBezTo>
                <a:close/>
                <a:moveTo>
                  <a:pt x="1176711" y="855598"/>
                </a:moveTo>
                <a:cubicBezTo>
                  <a:pt x="1172901" y="863218"/>
                  <a:pt x="1174806" y="855598"/>
                  <a:pt x="1173854" y="852741"/>
                </a:cubicBezTo>
                <a:cubicBezTo>
                  <a:pt x="1171949" y="861313"/>
                  <a:pt x="1170996" y="864171"/>
                  <a:pt x="1171949" y="869886"/>
                </a:cubicBezTo>
                <a:cubicBezTo>
                  <a:pt x="1173854" y="864171"/>
                  <a:pt x="1179569" y="858456"/>
                  <a:pt x="1176711" y="855598"/>
                </a:cubicBezTo>
                <a:close/>
                <a:moveTo>
                  <a:pt x="1184331" y="811783"/>
                </a:moveTo>
                <a:cubicBezTo>
                  <a:pt x="1185284" y="808926"/>
                  <a:pt x="1188141" y="794638"/>
                  <a:pt x="1186236" y="791781"/>
                </a:cubicBezTo>
                <a:cubicBezTo>
                  <a:pt x="1187189" y="790828"/>
                  <a:pt x="1188141" y="791781"/>
                  <a:pt x="1190046" y="787971"/>
                </a:cubicBezTo>
                <a:cubicBezTo>
                  <a:pt x="1189094" y="784161"/>
                  <a:pt x="1190999" y="779398"/>
                  <a:pt x="1191951" y="775588"/>
                </a:cubicBezTo>
                <a:cubicBezTo>
                  <a:pt x="1192904" y="770826"/>
                  <a:pt x="1193856" y="767016"/>
                  <a:pt x="1190999" y="764158"/>
                </a:cubicBezTo>
                <a:cubicBezTo>
                  <a:pt x="1190999" y="764158"/>
                  <a:pt x="1190999" y="764158"/>
                  <a:pt x="1190999" y="764158"/>
                </a:cubicBezTo>
                <a:cubicBezTo>
                  <a:pt x="1190046" y="765111"/>
                  <a:pt x="1189094" y="766063"/>
                  <a:pt x="1188141" y="765111"/>
                </a:cubicBezTo>
                <a:cubicBezTo>
                  <a:pt x="1187189" y="770826"/>
                  <a:pt x="1186236" y="777493"/>
                  <a:pt x="1185284" y="783208"/>
                </a:cubicBezTo>
                <a:cubicBezTo>
                  <a:pt x="1185284" y="783208"/>
                  <a:pt x="1185284" y="783208"/>
                  <a:pt x="1185284" y="784161"/>
                </a:cubicBezTo>
                <a:cubicBezTo>
                  <a:pt x="1188141" y="781303"/>
                  <a:pt x="1188141" y="778446"/>
                  <a:pt x="1190046" y="771778"/>
                </a:cubicBezTo>
                <a:cubicBezTo>
                  <a:pt x="1192904" y="774636"/>
                  <a:pt x="1187189" y="784161"/>
                  <a:pt x="1186236" y="790828"/>
                </a:cubicBezTo>
                <a:cubicBezTo>
                  <a:pt x="1184331" y="790828"/>
                  <a:pt x="1188141" y="783208"/>
                  <a:pt x="1185284" y="784161"/>
                </a:cubicBezTo>
                <a:cubicBezTo>
                  <a:pt x="1184331" y="787971"/>
                  <a:pt x="1183379" y="790828"/>
                  <a:pt x="1182426" y="794638"/>
                </a:cubicBezTo>
                <a:cubicBezTo>
                  <a:pt x="1182426" y="795591"/>
                  <a:pt x="1183379" y="796543"/>
                  <a:pt x="1184331" y="794638"/>
                </a:cubicBezTo>
                <a:cubicBezTo>
                  <a:pt x="1186236" y="794638"/>
                  <a:pt x="1182426" y="801306"/>
                  <a:pt x="1185284" y="799401"/>
                </a:cubicBezTo>
                <a:cubicBezTo>
                  <a:pt x="1184331" y="802258"/>
                  <a:pt x="1183379" y="799401"/>
                  <a:pt x="1183379" y="798448"/>
                </a:cubicBezTo>
                <a:cubicBezTo>
                  <a:pt x="1182426" y="809878"/>
                  <a:pt x="1176711" y="822261"/>
                  <a:pt x="1175759" y="833691"/>
                </a:cubicBezTo>
                <a:cubicBezTo>
                  <a:pt x="1174806" y="831786"/>
                  <a:pt x="1173854" y="831786"/>
                  <a:pt x="1172901" y="834643"/>
                </a:cubicBezTo>
                <a:cubicBezTo>
                  <a:pt x="1174806" y="835596"/>
                  <a:pt x="1172901" y="844168"/>
                  <a:pt x="1175759" y="840358"/>
                </a:cubicBezTo>
                <a:cubicBezTo>
                  <a:pt x="1175759" y="842263"/>
                  <a:pt x="1174806" y="847978"/>
                  <a:pt x="1173854" y="848931"/>
                </a:cubicBezTo>
                <a:cubicBezTo>
                  <a:pt x="1173854" y="850836"/>
                  <a:pt x="1175759" y="850836"/>
                  <a:pt x="1177664" y="851788"/>
                </a:cubicBezTo>
                <a:cubicBezTo>
                  <a:pt x="1179569" y="844168"/>
                  <a:pt x="1182426" y="832738"/>
                  <a:pt x="1178616" y="834643"/>
                </a:cubicBezTo>
                <a:cubicBezTo>
                  <a:pt x="1179569" y="831786"/>
                  <a:pt x="1181474" y="834643"/>
                  <a:pt x="1182426" y="830833"/>
                </a:cubicBezTo>
                <a:cubicBezTo>
                  <a:pt x="1182426" y="823213"/>
                  <a:pt x="1181474" y="818451"/>
                  <a:pt x="1184331" y="803211"/>
                </a:cubicBezTo>
                <a:cubicBezTo>
                  <a:pt x="1186236" y="805116"/>
                  <a:pt x="1182426" y="811783"/>
                  <a:pt x="1184331" y="811783"/>
                </a:cubicBezTo>
                <a:close/>
                <a:moveTo>
                  <a:pt x="1188141" y="867981"/>
                </a:moveTo>
                <a:cubicBezTo>
                  <a:pt x="1185284" y="870838"/>
                  <a:pt x="1187189" y="872743"/>
                  <a:pt x="1184331" y="878458"/>
                </a:cubicBezTo>
                <a:cubicBezTo>
                  <a:pt x="1187189" y="881316"/>
                  <a:pt x="1191951" y="867981"/>
                  <a:pt x="1188141" y="867981"/>
                </a:cubicBezTo>
                <a:close/>
                <a:moveTo>
                  <a:pt x="1197666" y="856551"/>
                </a:moveTo>
                <a:cubicBezTo>
                  <a:pt x="1193856" y="856551"/>
                  <a:pt x="1190999" y="863218"/>
                  <a:pt x="1188141" y="865123"/>
                </a:cubicBezTo>
                <a:cubicBezTo>
                  <a:pt x="1191951" y="867981"/>
                  <a:pt x="1194809" y="862266"/>
                  <a:pt x="1197666" y="856551"/>
                </a:cubicBezTo>
                <a:close/>
                <a:moveTo>
                  <a:pt x="1220526" y="606996"/>
                </a:moveTo>
                <a:cubicBezTo>
                  <a:pt x="1220526" y="606996"/>
                  <a:pt x="1220526" y="606996"/>
                  <a:pt x="1220526" y="606996"/>
                </a:cubicBezTo>
                <a:cubicBezTo>
                  <a:pt x="1220526" y="606996"/>
                  <a:pt x="1220526" y="606996"/>
                  <a:pt x="1220526" y="606996"/>
                </a:cubicBezTo>
                <a:cubicBezTo>
                  <a:pt x="1220526" y="606996"/>
                  <a:pt x="1220526" y="606996"/>
                  <a:pt x="1220526" y="606996"/>
                </a:cubicBezTo>
                <a:close/>
                <a:moveTo>
                  <a:pt x="1226241" y="612711"/>
                </a:moveTo>
                <a:cubicBezTo>
                  <a:pt x="1225289" y="606996"/>
                  <a:pt x="1225289" y="598423"/>
                  <a:pt x="1224336" y="600328"/>
                </a:cubicBezTo>
                <a:cubicBezTo>
                  <a:pt x="1223384" y="604138"/>
                  <a:pt x="1222431" y="610806"/>
                  <a:pt x="1226241" y="612711"/>
                </a:cubicBezTo>
                <a:close/>
                <a:moveTo>
                  <a:pt x="341369" y="115506"/>
                </a:moveTo>
                <a:cubicBezTo>
                  <a:pt x="339464" y="119316"/>
                  <a:pt x="324224" y="124078"/>
                  <a:pt x="323271" y="125031"/>
                </a:cubicBezTo>
                <a:cubicBezTo>
                  <a:pt x="326129" y="125031"/>
                  <a:pt x="346131" y="116458"/>
                  <a:pt x="341369" y="115506"/>
                </a:cubicBezTo>
                <a:close/>
                <a:moveTo>
                  <a:pt x="662361" y="5016"/>
                </a:moveTo>
                <a:cubicBezTo>
                  <a:pt x="661409" y="3111"/>
                  <a:pt x="653789" y="4063"/>
                  <a:pt x="652836" y="2158"/>
                </a:cubicBezTo>
                <a:cubicBezTo>
                  <a:pt x="663314" y="253"/>
                  <a:pt x="669029" y="6921"/>
                  <a:pt x="679506" y="7873"/>
                </a:cubicBezTo>
                <a:cubicBezTo>
                  <a:pt x="679506" y="6921"/>
                  <a:pt x="679506" y="5968"/>
                  <a:pt x="681411" y="5968"/>
                </a:cubicBezTo>
                <a:cubicBezTo>
                  <a:pt x="683316" y="6921"/>
                  <a:pt x="683316" y="8826"/>
                  <a:pt x="686174" y="9778"/>
                </a:cubicBezTo>
                <a:cubicBezTo>
                  <a:pt x="696651" y="9778"/>
                  <a:pt x="717606" y="15493"/>
                  <a:pt x="726179" y="12636"/>
                </a:cubicBezTo>
                <a:cubicBezTo>
                  <a:pt x="724274" y="10731"/>
                  <a:pt x="714749" y="9778"/>
                  <a:pt x="720464" y="7873"/>
                </a:cubicBezTo>
                <a:cubicBezTo>
                  <a:pt x="712844" y="5968"/>
                  <a:pt x="719511" y="9778"/>
                  <a:pt x="714749" y="10731"/>
                </a:cubicBezTo>
                <a:cubicBezTo>
                  <a:pt x="714749" y="9778"/>
                  <a:pt x="713796" y="9778"/>
                  <a:pt x="711891" y="9778"/>
                </a:cubicBezTo>
                <a:cubicBezTo>
                  <a:pt x="714749" y="6921"/>
                  <a:pt x="701414" y="7873"/>
                  <a:pt x="696651" y="5016"/>
                </a:cubicBezTo>
                <a:cubicBezTo>
                  <a:pt x="692841" y="5968"/>
                  <a:pt x="699509" y="7873"/>
                  <a:pt x="694746" y="7873"/>
                </a:cubicBezTo>
                <a:cubicBezTo>
                  <a:pt x="691889" y="5016"/>
                  <a:pt x="685221" y="3111"/>
                  <a:pt x="685221" y="6921"/>
                </a:cubicBezTo>
                <a:cubicBezTo>
                  <a:pt x="686174" y="5968"/>
                  <a:pt x="672839" y="5968"/>
                  <a:pt x="677601" y="3111"/>
                </a:cubicBezTo>
                <a:cubicBezTo>
                  <a:pt x="660456" y="1206"/>
                  <a:pt x="662361" y="-699"/>
                  <a:pt x="649026" y="253"/>
                </a:cubicBezTo>
                <a:cubicBezTo>
                  <a:pt x="649979" y="3111"/>
                  <a:pt x="649026" y="2158"/>
                  <a:pt x="649979" y="5016"/>
                </a:cubicBezTo>
                <a:cubicBezTo>
                  <a:pt x="655694" y="3111"/>
                  <a:pt x="658551" y="5968"/>
                  <a:pt x="662361" y="5016"/>
                </a:cubicBezTo>
                <a:close/>
                <a:moveTo>
                  <a:pt x="844289" y="127888"/>
                </a:moveTo>
                <a:cubicBezTo>
                  <a:pt x="848099" y="128841"/>
                  <a:pt x="853814" y="131698"/>
                  <a:pt x="856671" y="131698"/>
                </a:cubicBezTo>
                <a:cubicBezTo>
                  <a:pt x="853814" y="129793"/>
                  <a:pt x="847146" y="126936"/>
                  <a:pt x="844289" y="127888"/>
                </a:cubicBezTo>
                <a:close/>
                <a:moveTo>
                  <a:pt x="904296" y="130746"/>
                </a:moveTo>
                <a:cubicBezTo>
                  <a:pt x="902391" y="133603"/>
                  <a:pt x="896676" y="127888"/>
                  <a:pt x="893819" y="127888"/>
                </a:cubicBezTo>
                <a:cubicBezTo>
                  <a:pt x="894771" y="131698"/>
                  <a:pt x="906201" y="134556"/>
                  <a:pt x="904296" y="130746"/>
                </a:cubicBezTo>
                <a:close/>
                <a:moveTo>
                  <a:pt x="945254" y="106933"/>
                </a:moveTo>
                <a:cubicBezTo>
                  <a:pt x="946206" y="105981"/>
                  <a:pt x="949064" y="108838"/>
                  <a:pt x="950016" y="107886"/>
                </a:cubicBezTo>
                <a:cubicBezTo>
                  <a:pt x="947159" y="106933"/>
                  <a:pt x="947159" y="102171"/>
                  <a:pt x="950016" y="104076"/>
                </a:cubicBezTo>
                <a:cubicBezTo>
                  <a:pt x="951921" y="106933"/>
                  <a:pt x="953826" y="105028"/>
                  <a:pt x="957636" y="105981"/>
                </a:cubicBezTo>
                <a:cubicBezTo>
                  <a:pt x="950016" y="103123"/>
                  <a:pt x="938586" y="95503"/>
                  <a:pt x="934776" y="97408"/>
                </a:cubicBezTo>
                <a:cubicBezTo>
                  <a:pt x="941444" y="98361"/>
                  <a:pt x="948111" y="105028"/>
                  <a:pt x="945254" y="106933"/>
                </a:cubicBezTo>
                <a:close/>
                <a:moveTo>
                  <a:pt x="948111" y="186943"/>
                </a:moveTo>
                <a:cubicBezTo>
                  <a:pt x="946206" y="188848"/>
                  <a:pt x="949064" y="190753"/>
                  <a:pt x="952874" y="193611"/>
                </a:cubicBezTo>
                <a:cubicBezTo>
                  <a:pt x="951921" y="189801"/>
                  <a:pt x="960494" y="197421"/>
                  <a:pt x="956684" y="193611"/>
                </a:cubicBezTo>
                <a:cubicBezTo>
                  <a:pt x="953826" y="191706"/>
                  <a:pt x="951921" y="191706"/>
                  <a:pt x="952874" y="189801"/>
                </a:cubicBezTo>
                <a:cubicBezTo>
                  <a:pt x="953826" y="190753"/>
                  <a:pt x="954779" y="189801"/>
                  <a:pt x="953826" y="188848"/>
                </a:cubicBezTo>
                <a:cubicBezTo>
                  <a:pt x="952874" y="188848"/>
                  <a:pt x="951921" y="189801"/>
                  <a:pt x="950016" y="188848"/>
                </a:cubicBezTo>
                <a:cubicBezTo>
                  <a:pt x="949064" y="187896"/>
                  <a:pt x="949064" y="186943"/>
                  <a:pt x="948111" y="186943"/>
                </a:cubicBezTo>
                <a:close/>
                <a:moveTo>
                  <a:pt x="958589" y="196468"/>
                </a:moveTo>
                <a:cubicBezTo>
                  <a:pt x="965256" y="204088"/>
                  <a:pt x="972876" y="217423"/>
                  <a:pt x="981449" y="218376"/>
                </a:cubicBezTo>
                <a:cubicBezTo>
                  <a:pt x="980496" y="217423"/>
                  <a:pt x="979544" y="216471"/>
                  <a:pt x="979544" y="215518"/>
                </a:cubicBezTo>
                <a:cubicBezTo>
                  <a:pt x="983354" y="218376"/>
                  <a:pt x="985259" y="217423"/>
                  <a:pt x="989069" y="222186"/>
                </a:cubicBezTo>
                <a:cubicBezTo>
                  <a:pt x="990974" y="221233"/>
                  <a:pt x="988116" y="218376"/>
                  <a:pt x="986211" y="216471"/>
                </a:cubicBezTo>
                <a:cubicBezTo>
                  <a:pt x="980496" y="213613"/>
                  <a:pt x="961446" y="201231"/>
                  <a:pt x="963351" y="196468"/>
                </a:cubicBezTo>
                <a:cubicBezTo>
                  <a:pt x="962399" y="196468"/>
                  <a:pt x="960494" y="195516"/>
                  <a:pt x="958589" y="196468"/>
                </a:cubicBezTo>
                <a:close/>
                <a:moveTo>
                  <a:pt x="1023359" y="174561"/>
                </a:moveTo>
                <a:cubicBezTo>
                  <a:pt x="1030979" y="182181"/>
                  <a:pt x="1032884" y="185038"/>
                  <a:pt x="1041456" y="190753"/>
                </a:cubicBezTo>
                <a:cubicBezTo>
                  <a:pt x="1041456" y="188848"/>
                  <a:pt x="1042409" y="187896"/>
                  <a:pt x="1040504" y="185038"/>
                </a:cubicBezTo>
                <a:cubicBezTo>
                  <a:pt x="1042409" y="185038"/>
                  <a:pt x="1042409" y="186943"/>
                  <a:pt x="1047171" y="189801"/>
                </a:cubicBezTo>
                <a:cubicBezTo>
                  <a:pt x="1046219" y="193611"/>
                  <a:pt x="1047171" y="197421"/>
                  <a:pt x="1049076" y="202183"/>
                </a:cubicBezTo>
                <a:cubicBezTo>
                  <a:pt x="1052886" y="205993"/>
                  <a:pt x="1060506" y="205993"/>
                  <a:pt x="1059554" y="211708"/>
                </a:cubicBezTo>
                <a:cubicBezTo>
                  <a:pt x="1062411" y="212661"/>
                  <a:pt x="1063364" y="210756"/>
                  <a:pt x="1065269" y="209803"/>
                </a:cubicBezTo>
                <a:cubicBezTo>
                  <a:pt x="1069079" y="214566"/>
                  <a:pt x="1070984" y="211708"/>
                  <a:pt x="1071936" y="216471"/>
                </a:cubicBezTo>
                <a:cubicBezTo>
                  <a:pt x="1073841" y="215518"/>
                  <a:pt x="1072889" y="213613"/>
                  <a:pt x="1070031" y="211708"/>
                </a:cubicBezTo>
                <a:cubicBezTo>
                  <a:pt x="1071936" y="209803"/>
                  <a:pt x="1076699" y="220281"/>
                  <a:pt x="1078604" y="218376"/>
                </a:cubicBezTo>
                <a:cubicBezTo>
                  <a:pt x="1081461" y="222186"/>
                  <a:pt x="1075746" y="218376"/>
                  <a:pt x="1073841" y="216471"/>
                </a:cubicBezTo>
                <a:cubicBezTo>
                  <a:pt x="1073841" y="218376"/>
                  <a:pt x="1072889" y="219328"/>
                  <a:pt x="1074794" y="222186"/>
                </a:cubicBezTo>
                <a:cubicBezTo>
                  <a:pt x="1076699" y="223138"/>
                  <a:pt x="1076699" y="222186"/>
                  <a:pt x="1078604" y="221233"/>
                </a:cubicBezTo>
                <a:cubicBezTo>
                  <a:pt x="1082414" y="225996"/>
                  <a:pt x="1084319" y="231711"/>
                  <a:pt x="1088129" y="229806"/>
                </a:cubicBezTo>
                <a:cubicBezTo>
                  <a:pt x="1090986" y="238378"/>
                  <a:pt x="1098606" y="244093"/>
                  <a:pt x="1102416" y="250761"/>
                </a:cubicBezTo>
                <a:cubicBezTo>
                  <a:pt x="1104321" y="251713"/>
                  <a:pt x="1105274" y="250761"/>
                  <a:pt x="1103369" y="247903"/>
                </a:cubicBezTo>
                <a:cubicBezTo>
                  <a:pt x="1108131" y="249808"/>
                  <a:pt x="1109084" y="255523"/>
                  <a:pt x="1110989" y="256476"/>
                </a:cubicBezTo>
                <a:cubicBezTo>
                  <a:pt x="1111941" y="258381"/>
                  <a:pt x="1110989" y="258381"/>
                  <a:pt x="1110036" y="259333"/>
                </a:cubicBezTo>
                <a:cubicBezTo>
                  <a:pt x="1113846" y="263143"/>
                  <a:pt x="1112894" y="266001"/>
                  <a:pt x="1115751" y="265048"/>
                </a:cubicBezTo>
                <a:cubicBezTo>
                  <a:pt x="1114799" y="268858"/>
                  <a:pt x="1120514" y="275526"/>
                  <a:pt x="1119561" y="280288"/>
                </a:cubicBezTo>
                <a:cubicBezTo>
                  <a:pt x="1117656" y="277431"/>
                  <a:pt x="1114799" y="267906"/>
                  <a:pt x="1111941" y="271716"/>
                </a:cubicBezTo>
                <a:cubicBezTo>
                  <a:pt x="1110989" y="269811"/>
                  <a:pt x="1111941" y="269811"/>
                  <a:pt x="1112894" y="268858"/>
                </a:cubicBezTo>
                <a:cubicBezTo>
                  <a:pt x="1110989" y="266953"/>
                  <a:pt x="1108131" y="265048"/>
                  <a:pt x="1106226" y="262191"/>
                </a:cubicBezTo>
                <a:cubicBezTo>
                  <a:pt x="1106226" y="259333"/>
                  <a:pt x="1105274" y="256476"/>
                  <a:pt x="1104321" y="253618"/>
                </a:cubicBezTo>
                <a:cubicBezTo>
                  <a:pt x="1101464" y="250761"/>
                  <a:pt x="1104321" y="256476"/>
                  <a:pt x="1101464" y="255523"/>
                </a:cubicBezTo>
                <a:cubicBezTo>
                  <a:pt x="1101464" y="250761"/>
                  <a:pt x="1096701" y="251713"/>
                  <a:pt x="1095749" y="250761"/>
                </a:cubicBezTo>
                <a:cubicBezTo>
                  <a:pt x="1095749" y="249808"/>
                  <a:pt x="1095749" y="249808"/>
                  <a:pt x="1095749" y="249808"/>
                </a:cubicBezTo>
                <a:cubicBezTo>
                  <a:pt x="1094796" y="250761"/>
                  <a:pt x="1094796" y="250761"/>
                  <a:pt x="1095749" y="250761"/>
                </a:cubicBezTo>
                <a:cubicBezTo>
                  <a:pt x="1094796" y="255523"/>
                  <a:pt x="1102416" y="268858"/>
                  <a:pt x="1110036" y="274573"/>
                </a:cubicBezTo>
                <a:cubicBezTo>
                  <a:pt x="1107179" y="275526"/>
                  <a:pt x="1108131" y="274573"/>
                  <a:pt x="1107179" y="277431"/>
                </a:cubicBezTo>
                <a:cubicBezTo>
                  <a:pt x="1108131" y="269811"/>
                  <a:pt x="1094796" y="267906"/>
                  <a:pt x="1093844" y="257428"/>
                </a:cubicBezTo>
                <a:cubicBezTo>
                  <a:pt x="1084319" y="249808"/>
                  <a:pt x="1073841" y="238378"/>
                  <a:pt x="1064316" y="226948"/>
                </a:cubicBezTo>
                <a:cubicBezTo>
                  <a:pt x="1059554" y="221233"/>
                  <a:pt x="1054791" y="215518"/>
                  <a:pt x="1050029" y="209803"/>
                </a:cubicBezTo>
                <a:cubicBezTo>
                  <a:pt x="1047171" y="206946"/>
                  <a:pt x="1045266" y="205041"/>
                  <a:pt x="1042409" y="202183"/>
                </a:cubicBezTo>
                <a:cubicBezTo>
                  <a:pt x="1039551" y="200278"/>
                  <a:pt x="1037646" y="198373"/>
                  <a:pt x="1034789" y="196468"/>
                </a:cubicBezTo>
                <a:cubicBezTo>
                  <a:pt x="1035741" y="196468"/>
                  <a:pt x="1037646" y="196468"/>
                  <a:pt x="1039551" y="196468"/>
                </a:cubicBezTo>
                <a:cubicBezTo>
                  <a:pt x="1036694" y="192658"/>
                  <a:pt x="1034789" y="193611"/>
                  <a:pt x="1031931" y="190753"/>
                </a:cubicBezTo>
                <a:cubicBezTo>
                  <a:pt x="1031931" y="185038"/>
                  <a:pt x="1015739" y="176466"/>
                  <a:pt x="1013834" y="170751"/>
                </a:cubicBezTo>
                <a:cubicBezTo>
                  <a:pt x="1017644" y="173608"/>
                  <a:pt x="1020501" y="174561"/>
                  <a:pt x="1023359" y="174561"/>
                </a:cubicBezTo>
                <a:close/>
                <a:moveTo>
                  <a:pt x="1076699" y="232663"/>
                </a:moveTo>
                <a:cubicBezTo>
                  <a:pt x="1077651" y="228853"/>
                  <a:pt x="1082414" y="239331"/>
                  <a:pt x="1083366" y="235521"/>
                </a:cubicBezTo>
                <a:cubicBezTo>
                  <a:pt x="1081461" y="232663"/>
                  <a:pt x="1079556" y="230758"/>
                  <a:pt x="1077651" y="229806"/>
                </a:cubicBezTo>
                <a:cubicBezTo>
                  <a:pt x="1076699" y="230758"/>
                  <a:pt x="1075746" y="230758"/>
                  <a:pt x="1076699" y="232663"/>
                </a:cubicBezTo>
                <a:close/>
                <a:moveTo>
                  <a:pt x="1008119" y="238378"/>
                </a:moveTo>
                <a:cubicBezTo>
                  <a:pt x="1010024" y="241236"/>
                  <a:pt x="1009071" y="243141"/>
                  <a:pt x="1009071" y="245046"/>
                </a:cubicBezTo>
                <a:cubicBezTo>
                  <a:pt x="1010976" y="247903"/>
                  <a:pt x="1011929" y="245998"/>
                  <a:pt x="1013834" y="247903"/>
                </a:cubicBezTo>
                <a:cubicBezTo>
                  <a:pt x="1012881" y="248856"/>
                  <a:pt x="1012881" y="249808"/>
                  <a:pt x="1013834" y="251713"/>
                </a:cubicBezTo>
                <a:cubicBezTo>
                  <a:pt x="1016691" y="246951"/>
                  <a:pt x="1009071" y="243141"/>
                  <a:pt x="1010024" y="238378"/>
                </a:cubicBezTo>
                <a:cubicBezTo>
                  <a:pt x="1010976" y="240283"/>
                  <a:pt x="1009071" y="238378"/>
                  <a:pt x="1008119" y="238378"/>
                </a:cubicBezTo>
                <a:close/>
                <a:moveTo>
                  <a:pt x="1177664" y="404113"/>
                </a:moveTo>
                <a:cubicBezTo>
                  <a:pt x="1176711" y="395541"/>
                  <a:pt x="1183379" y="406971"/>
                  <a:pt x="1183379" y="401256"/>
                </a:cubicBezTo>
                <a:cubicBezTo>
                  <a:pt x="1180521" y="402208"/>
                  <a:pt x="1178616" y="396493"/>
                  <a:pt x="1175759" y="396493"/>
                </a:cubicBezTo>
                <a:cubicBezTo>
                  <a:pt x="1179569" y="401256"/>
                  <a:pt x="1174806" y="400303"/>
                  <a:pt x="1177664" y="404113"/>
                </a:cubicBezTo>
                <a:close/>
                <a:moveTo>
                  <a:pt x="1179569" y="431736"/>
                </a:moveTo>
                <a:cubicBezTo>
                  <a:pt x="1178616" y="431736"/>
                  <a:pt x="1177664" y="429831"/>
                  <a:pt x="1175759" y="431736"/>
                </a:cubicBezTo>
                <a:cubicBezTo>
                  <a:pt x="1177664" y="435546"/>
                  <a:pt x="1175759" y="437451"/>
                  <a:pt x="1175759" y="440308"/>
                </a:cubicBezTo>
                <a:cubicBezTo>
                  <a:pt x="1176711" y="439356"/>
                  <a:pt x="1179569" y="446976"/>
                  <a:pt x="1179569" y="442213"/>
                </a:cubicBezTo>
                <a:cubicBezTo>
                  <a:pt x="1175759" y="436498"/>
                  <a:pt x="1180521" y="435546"/>
                  <a:pt x="1179569" y="431736"/>
                </a:cubicBezTo>
                <a:close/>
                <a:moveTo>
                  <a:pt x="1135754" y="990853"/>
                </a:moveTo>
                <a:cubicBezTo>
                  <a:pt x="1138611" y="988948"/>
                  <a:pt x="1142421" y="988948"/>
                  <a:pt x="1141469" y="988948"/>
                </a:cubicBezTo>
                <a:cubicBezTo>
                  <a:pt x="1143374" y="985138"/>
                  <a:pt x="1137659" y="987043"/>
                  <a:pt x="1135754" y="990853"/>
                </a:cubicBezTo>
                <a:close/>
                <a:moveTo>
                  <a:pt x="1084319" y="1064196"/>
                </a:moveTo>
                <a:cubicBezTo>
                  <a:pt x="1080509" y="1068958"/>
                  <a:pt x="1075746" y="1070863"/>
                  <a:pt x="1075746" y="1075626"/>
                </a:cubicBezTo>
                <a:cubicBezTo>
                  <a:pt x="1078604" y="1073721"/>
                  <a:pt x="1084319" y="1068958"/>
                  <a:pt x="1083366" y="1073721"/>
                </a:cubicBezTo>
                <a:cubicBezTo>
                  <a:pt x="1084319" y="1069911"/>
                  <a:pt x="1095749" y="1062291"/>
                  <a:pt x="1092891" y="1063243"/>
                </a:cubicBezTo>
                <a:cubicBezTo>
                  <a:pt x="1089081" y="1065148"/>
                  <a:pt x="1081461" y="1070863"/>
                  <a:pt x="1084319" y="1064196"/>
                </a:cubicBezTo>
                <a:close/>
                <a:moveTo>
                  <a:pt x="1139564" y="1127061"/>
                </a:moveTo>
                <a:cubicBezTo>
                  <a:pt x="1139564" y="1128966"/>
                  <a:pt x="1139564" y="1128966"/>
                  <a:pt x="1138611" y="1135633"/>
                </a:cubicBezTo>
                <a:cubicBezTo>
                  <a:pt x="1143374" y="1128966"/>
                  <a:pt x="1147184" y="1123251"/>
                  <a:pt x="1144326" y="1120393"/>
                </a:cubicBezTo>
                <a:cubicBezTo>
                  <a:pt x="1143374" y="1122298"/>
                  <a:pt x="1137659" y="1127061"/>
                  <a:pt x="1139564" y="1127061"/>
                </a:cubicBezTo>
                <a:close/>
                <a:moveTo>
                  <a:pt x="940491" y="1204214"/>
                </a:moveTo>
                <a:cubicBezTo>
                  <a:pt x="938586" y="1206118"/>
                  <a:pt x="936681" y="1205166"/>
                  <a:pt x="936681" y="1207071"/>
                </a:cubicBezTo>
                <a:cubicBezTo>
                  <a:pt x="942396" y="1205166"/>
                  <a:pt x="931919" y="1210881"/>
                  <a:pt x="932871" y="1212786"/>
                </a:cubicBezTo>
                <a:cubicBezTo>
                  <a:pt x="936681" y="1211833"/>
                  <a:pt x="945254" y="1206118"/>
                  <a:pt x="943349" y="1205166"/>
                </a:cubicBezTo>
                <a:cubicBezTo>
                  <a:pt x="936681" y="1208023"/>
                  <a:pt x="938586" y="1206118"/>
                  <a:pt x="940491" y="1204214"/>
                </a:cubicBezTo>
                <a:close/>
                <a:moveTo>
                  <a:pt x="757611" y="1279461"/>
                </a:moveTo>
                <a:cubicBezTo>
                  <a:pt x="759516" y="1279461"/>
                  <a:pt x="763326" y="1278508"/>
                  <a:pt x="764279" y="1280414"/>
                </a:cubicBezTo>
                <a:cubicBezTo>
                  <a:pt x="756659" y="1282318"/>
                  <a:pt x="745229" y="1281366"/>
                  <a:pt x="749039" y="1284223"/>
                </a:cubicBezTo>
                <a:cubicBezTo>
                  <a:pt x="750944" y="1281366"/>
                  <a:pt x="758564" y="1282318"/>
                  <a:pt x="760469" y="1283271"/>
                </a:cubicBezTo>
                <a:cubicBezTo>
                  <a:pt x="761421" y="1281366"/>
                  <a:pt x="775709" y="1274698"/>
                  <a:pt x="771899" y="1275651"/>
                </a:cubicBezTo>
                <a:cubicBezTo>
                  <a:pt x="764279" y="1279461"/>
                  <a:pt x="759516" y="1276603"/>
                  <a:pt x="757611" y="1279461"/>
                </a:cubicBezTo>
                <a:close/>
                <a:moveTo>
                  <a:pt x="720464" y="1281366"/>
                </a:moveTo>
                <a:cubicBezTo>
                  <a:pt x="720464" y="1285176"/>
                  <a:pt x="714749" y="1289939"/>
                  <a:pt x="721416" y="1290891"/>
                </a:cubicBezTo>
                <a:cubicBezTo>
                  <a:pt x="720464" y="1288986"/>
                  <a:pt x="723321" y="1288986"/>
                  <a:pt x="724274" y="1288033"/>
                </a:cubicBezTo>
                <a:cubicBezTo>
                  <a:pt x="719511" y="1287081"/>
                  <a:pt x="719511" y="1282318"/>
                  <a:pt x="729036" y="1281366"/>
                </a:cubicBezTo>
                <a:cubicBezTo>
                  <a:pt x="729036" y="1277556"/>
                  <a:pt x="723321" y="1280414"/>
                  <a:pt x="720464" y="1281366"/>
                </a:cubicBezTo>
                <a:close/>
                <a:moveTo>
                  <a:pt x="692841" y="1288986"/>
                </a:moveTo>
                <a:cubicBezTo>
                  <a:pt x="689984" y="1289939"/>
                  <a:pt x="696651" y="1291843"/>
                  <a:pt x="695699" y="1294701"/>
                </a:cubicBezTo>
                <a:lnTo>
                  <a:pt x="689031" y="1295653"/>
                </a:lnTo>
                <a:lnTo>
                  <a:pt x="688079" y="1291843"/>
                </a:lnTo>
                <a:cubicBezTo>
                  <a:pt x="683316" y="1294701"/>
                  <a:pt x="673791" y="1295653"/>
                  <a:pt x="677601" y="1298511"/>
                </a:cubicBezTo>
                <a:cubicBezTo>
                  <a:pt x="674744" y="1297558"/>
                  <a:pt x="670934" y="1298511"/>
                  <a:pt x="669981" y="1300416"/>
                </a:cubicBezTo>
                <a:cubicBezTo>
                  <a:pt x="682364" y="1299464"/>
                  <a:pt x="685221" y="1296606"/>
                  <a:pt x="695699" y="1296606"/>
                </a:cubicBezTo>
                <a:cubicBezTo>
                  <a:pt x="695699" y="1295653"/>
                  <a:pt x="695699" y="1294701"/>
                  <a:pt x="698556" y="1294701"/>
                </a:cubicBezTo>
                <a:cubicBezTo>
                  <a:pt x="693794" y="1292796"/>
                  <a:pt x="698556" y="1288986"/>
                  <a:pt x="692841" y="1288986"/>
                </a:cubicBezTo>
                <a:close/>
                <a:moveTo>
                  <a:pt x="625214" y="1334706"/>
                </a:moveTo>
                <a:cubicBezTo>
                  <a:pt x="628071" y="1335658"/>
                  <a:pt x="636644" y="1333753"/>
                  <a:pt x="633786" y="1338516"/>
                </a:cubicBezTo>
                <a:cubicBezTo>
                  <a:pt x="646169" y="1337564"/>
                  <a:pt x="629024" y="1331848"/>
                  <a:pt x="625214" y="1334706"/>
                </a:cubicBezTo>
                <a:close/>
                <a:moveTo>
                  <a:pt x="559491" y="1291843"/>
                </a:moveTo>
                <a:cubicBezTo>
                  <a:pt x="561396" y="1291843"/>
                  <a:pt x="563301" y="1292796"/>
                  <a:pt x="564254" y="1293748"/>
                </a:cubicBezTo>
                <a:cubicBezTo>
                  <a:pt x="581399" y="1292796"/>
                  <a:pt x="562349" y="1291843"/>
                  <a:pt x="559491" y="1291843"/>
                </a:cubicBezTo>
                <a:close/>
                <a:moveTo>
                  <a:pt x="549966" y="1295653"/>
                </a:moveTo>
                <a:cubicBezTo>
                  <a:pt x="550919" y="1298511"/>
                  <a:pt x="558539" y="1299464"/>
                  <a:pt x="562349" y="1298511"/>
                </a:cubicBezTo>
                <a:cubicBezTo>
                  <a:pt x="561396" y="1296606"/>
                  <a:pt x="555681" y="1295653"/>
                  <a:pt x="559491" y="1293748"/>
                </a:cubicBezTo>
                <a:cubicBezTo>
                  <a:pt x="550919" y="1292796"/>
                  <a:pt x="546156" y="1293748"/>
                  <a:pt x="540441" y="1294701"/>
                </a:cubicBezTo>
                <a:cubicBezTo>
                  <a:pt x="545204" y="1297558"/>
                  <a:pt x="535679" y="1297558"/>
                  <a:pt x="538536" y="1298511"/>
                </a:cubicBezTo>
                <a:cubicBezTo>
                  <a:pt x="540441" y="1297558"/>
                  <a:pt x="546156" y="1297558"/>
                  <a:pt x="548061" y="1298511"/>
                </a:cubicBezTo>
                <a:cubicBezTo>
                  <a:pt x="549966" y="1296606"/>
                  <a:pt x="547109" y="1295653"/>
                  <a:pt x="549966" y="1295653"/>
                </a:cubicBezTo>
                <a:close/>
                <a:moveTo>
                  <a:pt x="528059" y="1288033"/>
                </a:moveTo>
                <a:cubicBezTo>
                  <a:pt x="528059" y="1289939"/>
                  <a:pt x="525201" y="1290891"/>
                  <a:pt x="523296" y="1290891"/>
                </a:cubicBezTo>
                <a:cubicBezTo>
                  <a:pt x="523296" y="1288986"/>
                  <a:pt x="516629" y="1289939"/>
                  <a:pt x="515676" y="1288033"/>
                </a:cubicBezTo>
                <a:cubicBezTo>
                  <a:pt x="513771" y="1288986"/>
                  <a:pt x="514724" y="1290891"/>
                  <a:pt x="510914" y="1289939"/>
                </a:cubicBezTo>
                <a:cubicBezTo>
                  <a:pt x="484244" y="1286128"/>
                  <a:pt x="463289" y="1283271"/>
                  <a:pt x="445191" y="1277556"/>
                </a:cubicBezTo>
                <a:cubicBezTo>
                  <a:pt x="435666" y="1274698"/>
                  <a:pt x="426141" y="1272793"/>
                  <a:pt x="416616" y="1269936"/>
                </a:cubicBezTo>
                <a:cubicBezTo>
                  <a:pt x="411854" y="1268983"/>
                  <a:pt x="407091" y="1267078"/>
                  <a:pt x="401376" y="1266126"/>
                </a:cubicBezTo>
                <a:cubicBezTo>
                  <a:pt x="396614" y="1264221"/>
                  <a:pt x="390899" y="1262316"/>
                  <a:pt x="385184" y="1260411"/>
                </a:cubicBezTo>
                <a:cubicBezTo>
                  <a:pt x="384231" y="1266126"/>
                  <a:pt x="380421" y="1257553"/>
                  <a:pt x="377564" y="1259458"/>
                </a:cubicBezTo>
                <a:cubicBezTo>
                  <a:pt x="379469" y="1264221"/>
                  <a:pt x="382326" y="1265173"/>
                  <a:pt x="389946" y="1268983"/>
                </a:cubicBezTo>
                <a:cubicBezTo>
                  <a:pt x="391851" y="1267078"/>
                  <a:pt x="386136" y="1266126"/>
                  <a:pt x="386136" y="1264221"/>
                </a:cubicBezTo>
                <a:cubicBezTo>
                  <a:pt x="388041" y="1265173"/>
                  <a:pt x="389946" y="1265173"/>
                  <a:pt x="390899" y="1265173"/>
                </a:cubicBezTo>
                <a:cubicBezTo>
                  <a:pt x="388041" y="1268031"/>
                  <a:pt x="397566" y="1269936"/>
                  <a:pt x="392804" y="1270889"/>
                </a:cubicBezTo>
                <a:cubicBezTo>
                  <a:pt x="404234" y="1273746"/>
                  <a:pt x="416616" y="1275651"/>
                  <a:pt x="429951" y="1278508"/>
                </a:cubicBezTo>
                <a:cubicBezTo>
                  <a:pt x="436619" y="1279461"/>
                  <a:pt x="444239" y="1281366"/>
                  <a:pt x="451859" y="1283271"/>
                </a:cubicBezTo>
                <a:cubicBezTo>
                  <a:pt x="455669" y="1284223"/>
                  <a:pt x="459479" y="1285176"/>
                  <a:pt x="463289" y="1286128"/>
                </a:cubicBezTo>
                <a:cubicBezTo>
                  <a:pt x="467099" y="1287081"/>
                  <a:pt x="470909" y="1288033"/>
                  <a:pt x="475671" y="1288986"/>
                </a:cubicBezTo>
                <a:cubicBezTo>
                  <a:pt x="475671" y="1288033"/>
                  <a:pt x="477576" y="1287081"/>
                  <a:pt x="479481" y="1287081"/>
                </a:cubicBezTo>
                <a:cubicBezTo>
                  <a:pt x="483291" y="1289939"/>
                  <a:pt x="483291" y="1288033"/>
                  <a:pt x="489959" y="1289939"/>
                </a:cubicBezTo>
                <a:cubicBezTo>
                  <a:pt x="488054" y="1291843"/>
                  <a:pt x="489006" y="1292796"/>
                  <a:pt x="492816" y="1294701"/>
                </a:cubicBezTo>
                <a:cubicBezTo>
                  <a:pt x="492816" y="1293748"/>
                  <a:pt x="492816" y="1292796"/>
                  <a:pt x="494721" y="1292796"/>
                </a:cubicBezTo>
                <a:cubicBezTo>
                  <a:pt x="503294" y="1293748"/>
                  <a:pt x="513771" y="1294701"/>
                  <a:pt x="523296" y="1293748"/>
                </a:cubicBezTo>
                <a:cubicBezTo>
                  <a:pt x="531869" y="1293748"/>
                  <a:pt x="539489" y="1291843"/>
                  <a:pt x="543299" y="1289939"/>
                </a:cubicBezTo>
                <a:cubicBezTo>
                  <a:pt x="537584" y="1288986"/>
                  <a:pt x="531869" y="1288033"/>
                  <a:pt x="528059" y="1288033"/>
                </a:cubicBezTo>
                <a:close/>
                <a:moveTo>
                  <a:pt x="328986" y="1155636"/>
                </a:moveTo>
                <a:cubicBezTo>
                  <a:pt x="334701" y="1157541"/>
                  <a:pt x="340416" y="1161351"/>
                  <a:pt x="334701" y="1160398"/>
                </a:cubicBezTo>
                <a:cubicBezTo>
                  <a:pt x="337559" y="1162303"/>
                  <a:pt x="341369" y="1165161"/>
                  <a:pt x="344226" y="1164208"/>
                </a:cubicBezTo>
                <a:cubicBezTo>
                  <a:pt x="348036" y="1168018"/>
                  <a:pt x="348989" y="1173733"/>
                  <a:pt x="354704" y="1175639"/>
                </a:cubicBezTo>
                <a:cubicBezTo>
                  <a:pt x="354704" y="1176591"/>
                  <a:pt x="353751" y="1177543"/>
                  <a:pt x="351846" y="1178496"/>
                </a:cubicBezTo>
                <a:cubicBezTo>
                  <a:pt x="356609" y="1179448"/>
                  <a:pt x="358514" y="1178496"/>
                  <a:pt x="362324" y="1178496"/>
                </a:cubicBezTo>
                <a:cubicBezTo>
                  <a:pt x="364229" y="1180401"/>
                  <a:pt x="362324" y="1182306"/>
                  <a:pt x="366134" y="1183258"/>
                </a:cubicBezTo>
                <a:cubicBezTo>
                  <a:pt x="368039" y="1181353"/>
                  <a:pt x="375659" y="1183258"/>
                  <a:pt x="382326" y="1186116"/>
                </a:cubicBezTo>
                <a:cubicBezTo>
                  <a:pt x="382326" y="1186116"/>
                  <a:pt x="381374" y="1187068"/>
                  <a:pt x="381374" y="1187068"/>
                </a:cubicBezTo>
                <a:cubicBezTo>
                  <a:pt x="381374" y="1188021"/>
                  <a:pt x="382326" y="1188973"/>
                  <a:pt x="382326" y="1189926"/>
                </a:cubicBezTo>
                <a:cubicBezTo>
                  <a:pt x="383279" y="1188973"/>
                  <a:pt x="384231" y="1188973"/>
                  <a:pt x="384231" y="1188021"/>
                </a:cubicBezTo>
                <a:cubicBezTo>
                  <a:pt x="384231" y="1187068"/>
                  <a:pt x="384231" y="1187068"/>
                  <a:pt x="384231" y="1186116"/>
                </a:cubicBezTo>
                <a:cubicBezTo>
                  <a:pt x="391851" y="1188973"/>
                  <a:pt x="398519" y="1192783"/>
                  <a:pt x="395661" y="1194689"/>
                </a:cubicBezTo>
                <a:cubicBezTo>
                  <a:pt x="399471" y="1195641"/>
                  <a:pt x="403281" y="1197546"/>
                  <a:pt x="407091" y="1198498"/>
                </a:cubicBezTo>
                <a:cubicBezTo>
                  <a:pt x="407091" y="1198498"/>
                  <a:pt x="407091" y="1198498"/>
                  <a:pt x="407091" y="1198498"/>
                </a:cubicBezTo>
                <a:cubicBezTo>
                  <a:pt x="406139" y="1198498"/>
                  <a:pt x="406139" y="1199451"/>
                  <a:pt x="406139" y="1199451"/>
                </a:cubicBezTo>
                <a:cubicBezTo>
                  <a:pt x="405186" y="1200403"/>
                  <a:pt x="405186" y="1201356"/>
                  <a:pt x="407091" y="1201356"/>
                </a:cubicBezTo>
                <a:cubicBezTo>
                  <a:pt x="410901" y="1202308"/>
                  <a:pt x="414711" y="1201356"/>
                  <a:pt x="417569" y="1204214"/>
                </a:cubicBezTo>
                <a:cubicBezTo>
                  <a:pt x="420426" y="1202308"/>
                  <a:pt x="423284" y="1203261"/>
                  <a:pt x="427094" y="1204214"/>
                </a:cubicBezTo>
                <a:cubicBezTo>
                  <a:pt x="428999" y="1205166"/>
                  <a:pt x="430904" y="1204214"/>
                  <a:pt x="430904" y="1202308"/>
                </a:cubicBezTo>
                <a:cubicBezTo>
                  <a:pt x="430904" y="1202308"/>
                  <a:pt x="431856" y="1202308"/>
                  <a:pt x="431856" y="1202308"/>
                </a:cubicBezTo>
                <a:cubicBezTo>
                  <a:pt x="431856" y="1202308"/>
                  <a:pt x="431856" y="1202308"/>
                  <a:pt x="430904" y="1202308"/>
                </a:cubicBezTo>
                <a:cubicBezTo>
                  <a:pt x="430904" y="1201356"/>
                  <a:pt x="430904" y="1201356"/>
                  <a:pt x="430904" y="1200403"/>
                </a:cubicBezTo>
                <a:cubicBezTo>
                  <a:pt x="433761" y="1200403"/>
                  <a:pt x="435666" y="1201356"/>
                  <a:pt x="436619" y="1200403"/>
                </a:cubicBezTo>
                <a:cubicBezTo>
                  <a:pt x="434714" y="1200403"/>
                  <a:pt x="432809" y="1199451"/>
                  <a:pt x="430904" y="1199451"/>
                </a:cubicBezTo>
                <a:cubicBezTo>
                  <a:pt x="430904" y="1197546"/>
                  <a:pt x="429951" y="1195641"/>
                  <a:pt x="428999" y="1195641"/>
                </a:cubicBezTo>
                <a:cubicBezTo>
                  <a:pt x="428046" y="1196593"/>
                  <a:pt x="426141" y="1197546"/>
                  <a:pt x="425189" y="1197546"/>
                </a:cubicBezTo>
                <a:cubicBezTo>
                  <a:pt x="424236" y="1197546"/>
                  <a:pt x="422331" y="1196593"/>
                  <a:pt x="421379" y="1196593"/>
                </a:cubicBezTo>
                <a:cubicBezTo>
                  <a:pt x="415664" y="1194689"/>
                  <a:pt x="410901" y="1192783"/>
                  <a:pt x="405186" y="1190878"/>
                </a:cubicBezTo>
                <a:cubicBezTo>
                  <a:pt x="394709" y="1187068"/>
                  <a:pt x="384231" y="1183258"/>
                  <a:pt x="376611" y="1180401"/>
                </a:cubicBezTo>
                <a:cubicBezTo>
                  <a:pt x="377564" y="1179448"/>
                  <a:pt x="378516" y="1179448"/>
                  <a:pt x="380421" y="1179448"/>
                </a:cubicBezTo>
                <a:cubicBezTo>
                  <a:pt x="384231" y="1180401"/>
                  <a:pt x="386136" y="1185164"/>
                  <a:pt x="388041" y="1182306"/>
                </a:cubicBezTo>
                <a:cubicBezTo>
                  <a:pt x="384231" y="1181353"/>
                  <a:pt x="382326" y="1179448"/>
                  <a:pt x="379469" y="1177543"/>
                </a:cubicBezTo>
                <a:cubicBezTo>
                  <a:pt x="377564" y="1179448"/>
                  <a:pt x="373754" y="1178496"/>
                  <a:pt x="369944" y="1176591"/>
                </a:cubicBezTo>
                <a:cubicBezTo>
                  <a:pt x="366134" y="1174686"/>
                  <a:pt x="362324" y="1172781"/>
                  <a:pt x="360419" y="1173733"/>
                </a:cubicBezTo>
                <a:cubicBezTo>
                  <a:pt x="362324" y="1173733"/>
                  <a:pt x="363276" y="1171828"/>
                  <a:pt x="362324" y="1169923"/>
                </a:cubicBezTo>
                <a:cubicBezTo>
                  <a:pt x="356609" y="1168018"/>
                  <a:pt x="349941" y="1164208"/>
                  <a:pt x="347084" y="1160398"/>
                </a:cubicBezTo>
                <a:cubicBezTo>
                  <a:pt x="348036" y="1159446"/>
                  <a:pt x="349941" y="1160398"/>
                  <a:pt x="350894" y="1159446"/>
                </a:cubicBezTo>
                <a:cubicBezTo>
                  <a:pt x="340416" y="1155636"/>
                  <a:pt x="336606" y="1157541"/>
                  <a:pt x="328986" y="1155636"/>
                </a:cubicBezTo>
                <a:close/>
                <a:moveTo>
                  <a:pt x="364229" y="1219453"/>
                </a:moveTo>
                <a:cubicBezTo>
                  <a:pt x="371849" y="1220406"/>
                  <a:pt x="378516" y="1221358"/>
                  <a:pt x="386136" y="1226121"/>
                </a:cubicBezTo>
                <a:cubicBezTo>
                  <a:pt x="386136" y="1225168"/>
                  <a:pt x="386136" y="1224216"/>
                  <a:pt x="385184" y="1223264"/>
                </a:cubicBezTo>
                <a:cubicBezTo>
                  <a:pt x="388041" y="1224216"/>
                  <a:pt x="388994" y="1224216"/>
                  <a:pt x="389946" y="1223264"/>
                </a:cubicBezTo>
                <a:cubicBezTo>
                  <a:pt x="381374" y="1221358"/>
                  <a:pt x="376611" y="1219453"/>
                  <a:pt x="368039" y="1217548"/>
                </a:cubicBezTo>
                <a:cubicBezTo>
                  <a:pt x="377564" y="1220406"/>
                  <a:pt x="366134" y="1219453"/>
                  <a:pt x="364229" y="1219453"/>
                </a:cubicBezTo>
                <a:close/>
                <a:moveTo>
                  <a:pt x="350894" y="1209928"/>
                </a:moveTo>
                <a:cubicBezTo>
                  <a:pt x="348036" y="1208976"/>
                  <a:pt x="347084" y="1208023"/>
                  <a:pt x="346131" y="1207071"/>
                </a:cubicBezTo>
                <a:cubicBezTo>
                  <a:pt x="343274" y="1208976"/>
                  <a:pt x="350894" y="1214691"/>
                  <a:pt x="348989" y="1211833"/>
                </a:cubicBezTo>
                <a:cubicBezTo>
                  <a:pt x="344226" y="1208976"/>
                  <a:pt x="350894" y="1210881"/>
                  <a:pt x="350894" y="1209928"/>
                </a:cubicBezTo>
                <a:close/>
                <a:moveTo>
                  <a:pt x="318509" y="1214691"/>
                </a:moveTo>
                <a:cubicBezTo>
                  <a:pt x="314699" y="1219453"/>
                  <a:pt x="330891" y="1222311"/>
                  <a:pt x="331844" y="1227073"/>
                </a:cubicBezTo>
                <a:lnTo>
                  <a:pt x="332796" y="1225168"/>
                </a:lnTo>
                <a:cubicBezTo>
                  <a:pt x="333749" y="1225168"/>
                  <a:pt x="334701" y="1226121"/>
                  <a:pt x="334701" y="1225168"/>
                </a:cubicBezTo>
                <a:cubicBezTo>
                  <a:pt x="331844" y="1223264"/>
                  <a:pt x="327081" y="1221358"/>
                  <a:pt x="321366" y="1217548"/>
                </a:cubicBezTo>
                <a:cubicBezTo>
                  <a:pt x="321366" y="1216596"/>
                  <a:pt x="322319" y="1215643"/>
                  <a:pt x="318509" y="1214691"/>
                </a:cubicBezTo>
                <a:close/>
                <a:moveTo>
                  <a:pt x="271836" y="1250886"/>
                </a:moveTo>
                <a:cubicBezTo>
                  <a:pt x="273741" y="1250886"/>
                  <a:pt x="278504" y="1249933"/>
                  <a:pt x="274694" y="1248028"/>
                </a:cubicBezTo>
                <a:cubicBezTo>
                  <a:pt x="270884" y="1248981"/>
                  <a:pt x="268979" y="1246123"/>
                  <a:pt x="266121" y="1247076"/>
                </a:cubicBezTo>
                <a:cubicBezTo>
                  <a:pt x="268979" y="1248981"/>
                  <a:pt x="269931" y="1249933"/>
                  <a:pt x="269931" y="1250886"/>
                </a:cubicBezTo>
                <a:cubicBezTo>
                  <a:pt x="264216" y="1249933"/>
                  <a:pt x="265169" y="1248028"/>
                  <a:pt x="259454" y="1245171"/>
                </a:cubicBezTo>
                <a:cubicBezTo>
                  <a:pt x="258501" y="1246123"/>
                  <a:pt x="260406" y="1248028"/>
                  <a:pt x="259454" y="1248981"/>
                </a:cubicBezTo>
                <a:cubicBezTo>
                  <a:pt x="254691" y="1245171"/>
                  <a:pt x="250881" y="1245171"/>
                  <a:pt x="247071" y="1244218"/>
                </a:cubicBezTo>
                <a:cubicBezTo>
                  <a:pt x="251834" y="1246123"/>
                  <a:pt x="250881" y="1248028"/>
                  <a:pt x="254691" y="1250886"/>
                </a:cubicBezTo>
                <a:cubicBezTo>
                  <a:pt x="260406" y="1249933"/>
                  <a:pt x="264216" y="1253743"/>
                  <a:pt x="273741" y="1257553"/>
                </a:cubicBezTo>
                <a:cubicBezTo>
                  <a:pt x="273741" y="1255648"/>
                  <a:pt x="276599" y="1257553"/>
                  <a:pt x="277551" y="1256601"/>
                </a:cubicBezTo>
                <a:cubicBezTo>
                  <a:pt x="274694" y="1254696"/>
                  <a:pt x="273741" y="1252791"/>
                  <a:pt x="271836" y="1250886"/>
                </a:cubicBezTo>
                <a:close/>
                <a:moveTo>
                  <a:pt x="310889" y="1100391"/>
                </a:moveTo>
                <a:cubicBezTo>
                  <a:pt x="313746" y="1101343"/>
                  <a:pt x="315651" y="1105153"/>
                  <a:pt x="316604" y="1103248"/>
                </a:cubicBezTo>
                <a:cubicBezTo>
                  <a:pt x="311841" y="1100391"/>
                  <a:pt x="314699" y="1099438"/>
                  <a:pt x="313746" y="1097533"/>
                </a:cubicBezTo>
                <a:cubicBezTo>
                  <a:pt x="311841" y="1098486"/>
                  <a:pt x="310889" y="1097533"/>
                  <a:pt x="310889" y="1100391"/>
                </a:cubicBezTo>
                <a:close/>
                <a:moveTo>
                  <a:pt x="978591" y="127888"/>
                </a:moveTo>
                <a:cubicBezTo>
                  <a:pt x="984306" y="132651"/>
                  <a:pt x="987164" y="130746"/>
                  <a:pt x="990974" y="132651"/>
                </a:cubicBezTo>
                <a:cubicBezTo>
                  <a:pt x="993831" y="135508"/>
                  <a:pt x="994784" y="138366"/>
                  <a:pt x="996689" y="141223"/>
                </a:cubicBezTo>
                <a:cubicBezTo>
                  <a:pt x="999546" y="142176"/>
                  <a:pt x="1003356" y="145033"/>
                  <a:pt x="1007166" y="147891"/>
                </a:cubicBezTo>
                <a:cubicBezTo>
                  <a:pt x="1010976" y="151701"/>
                  <a:pt x="1014786" y="155511"/>
                  <a:pt x="1019549" y="158368"/>
                </a:cubicBezTo>
                <a:cubicBezTo>
                  <a:pt x="1013834" y="153606"/>
                  <a:pt x="1013834" y="150748"/>
                  <a:pt x="1011929" y="146938"/>
                </a:cubicBezTo>
                <a:cubicBezTo>
                  <a:pt x="1006214" y="145033"/>
                  <a:pt x="1004309" y="141223"/>
                  <a:pt x="998594" y="140271"/>
                </a:cubicBezTo>
                <a:cubicBezTo>
                  <a:pt x="999546" y="139318"/>
                  <a:pt x="998594" y="138366"/>
                  <a:pt x="996689" y="137413"/>
                </a:cubicBezTo>
                <a:cubicBezTo>
                  <a:pt x="997641" y="135508"/>
                  <a:pt x="999546" y="134556"/>
                  <a:pt x="996689" y="132651"/>
                </a:cubicBezTo>
                <a:cubicBezTo>
                  <a:pt x="992879" y="132651"/>
                  <a:pt x="986211" y="127888"/>
                  <a:pt x="982401" y="127888"/>
                </a:cubicBezTo>
                <a:cubicBezTo>
                  <a:pt x="981449" y="125983"/>
                  <a:pt x="981449" y="124078"/>
                  <a:pt x="980496" y="122173"/>
                </a:cubicBezTo>
                <a:cubicBezTo>
                  <a:pt x="979544" y="123126"/>
                  <a:pt x="978591" y="123126"/>
                  <a:pt x="977639" y="123126"/>
                </a:cubicBezTo>
                <a:cubicBezTo>
                  <a:pt x="979544" y="125983"/>
                  <a:pt x="980496" y="126936"/>
                  <a:pt x="978591" y="127888"/>
                </a:cubicBezTo>
                <a:close/>
                <a:moveTo>
                  <a:pt x="394709" y="1277556"/>
                </a:moveTo>
                <a:cubicBezTo>
                  <a:pt x="391851" y="1275651"/>
                  <a:pt x="388041" y="1272793"/>
                  <a:pt x="384231" y="1270889"/>
                </a:cubicBezTo>
                <a:cubicBezTo>
                  <a:pt x="376611" y="1267078"/>
                  <a:pt x="367086" y="1264221"/>
                  <a:pt x="358514" y="1263268"/>
                </a:cubicBezTo>
                <a:cubicBezTo>
                  <a:pt x="357561" y="1269936"/>
                  <a:pt x="351846" y="1270889"/>
                  <a:pt x="342321" y="1268983"/>
                </a:cubicBezTo>
                <a:cubicBezTo>
                  <a:pt x="344226" y="1265173"/>
                  <a:pt x="334701" y="1263268"/>
                  <a:pt x="333749" y="1259458"/>
                </a:cubicBezTo>
                <a:cubicBezTo>
                  <a:pt x="332796" y="1263268"/>
                  <a:pt x="328034" y="1259458"/>
                  <a:pt x="328034" y="1261364"/>
                </a:cubicBezTo>
                <a:cubicBezTo>
                  <a:pt x="328034" y="1259458"/>
                  <a:pt x="326129" y="1258506"/>
                  <a:pt x="324224" y="1257553"/>
                </a:cubicBezTo>
                <a:cubicBezTo>
                  <a:pt x="323271" y="1261364"/>
                  <a:pt x="313746" y="1255648"/>
                  <a:pt x="308031" y="1253743"/>
                </a:cubicBezTo>
                <a:cubicBezTo>
                  <a:pt x="307079" y="1256601"/>
                  <a:pt x="308984" y="1256601"/>
                  <a:pt x="306126" y="1258506"/>
                </a:cubicBezTo>
                <a:cubicBezTo>
                  <a:pt x="311841" y="1264221"/>
                  <a:pt x="327081" y="1271841"/>
                  <a:pt x="331844" y="1274698"/>
                </a:cubicBezTo>
                <a:cubicBezTo>
                  <a:pt x="347084" y="1275651"/>
                  <a:pt x="364229" y="1293748"/>
                  <a:pt x="383279" y="1298511"/>
                </a:cubicBezTo>
                <a:cubicBezTo>
                  <a:pt x="396614" y="1301368"/>
                  <a:pt x="405186" y="1295653"/>
                  <a:pt x="402329" y="1285176"/>
                </a:cubicBezTo>
                <a:cubicBezTo>
                  <a:pt x="401376" y="1282318"/>
                  <a:pt x="398519" y="1279461"/>
                  <a:pt x="394709" y="1277556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Graphic 9">
            <a:extLst>
              <a:ext uri="{FF2B5EF4-FFF2-40B4-BE49-F238E27FC236}">
                <a16:creationId xmlns:a16="http://schemas.microsoft.com/office/drawing/2014/main" id="{7A578FE1-02A3-4BD0-88AB-FC0311284C4F}"/>
              </a:ext>
            </a:extLst>
          </p:cNvPr>
          <p:cNvSpPr/>
          <p:nvPr/>
        </p:nvSpPr>
        <p:spPr>
          <a:xfrm rot="12303559">
            <a:off x="-1349067" y="-532953"/>
            <a:ext cx="3704483" cy="585468"/>
          </a:xfrm>
          <a:custGeom>
            <a:avLst/>
            <a:gdLst>
              <a:gd name="connsiteX0" fmla="*/ 55245 w 958214"/>
              <a:gd name="connsiteY0" fmla="*/ 86678 h 499110"/>
              <a:gd name="connsiteX1" fmla="*/ 60960 w 958214"/>
              <a:gd name="connsiteY1" fmla="*/ 86678 h 499110"/>
              <a:gd name="connsiteX2" fmla="*/ 66675 w 958214"/>
              <a:gd name="connsiteY2" fmla="*/ 92393 h 499110"/>
              <a:gd name="connsiteX3" fmla="*/ 69533 w 958214"/>
              <a:gd name="connsiteY3" fmla="*/ 92393 h 499110"/>
              <a:gd name="connsiteX4" fmla="*/ 74295 w 958214"/>
              <a:gd name="connsiteY4" fmla="*/ 88583 h 499110"/>
              <a:gd name="connsiteX5" fmla="*/ 97155 w 958214"/>
              <a:gd name="connsiteY5" fmla="*/ 90488 h 499110"/>
              <a:gd name="connsiteX6" fmla="*/ 112395 w 958214"/>
              <a:gd name="connsiteY6" fmla="*/ 87630 h 499110"/>
              <a:gd name="connsiteX7" fmla="*/ 127635 w 958214"/>
              <a:gd name="connsiteY7" fmla="*/ 83820 h 499110"/>
              <a:gd name="connsiteX8" fmla="*/ 140970 w 958214"/>
              <a:gd name="connsiteY8" fmla="*/ 80010 h 499110"/>
              <a:gd name="connsiteX9" fmla="*/ 143828 w 958214"/>
              <a:gd name="connsiteY9" fmla="*/ 80963 h 499110"/>
              <a:gd name="connsiteX10" fmla="*/ 149543 w 958214"/>
              <a:gd name="connsiteY10" fmla="*/ 80963 h 499110"/>
              <a:gd name="connsiteX11" fmla="*/ 158115 w 958214"/>
              <a:gd name="connsiteY11" fmla="*/ 79058 h 499110"/>
              <a:gd name="connsiteX12" fmla="*/ 167640 w 958214"/>
              <a:gd name="connsiteY12" fmla="*/ 80010 h 499110"/>
              <a:gd name="connsiteX13" fmla="*/ 173355 w 958214"/>
              <a:gd name="connsiteY13" fmla="*/ 77153 h 499110"/>
              <a:gd name="connsiteX14" fmla="*/ 179070 w 958214"/>
              <a:gd name="connsiteY14" fmla="*/ 79058 h 499110"/>
              <a:gd name="connsiteX15" fmla="*/ 190500 w 958214"/>
              <a:gd name="connsiteY15" fmla="*/ 76200 h 499110"/>
              <a:gd name="connsiteX16" fmla="*/ 210503 w 958214"/>
              <a:gd name="connsiteY16" fmla="*/ 73343 h 499110"/>
              <a:gd name="connsiteX17" fmla="*/ 216218 w 958214"/>
              <a:gd name="connsiteY17" fmla="*/ 69533 h 499110"/>
              <a:gd name="connsiteX18" fmla="*/ 216218 w 958214"/>
              <a:gd name="connsiteY18" fmla="*/ 62865 h 499110"/>
              <a:gd name="connsiteX19" fmla="*/ 220028 w 958214"/>
              <a:gd name="connsiteY19" fmla="*/ 60008 h 499110"/>
              <a:gd name="connsiteX20" fmla="*/ 220980 w 958214"/>
              <a:gd name="connsiteY20" fmla="*/ 63818 h 499110"/>
              <a:gd name="connsiteX21" fmla="*/ 219075 w 958214"/>
              <a:gd name="connsiteY21" fmla="*/ 71438 h 499110"/>
              <a:gd name="connsiteX22" fmla="*/ 222885 w 958214"/>
              <a:gd name="connsiteY22" fmla="*/ 73343 h 499110"/>
              <a:gd name="connsiteX23" fmla="*/ 225743 w 958214"/>
              <a:gd name="connsiteY23" fmla="*/ 74295 h 499110"/>
              <a:gd name="connsiteX24" fmla="*/ 230505 w 958214"/>
              <a:gd name="connsiteY24" fmla="*/ 78105 h 499110"/>
              <a:gd name="connsiteX25" fmla="*/ 242888 w 958214"/>
              <a:gd name="connsiteY25" fmla="*/ 77153 h 499110"/>
              <a:gd name="connsiteX26" fmla="*/ 247650 w 958214"/>
              <a:gd name="connsiteY26" fmla="*/ 72390 h 499110"/>
              <a:gd name="connsiteX27" fmla="*/ 248603 w 958214"/>
              <a:gd name="connsiteY27" fmla="*/ 60008 h 499110"/>
              <a:gd name="connsiteX28" fmla="*/ 250508 w 958214"/>
              <a:gd name="connsiteY28" fmla="*/ 58103 h 499110"/>
              <a:gd name="connsiteX29" fmla="*/ 260033 w 958214"/>
              <a:gd name="connsiteY29" fmla="*/ 57150 h 499110"/>
              <a:gd name="connsiteX30" fmla="*/ 269558 w 958214"/>
              <a:gd name="connsiteY30" fmla="*/ 57150 h 499110"/>
              <a:gd name="connsiteX31" fmla="*/ 280035 w 958214"/>
              <a:gd name="connsiteY31" fmla="*/ 57150 h 499110"/>
              <a:gd name="connsiteX32" fmla="*/ 289560 w 958214"/>
              <a:gd name="connsiteY32" fmla="*/ 54293 h 499110"/>
              <a:gd name="connsiteX33" fmla="*/ 298133 w 958214"/>
              <a:gd name="connsiteY33" fmla="*/ 54293 h 499110"/>
              <a:gd name="connsiteX34" fmla="*/ 300990 w 958214"/>
              <a:gd name="connsiteY34" fmla="*/ 56198 h 499110"/>
              <a:gd name="connsiteX35" fmla="*/ 306705 w 958214"/>
              <a:gd name="connsiteY35" fmla="*/ 56198 h 499110"/>
              <a:gd name="connsiteX36" fmla="*/ 311468 w 958214"/>
              <a:gd name="connsiteY36" fmla="*/ 56198 h 499110"/>
              <a:gd name="connsiteX37" fmla="*/ 316230 w 958214"/>
              <a:gd name="connsiteY37" fmla="*/ 53340 h 499110"/>
              <a:gd name="connsiteX38" fmla="*/ 312420 w 958214"/>
              <a:gd name="connsiteY38" fmla="*/ 49530 h 499110"/>
              <a:gd name="connsiteX39" fmla="*/ 311468 w 958214"/>
              <a:gd name="connsiteY39" fmla="*/ 50483 h 499110"/>
              <a:gd name="connsiteX40" fmla="*/ 293370 w 958214"/>
              <a:gd name="connsiteY40" fmla="*/ 50483 h 499110"/>
              <a:gd name="connsiteX41" fmla="*/ 288608 w 958214"/>
              <a:gd name="connsiteY41" fmla="*/ 50483 h 499110"/>
              <a:gd name="connsiteX42" fmla="*/ 243840 w 958214"/>
              <a:gd name="connsiteY42" fmla="*/ 49530 h 499110"/>
              <a:gd name="connsiteX43" fmla="*/ 236220 w 958214"/>
              <a:gd name="connsiteY43" fmla="*/ 46673 h 499110"/>
              <a:gd name="connsiteX44" fmla="*/ 220980 w 958214"/>
              <a:gd name="connsiteY44" fmla="*/ 49530 h 499110"/>
              <a:gd name="connsiteX45" fmla="*/ 200025 w 958214"/>
              <a:gd name="connsiteY45" fmla="*/ 52388 h 499110"/>
              <a:gd name="connsiteX46" fmla="*/ 197168 w 958214"/>
              <a:gd name="connsiteY46" fmla="*/ 51435 h 499110"/>
              <a:gd name="connsiteX47" fmla="*/ 186690 w 958214"/>
              <a:gd name="connsiteY47" fmla="*/ 51435 h 499110"/>
              <a:gd name="connsiteX48" fmla="*/ 179070 w 958214"/>
              <a:gd name="connsiteY48" fmla="*/ 49530 h 499110"/>
              <a:gd name="connsiteX49" fmla="*/ 170498 w 958214"/>
              <a:gd name="connsiteY49" fmla="*/ 51435 h 499110"/>
              <a:gd name="connsiteX50" fmla="*/ 160020 w 958214"/>
              <a:gd name="connsiteY50" fmla="*/ 51435 h 499110"/>
              <a:gd name="connsiteX51" fmla="*/ 148590 w 958214"/>
              <a:gd name="connsiteY51" fmla="*/ 54293 h 499110"/>
              <a:gd name="connsiteX52" fmla="*/ 139065 w 958214"/>
              <a:gd name="connsiteY52" fmla="*/ 53340 h 499110"/>
              <a:gd name="connsiteX53" fmla="*/ 130493 w 958214"/>
              <a:gd name="connsiteY53" fmla="*/ 54293 h 499110"/>
              <a:gd name="connsiteX54" fmla="*/ 120015 w 958214"/>
              <a:gd name="connsiteY54" fmla="*/ 55245 h 499110"/>
              <a:gd name="connsiteX55" fmla="*/ 113348 w 958214"/>
              <a:gd name="connsiteY55" fmla="*/ 56198 h 499110"/>
              <a:gd name="connsiteX56" fmla="*/ 104775 w 958214"/>
              <a:gd name="connsiteY56" fmla="*/ 57150 h 499110"/>
              <a:gd name="connsiteX57" fmla="*/ 94298 w 958214"/>
              <a:gd name="connsiteY57" fmla="*/ 59055 h 499110"/>
              <a:gd name="connsiteX58" fmla="*/ 83820 w 958214"/>
              <a:gd name="connsiteY58" fmla="*/ 59055 h 499110"/>
              <a:gd name="connsiteX59" fmla="*/ 77153 w 958214"/>
              <a:gd name="connsiteY59" fmla="*/ 59055 h 499110"/>
              <a:gd name="connsiteX60" fmla="*/ 68580 w 958214"/>
              <a:gd name="connsiteY60" fmla="*/ 66675 h 499110"/>
              <a:gd name="connsiteX61" fmla="*/ 70485 w 958214"/>
              <a:gd name="connsiteY61" fmla="*/ 72390 h 499110"/>
              <a:gd name="connsiteX62" fmla="*/ 73343 w 958214"/>
              <a:gd name="connsiteY62" fmla="*/ 80010 h 499110"/>
              <a:gd name="connsiteX63" fmla="*/ 65723 w 958214"/>
              <a:gd name="connsiteY63" fmla="*/ 82868 h 499110"/>
              <a:gd name="connsiteX64" fmla="*/ 58103 w 958214"/>
              <a:gd name="connsiteY64" fmla="*/ 76200 h 499110"/>
              <a:gd name="connsiteX65" fmla="*/ 54293 w 958214"/>
              <a:gd name="connsiteY65" fmla="*/ 75248 h 499110"/>
              <a:gd name="connsiteX66" fmla="*/ 48578 w 958214"/>
              <a:gd name="connsiteY66" fmla="*/ 82868 h 499110"/>
              <a:gd name="connsiteX67" fmla="*/ 55245 w 958214"/>
              <a:gd name="connsiteY67" fmla="*/ 86678 h 499110"/>
              <a:gd name="connsiteX68" fmla="*/ 230505 w 958214"/>
              <a:gd name="connsiteY68" fmla="*/ 61913 h 499110"/>
              <a:gd name="connsiteX69" fmla="*/ 227648 w 958214"/>
              <a:gd name="connsiteY69" fmla="*/ 63818 h 499110"/>
              <a:gd name="connsiteX70" fmla="*/ 230505 w 958214"/>
              <a:gd name="connsiteY70" fmla="*/ 61913 h 499110"/>
              <a:gd name="connsiteX71" fmla="*/ 70485 w 958214"/>
              <a:gd name="connsiteY71" fmla="*/ 46673 h 499110"/>
              <a:gd name="connsiteX72" fmla="*/ 71438 w 958214"/>
              <a:gd name="connsiteY72" fmla="*/ 42863 h 499110"/>
              <a:gd name="connsiteX73" fmla="*/ 83820 w 958214"/>
              <a:gd name="connsiteY73" fmla="*/ 37148 h 499110"/>
              <a:gd name="connsiteX74" fmla="*/ 99060 w 958214"/>
              <a:gd name="connsiteY74" fmla="*/ 35243 h 499110"/>
              <a:gd name="connsiteX75" fmla="*/ 114300 w 958214"/>
              <a:gd name="connsiteY75" fmla="*/ 31433 h 499110"/>
              <a:gd name="connsiteX76" fmla="*/ 122873 w 958214"/>
              <a:gd name="connsiteY76" fmla="*/ 31433 h 499110"/>
              <a:gd name="connsiteX77" fmla="*/ 138113 w 958214"/>
              <a:gd name="connsiteY77" fmla="*/ 34290 h 499110"/>
              <a:gd name="connsiteX78" fmla="*/ 155258 w 958214"/>
              <a:gd name="connsiteY78" fmla="*/ 30480 h 499110"/>
              <a:gd name="connsiteX79" fmla="*/ 171450 w 958214"/>
              <a:gd name="connsiteY79" fmla="*/ 30480 h 499110"/>
              <a:gd name="connsiteX80" fmla="*/ 186690 w 958214"/>
              <a:gd name="connsiteY80" fmla="*/ 27623 h 499110"/>
              <a:gd name="connsiteX81" fmla="*/ 201930 w 958214"/>
              <a:gd name="connsiteY81" fmla="*/ 28575 h 499110"/>
              <a:gd name="connsiteX82" fmla="*/ 213360 w 958214"/>
              <a:gd name="connsiteY82" fmla="*/ 29528 h 499110"/>
              <a:gd name="connsiteX83" fmla="*/ 229553 w 958214"/>
              <a:gd name="connsiteY83" fmla="*/ 24765 h 499110"/>
              <a:gd name="connsiteX84" fmla="*/ 259080 w 958214"/>
              <a:gd name="connsiteY84" fmla="*/ 28575 h 499110"/>
              <a:gd name="connsiteX85" fmla="*/ 263843 w 958214"/>
              <a:gd name="connsiteY85" fmla="*/ 23813 h 499110"/>
              <a:gd name="connsiteX86" fmla="*/ 266700 w 958214"/>
              <a:gd name="connsiteY86" fmla="*/ 23813 h 499110"/>
              <a:gd name="connsiteX87" fmla="*/ 273368 w 958214"/>
              <a:gd name="connsiteY87" fmla="*/ 28575 h 499110"/>
              <a:gd name="connsiteX88" fmla="*/ 278130 w 958214"/>
              <a:gd name="connsiteY88" fmla="*/ 26670 h 499110"/>
              <a:gd name="connsiteX89" fmla="*/ 302895 w 958214"/>
              <a:gd name="connsiteY89" fmla="*/ 24765 h 499110"/>
              <a:gd name="connsiteX90" fmla="*/ 323850 w 958214"/>
              <a:gd name="connsiteY90" fmla="*/ 25718 h 499110"/>
              <a:gd name="connsiteX91" fmla="*/ 332423 w 958214"/>
              <a:gd name="connsiteY91" fmla="*/ 28575 h 499110"/>
              <a:gd name="connsiteX92" fmla="*/ 337185 w 958214"/>
              <a:gd name="connsiteY92" fmla="*/ 29528 h 499110"/>
              <a:gd name="connsiteX93" fmla="*/ 358140 w 958214"/>
              <a:gd name="connsiteY93" fmla="*/ 26670 h 499110"/>
              <a:gd name="connsiteX94" fmla="*/ 360045 w 958214"/>
              <a:gd name="connsiteY94" fmla="*/ 29528 h 499110"/>
              <a:gd name="connsiteX95" fmla="*/ 360045 w 958214"/>
              <a:gd name="connsiteY95" fmla="*/ 43815 h 499110"/>
              <a:gd name="connsiteX96" fmla="*/ 352425 w 958214"/>
              <a:gd name="connsiteY96" fmla="*/ 51435 h 499110"/>
              <a:gd name="connsiteX97" fmla="*/ 349568 w 958214"/>
              <a:gd name="connsiteY97" fmla="*/ 47625 h 499110"/>
              <a:gd name="connsiteX98" fmla="*/ 356235 w 958214"/>
              <a:gd name="connsiteY98" fmla="*/ 41910 h 499110"/>
              <a:gd name="connsiteX99" fmla="*/ 354330 w 958214"/>
              <a:gd name="connsiteY99" fmla="*/ 35243 h 499110"/>
              <a:gd name="connsiteX100" fmla="*/ 348615 w 958214"/>
              <a:gd name="connsiteY100" fmla="*/ 35243 h 499110"/>
              <a:gd name="connsiteX101" fmla="*/ 330518 w 958214"/>
              <a:gd name="connsiteY101" fmla="*/ 35243 h 499110"/>
              <a:gd name="connsiteX102" fmla="*/ 316230 w 958214"/>
              <a:gd name="connsiteY102" fmla="*/ 35243 h 499110"/>
              <a:gd name="connsiteX103" fmla="*/ 305753 w 958214"/>
              <a:gd name="connsiteY103" fmla="*/ 37148 h 499110"/>
              <a:gd name="connsiteX104" fmla="*/ 302895 w 958214"/>
              <a:gd name="connsiteY104" fmla="*/ 38100 h 499110"/>
              <a:gd name="connsiteX105" fmla="*/ 255270 w 958214"/>
              <a:gd name="connsiteY105" fmla="*/ 37148 h 499110"/>
              <a:gd name="connsiteX106" fmla="*/ 247650 w 958214"/>
              <a:gd name="connsiteY106" fmla="*/ 35243 h 499110"/>
              <a:gd name="connsiteX107" fmla="*/ 240983 w 958214"/>
              <a:gd name="connsiteY107" fmla="*/ 37148 h 499110"/>
              <a:gd name="connsiteX108" fmla="*/ 227648 w 958214"/>
              <a:gd name="connsiteY108" fmla="*/ 40958 h 499110"/>
              <a:gd name="connsiteX109" fmla="*/ 216218 w 958214"/>
              <a:gd name="connsiteY109" fmla="*/ 36195 h 499110"/>
              <a:gd name="connsiteX110" fmla="*/ 189548 w 958214"/>
              <a:gd name="connsiteY110" fmla="*/ 41910 h 499110"/>
              <a:gd name="connsiteX111" fmla="*/ 181928 w 958214"/>
              <a:gd name="connsiteY111" fmla="*/ 40958 h 499110"/>
              <a:gd name="connsiteX112" fmla="*/ 162878 w 958214"/>
              <a:gd name="connsiteY112" fmla="*/ 40005 h 499110"/>
              <a:gd name="connsiteX113" fmla="*/ 144780 w 958214"/>
              <a:gd name="connsiteY113" fmla="*/ 46673 h 499110"/>
              <a:gd name="connsiteX114" fmla="*/ 140018 w 958214"/>
              <a:gd name="connsiteY114" fmla="*/ 45720 h 499110"/>
              <a:gd name="connsiteX115" fmla="*/ 137160 w 958214"/>
              <a:gd name="connsiteY115" fmla="*/ 43815 h 499110"/>
              <a:gd name="connsiteX116" fmla="*/ 111443 w 958214"/>
              <a:gd name="connsiteY116" fmla="*/ 46673 h 499110"/>
              <a:gd name="connsiteX117" fmla="*/ 76200 w 958214"/>
              <a:gd name="connsiteY117" fmla="*/ 49530 h 499110"/>
              <a:gd name="connsiteX118" fmla="*/ 72390 w 958214"/>
              <a:gd name="connsiteY118" fmla="*/ 49530 h 499110"/>
              <a:gd name="connsiteX119" fmla="*/ 70485 w 958214"/>
              <a:gd name="connsiteY119" fmla="*/ 46673 h 499110"/>
              <a:gd name="connsiteX120" fmla="*/ 453390 w 958214"/>
              <a:gd name="connsiteY120" fmla="*/ 30480 h 499110"/>
              <a:gd name="connsiteX121" fmla="*/ 455295 w 958214"/>
              <a:gd name="connsiteY121" fmla="*/ 27623 h 499110"/>
              <a:gd name="connsiteX122" fmla="*/ 458153 w 958214"/>
              <a:gd name="connsiteY122" fmla="*/ 25718 h 499110"/>
              <a:gd name="connsiteX123" fmla="*/ 487680 w 958214"/>
              <a:gd name="connsiteY123" fmla="*/ 21908 h 499110"/>
              <a:gd name="connsiteX124" fmla="*/ 498158 w 958214"/>
              <a:gd name="connsiteY124" fmla="*/ 22860 h 499110"/>
              <a:gd name="connsiteX125" fmla="*/ 507683 w 958214"/>
              <a:gd name="connsiteY125" fmla="*/ 21908 h 499110"/>
              <a:gd name="connsiteX126" fmla="*/ 518160 w 958214"/>
              <a:gd name="connsiteY126" fmla="*/ 21908 h 499110"/>
              <a:gd name="connsiteX127" fmla="*/ 544830 w 958214"/>
              <a:gd name="connsiteY127" fmla="*/ 21908 h 499110"/>
              <a:gd name="connsiteX128" fmla="*/ 558165 w 958214"/>
              <a:gd name="connsiteY128" fmla="*/ 19050 h 499110"/>
              <a:gd name="connsiteX129" fmla="*/ 561975 w 958214"/>
              <a:gd name="connsiteY129" fmla="*/ 19050 h 499110"/>
              <a:gd name="connsiteX130" fmla="*/ 575310 w 958214"/>
              <a:gd name="connsiteY130" fmla="*/ 20003 h 499110"/>
              <a:gd name="connsiteX131" fmla="*/ 587693 w 958214"/>
              <a:gd name="connsiteY131" fmla="*/ 20003 h 499110"/>
              <a:gd name="connsiteX132" fmla="*/ 601980 w 958214"/>
              <a:gd name="connsiteY132" fmla="*/ 20955 h 499110"/>
              <a:gd name="connsiteX133" fmla="*/ 609600 w 958214"/>
              <a:gd name="connsiteY133" fmla="*/ 22860 h 499110"/>
              <a:gd name="connsiteX134" fmla="*/ 602933 w 958214"/>
              <a:gd name="connsiteY134" fmla="*/ 24765 h 499110"/>
              <a:gd name="connsiteX135" fmla="*/ 589598 w 958214"/>
              <a:gd name="connsiteY135" fmla="*/ 28575 h 499110"/>
              <a:gd name="connsiteX136" fmla="*/ 577215 w 958214"/>
              <a:gd name="connsiteY136" fmla="*/ 28575 h 499110"/>
              <a:gd name="connsiteX137" fmla="*/ 556260 w 958214"/>
              <a:gd name="connsiteY137" fmla="*/ 31433 h 499110"/>
              <a:gd name="connsiteX138" fmla="*/ 543878 w 958214"/>
              <a:gd name="connsiteY138" fmla="*/ 34290 h 499110"/>
              <a:gd name="connsiteX139" fmla="*/ 537210 w 958214"/>
              <a:gd name="connsiteY139" fmla="*/ 35243 h 499110"/>
              <a:gd name="connsiteX140" fmla="*/ 498158 w 958214"/>
              <a:gd name="connsiteY140" fmla="*/ 34290 h 499110"/>
              <a:gd name="connsiteX141" fmla="*/ 498158 w 958214"/>
              <a:gd name="connsiteY141" fmla="*/ 34290 h 499110"/>
              <a:gd name="connsiteX142" fmla="*/ 455295 w 958214"/>
              <a:gd name="connsiteY142" fmla="*/ 33338 h 499110"/>
              <a:gd name="connsiteX143" fmla="*/ 453390 w 958214"/>
              <a:gd name="connsiteY143" fmla="*/ 30480 h 499110"/>
              <a:gd name="connsiteX144" fmla="*/ 403860 w 958214"/>
              <a:gd name="connsiteY144" fmla="*/ 30480 h 499110"/>
              <a:gd name="connsiteX145" fmla="*/ 404813 w 958214"/>
              <a:gd name="connsiteY145" fmla="*/ 27623 h 499110"/>
              <a:gd name="connsiteX146" fmla="*/ 409575 w 958214"/>
              <a:gd name="connsiteY146" fmla="*/ 24765 h 499110"/>
              <a:gd name="connsiteX147" fmla="*/ 419100 w 958214"/>
              <a:gd name="connsiteY147" fmla="*/ 25718 h 499110"/>
              <a:gd name="connsiteX148" fmla="*/ 427673 w 958214"/>
              <a:gd name="connsiteY148" fmla="*/ 24765 h 499110"/>
              <a:gd name="connsiteX149" fmla="*/ 438150 w 958214"/>
              <a:gd name="connsiteY149" fmla="*/ 25718 h 499110"/>
              <a:gd name="connsiteX150" fmla="*/ 439103 w 958214"/>
              <a:gd name="connsiteY150" fmla="*/ 28575 h 499110"/>
              <a:gd name="connsiteX151" fmla="*/ 429578 w 958214"/>
              <a:gd name="connsiteY151" fmla="*/ 28575 h 499110"/>
              <a:gd name="connsiteX152" fmla="*/ 424815 w 958214"/>
              <a:gd name="connsiteY152" fmla="*/ 32385 h 499110"/>
              <a:gd name="connsiteX153" fmla="*/ 405765 w 958214"/>
              <a:gd name="connsiteY153" fmla="*/ 31433 h 499110"/>
              <a:gd name="connsiteX154" fmla="*/ 403860 w 958214"/>
              <a:gd name="connsiteY154" fmla="*/ 30480 h 499110"/>
              <a:gd name="connsiteX155" fmla="*/ 348615 w 958214"/>
              <a:gd name="connsiteY155" fmla="*/ 47625 h 499110"/>
              <a:gd name="connsiteX156" fmla="*/ 340995 w 958214"/>
              <a:gd name="connsiteY156" fmla="*/ 51435 h 499110"/>
              <a:gd name="connsiteX157" fmla="*/ 330518 w 958214"/>
              <a:gd name="connsiteY157" fmla="*/ 51435 h 499110"/>
              <a:gd name="connsiteX158" fmla="*/ 330518 w 958214"/>
              <a:gd name="connsiteY158" fmla="*/ 49530 h 499110"/>
              <a:gd name="connsiteX159" fmla="*/ 324803 w 958214"/>
              <a:gd name="connsiteY159" fmla="*/ 43815 h 499110"/>
              <a:gd name="connsiteX160" fmla="*/ 332423 w 958214"/>
              <a:gd name="connsiteY160" fmla="*/ 42863 h 499110"/>
              <a:gd name="connsiteX161" fmla="*/ 334328 w 958214"/>
              <a:gd name="connsiteY161" fmla="*/ 42863 h 499110"/>
              <a:gd name="connsiteX162" fmla="*/ 345758 w 958214"/>
              <a:gd name="connsiteY162" fmla="*/ 40005 h 499110"/>
              <a:gd name="connsiteX163" fmla="*/ 348615 w 958214"/>
              <a:gd name="connsiteY163" fmla="*/ 42863 h 499110"/>
              <a:gd name="connsiteX164" fmla="*/ 348615 w 958214"/>
              <a:gd name="connsiteY164" fmla="*/ 47625 h 499110"/>
              <a:gd name="connsiteX165" fmla="*/ 348615 w 958214"/>
              <a:gd name="connsiteY165" fmla="*/ 46673 h 499110"/>
              <a:gd name="connsiteX166" fmla="*/ 348615 w 958214"/>
              <a:gd name="connsiteY166" fmla="*/ 46673 h 499110"/>
              <a:gd name="connsiteX167" fmla="*/ 348615 w 958214"/>
              <a:gd name="connsiteY167" fmla="*/ 46673 h 499110"/>
              <a:gd name="connsiteX168" fmla="*/ 348615 w 958214"/>
              <a:gd name="connsiteY168" fmla="*/ 46673 h 499110"/>
              <a:gd name="connsiteX169" fmla="*/ 348615 w 958214"/>
              <a:gd name="connsiteY169" fmla="*/ 46673 h 499110"/>
              <a:gd name="connsiteX170" fmla="*/ 32385 w 958214"/>
              <a:gd name="connsiteY170" fmla="*/ 100013 h 499110"/>
              <a:gd name="connsiteX171" fmla="*/ 32385 w 958214"/>
              <a:gd name="connsiteY171" fmla="*/ 95250 h 499110"/>
              <a:gd name="connsiteX172" fmla="*/ 40958 w 958214"/>
              <a:gd name="connsiteY172" fmla="*/ 86678 h 499110"/>
              <a:gd name="connsiteX173" fmla="*/ 44768 w 958214"/>
              <a:gd name="connsiteY173" fmla="*/ 89535 h 499110"/>
              <a:gd name="connsiteX174" fmla="*/ 44768 w 958214"/>
              <a:gd name="connsiteY174" fmla="*/ 95250 h 499110"/>
              <a:gd name="connsiteX175" fmla="*/ 40005 w 958214"/>
              <a:gd name="connsiteY175" fmla="*/ 100013 h 499110"/>
              <a:gd name="connsiteX176" fmla="*/ 32385 w 958214"/>
              <a:gd name="connsiteY176" fmla="*/ 100013 h 499110"/>
              <a:gd name="connsiteX177" fmla="*/ 364808 w 958214"/>
              <a:gd name="connsiteY177" fmla="*/ 46673 h 499110"/>
              <a:gd name="connsiteX178" fmla="*/ 363855 w 958214"/>
              <a:gd name="connsiteY178" fmla="*/ 40958 h 499110"/>
              <a:gd name="connsiteX179" fmla="*/ 366713 w 958214"/>
              <a:gd name="connsiteY179" fmla="*/ 40958 h 499110"/>
              <a:gd name="connsiteX180" fmla="*/ 378143 w 958214"/>
              <a:gd name="connsiteY180" fmla="*/ 43815 h 499110"/>
              <a:gd name="connsiteX181" fmla="*/ 380048 w 958214"/>
              <a:gd name="connsiteY181" fmla="*/ 45720 h 499110"/>
              <a:gd name="connsiteX182" fmla="*/ 378143 w 958214"/>
              <a:gd name="connsiteY182" fmla="*/ 47625 h 499110"/>
              <a:gd name="connsiteX183" fmla="*/ 371475 w 958214"/>
              <a:gd name="connsiteY183" fmla="*/ 50483 h 499110"/>
              <a:gd name="connsiteX184" fmla="*/ 364808 w 958214"/>
              <a:gd name="connsiteY184" fmla="*/ 46673 h 499110"/>
              <a:gd name="connsiteX185" fmla="*/ 385763 w 958214"/>
              <a:gd name="connsiteY185" fmla="*/ 40958 h 499110"/>
              <a:gd name="connsiteX186" fmla="*/ 393383 w 958214"/>
              <a:gd name="connsiteY186" fmla="*/ 41910 h 499110"/>
              <a:gd name="connsiteX187" fmla="*/ 394335 w 958214"/>
              <a:gd name="connsiteY187" fmla="*/ 45720 h 499110"/>
              <a:gd name="connsiteX188" fmla="*/ 392430 w 958214"/>
              <a:gd name="connsiteY188" fmla="*/ 47625 h 499110"/>
              <a:gd name="connsiteX189" fmla="*/ 385763 w 958214"/>
              <a:gd name="connsiteY189" fmla="*/ 47625 h 499110"/>
              <a:gd name="connsiteX190" fmla="*/ 384810 w 958214"/>
              <a:gd name="connsiteY190" fmla="*/ 44768 h 499110"/>
              <a:gd name="connsiteX191" fmla="*/ 385763 w 958214"/>
              <a:gd name="connsiteY191" fmla="*/ 40958 h 499110"/>
              <a:gd name="connsiteX192" fmla="*/ 276225 w 958214"/>
              <a:gd name="connsiteY192" fmla="*/ 63818 h 499110"/>
              <a:gd name="connsiteX193" fmla="*/ 277178 w 958214"/>
              <a:gd name="connsiteY193" fmla="*/ 67628 h 499110"/>
              <a:gd name="connsiteX194" fmla="*/ 269558 w 958214"/>
              <a:gd name="connsiteY194" fmla="*/ 75248 h 499110"/>
              <a:gd name="connsiteX195" fmla="*/ 266700 w 958214"/>
              <a:gd name="connsiteY195" fmla="*/ 73343 h 499110"/>
              <a:gd name="connsiteX196" fmla="*/ 267653 w 958214"/>
              <a:gd name="connsiteY196" fmla="*/ 71438 h 499110"/>
              <a:gd name="connsiteX197" fmla="*/ 273368 w 958214"/>
              <a:gd name="connsiteY197" fmla="*/ 64770 h 499110"/>
              <a:gd name="connsiteX198" fmla="*/ 276225 w 958214"/>
              <a:gd name="connsiteY198" fmla="*/ 63818 h 499110"/>
              <a:gd name="connsiteX199" fmla="*/ 381000 w 958214"/>
              <a:gd name="connsiteY199" fmla="*/ 32385 h 499110"/>
              <a:gd name="connsiteX200" fmla="*/ 384810 w 958214"/>
              <a:gd name="connsiteY200" fmla="*/ 27623 h 499110"/>
              <a:gd name="connsiteX201" fmla="*/ 387668 w 958214"/>
              <a:gd name="connsiteY201" fmla="*/ 31433 h 499110"/>
              <a:gd name="connsiteX202" fmla="*/ 384810 w 958214"/>
              <a:gd name="connsiteY202" fmla="*/ 35243 h 499110"/>
              <a:gd name="connsiteX203" fmla="*/ 381000 w 958214"/>
              <a:gd name="connsiteY203" fmla="*/ 32385 h 499110"/>
              <a:gd name="connsiteX204" fmla="*/ 626745 w 958214"/>
              <a:gd name="connsiteY204" fmla="*/ 65723 h 499110"/>
              <a:gd name="connsiteX205" fmla="*/ 625793 w 958214"/>
              <a:gd name="connsiteY205" fmla="*/ 59055 h 499110"/>
              <a:gd name="connsiteX206" fmla="*/ 624840 w 958214"/>
              <a:gd name="connsiteY206" fmla="*/ 54293 h 499110"/>
              <a:gd name="connsiteX207" fmla="*/ 627698 w 958214"/>
              <a:gd name="connsiteY207" fmla="*/ 54293 h 499110"/>
              <a:gd name="connsiteX208" fmla="*/ 629603 w 958214"/>
              <a:gd name="connsiteY208" fmla="*/ 58103 h 499110"/>
              <a:gd name="connsiteX209" fmla="*/ 626745 w 958214"/>
              <a:gd name="connsiteY209" fmla="*/ 65723 h 499110"/>
              <a:gd name="connsiteX210" fmla="*/ 626745 w 958214"/>
              <a:gd name="connsiteY210" fmla="*/ 65723 h 499110"/>
              <a:gd name="connsiteX211" fmla="*/ 626745 w 958214"/>
              <a:gd name="connsiteY211" fmla="*/ 65723 h 499110"/>
              <a:gd name="connsiteX212" fmla="*/ 626745 w 958214"/>
              <a:gd name="connsiteY212" fmla="*/ 65723 h 499110"/>
              <a:gd name="connsiteX213" fmla="*/ 626745 w 958214"/>
              <a:gd name="connsiteY213" fmla="*/ 65723 h 499110"/>
              <a:gd name="connsiteX214" fmla="*/ 626745 w 958214"/>
              <a:gd name="connsiteY214" fmla="*/ 65723 h 499110"/>
              <a:gd name="connsiteX215" fmla="*/ 538163 w 958214"/>
              <a:gd name="connsiteY215" fmla="*/ 93345 h 499110"/>
              <a:gd name="connsiteX216" fmla="*/ 539115 w 958214"/>
              <a:gd name="connsiteY216" fmla="*/ 94298 h 499110"/>
              <a:gd name="connsiteX217" fmla="*/ 538163 w 958214"/>
              <a:gd name="connsiteY217" fmla="*/ 97155 h 499110"/>
              <a:gd name="connsiteX218" fmla="*/ 526733 w 958214"/>
              <a:gd name="connsiteY218" fmla="*/ 97155 h 499110"/>
              <a:gd name="connsiteX219" fmla="*/ 527685 w 958214"/>
              <a:gd name="connsiteY219" fmla="*/ 94298 h 499110"/>
              <a:gd name="connsiteX220" fmla="*/ 538163 w 958214"/>
              <a:gd name="connsiteY220" fmla="*/ 93345 h 499110"/>
              <a:gd name="connsiteX221" fmla="*/ 438150 w 958214"/>
              <a:gd name="connsiteY221" fmla="*/ 28575 h 499110"/>
              <a:gd name="connsiteX222" fmla="*/ 438150 w 958214"/>
              <a:gd name="connsiteY222" fmla="*/ 28575 h 499110"/>
              <a:gd name="connsiteX223" fmla="*/ 438150 w 958214"/>
              <a:gd name="connsiteY223" fmla="*/ 28575 h 499110"/>
              <a:gd name="connsiteX224" fmla="*/ 438150 w 958214"/>
              <a:gd name="connsiteY224" fmla="*/ 28575 h 499110"/>
              <a:gd name="connsiteX225" fmla="*/ 438150 w 958214"/>
              <a:gd name="connsiteY225" fmla="*/ 28575 h 499110"/>
              <a:gd name="connsiteX226" fmla="*/ 436245 w 958214"/>
              <a:gd name="connsiteY226" fmla="*/ 33338 h 499110"/>
              <a:gd name="connsiteX227" fmla="*/ 438150 w 958214"/>
              <a:gd name="connsiteY227" fmla="*/ 28575 h 499110"/>
              <a:gd name="connsiteX228" fmla="*/ 441008 w 958214"/>
              <a:gd name="connsiteY228" fmla="*/ 33338 h 499110"/>
              <a:gd name="connsiteX229" fmla="*/ 437198 w 958214"/>
              <a:gd name="connsiteY229" fmla="*/ 36195 h 499110"/>
              <a:gd name="connsiteX230" fmla="*/ 434340 w 958214"/>
              <a:gd name="connsiteY230" fmla="*/ 34290 h 499110"/>
              <a:gd name="connsiteX231" fmla="*/ 436245 w 958214"/>
              <a:gd name="connsiteY231" fmla="*/ 33338 h 499110"/>
              <a:gd name="connsiteX232" fmla="*/ 662940 w 958214"/>
              <a:gd name="connsiteY232" fmla="*/ 57150 h 499110"/>
              <a:gd name="connsiteX233" fmla="*/ 666750 w 958214"/>
              <a:gd name="connsiteY233" fmla="*/ 54293 h 499110"/>
              <a:gd name="connsiteX234" fmla="*/ 669608 w 958214"/>
              <a:gd name="connsiteY234" fmla="*/ 56198 h 499110"/>
              <a:gd name="connsiteX235" fmla="*/ 664845 w 958214"/>
              <a:gd name="connsiteY235" fmla="*/ 60960 h 499110"/>
              <a:gd name="connsiteX236" fmla="*/ 662940 w 958214"/>
              <a:gd name="connsiteY236" fmla="*/ 57150 h 499110"/>
              <a:gd name="connsiteX237" fmla="*/ 330518 w 958214"/>
              <a:gd name="connsiteY237" fmla="*/ 50483 h 499110"/>
              <a:gd name="connsiteX238" fmla="*/ 330518 w 958214"/>
              <a:gd name="connsiteY238" fmla="*/ 50483 h 499110"/>
              <a:gd name="connsiteX239" fmla="*/ 330518 w 958214"/>
              <a:gd name="connsiteY239" fmla="*/ 50483 h 499110"/>
              <a:gd name="connsiteX240" fmla="*/ 330518 w 958214"/>
              <a:gd name="connsiteY240" fmla="*/ 50483 h 499110"/>
              <a:gd name="connsiteX241" fmla="*/ 330518 w 958214"/>
              <a:gd name="connsiteY241" fmla="*/ 50483 h 499110"/>
              <a:gd name="connsiteX242" fmla="*/ 330518 w 958214"/>
              <a:gd name="connsiteY242" fmla="*/ 51435 h 499110"/>
              <a:gd name="connsiteX243" fmla="*/ 325755 w 958214"/>
              <a:gd name="connsiteY243" fmla="*/ 58103 h 499110"/>
              <a:gd name="connsiteX244" fmla="*/ 323850 w 958214"/>
              <a:gd name="connsiteY244" fmla="*/ 56198 h 499110"/>
              <a:gd name="connsiteX245" fmla="*/ 325755 w 958214"/>
              <a:gd name="connsiteY245" fmla="*/ 51435 h 499110"/>
              <a:gd name="connsiteX246" fmla="*/ 330518 w 958214"/>
              <a:gd name="connsiteY246" fmla="*/ 51435 h 499110"/>
              <a:gd name="connsiteX247" fmla="*/ 624840 w 958214"/>
              <a:gd name="connsiteY247" fmla="*/ 65723 h 499110"/>
              <a:gd name="connsiteX248" fmla="*/ 625793 w 958214"/>
              <a:gd name="connsiteY248" fmla="*/ 65723 h 499110"/>
              <a:gd name="connsiteX249" fmla="*/ 625793 w 958214"/>
              <a:gd name="connsiteY249" fmla="*/ 69533 h 499110"/>
              <a:gd name="connsiteX250" fmla="*/ 624840 w 958214"/>
              <a:gd name="connsiteY250" fmla="*/ 73343 h 499110"/>
              <a:gd name="connsiteX251" fmla="*/ 621983 w 958214"/>
              <a:gd name="connsiteY251" fmla="*/ 71438 h 499110"/>
              <a:gd name="connsiteX252" fmla="*/ 620078 w 958214"/>
              <a:gd name="connsiteY252" fmla="*/ 66675 h 499110"/>
              <a:gd name="connsiteX253" fmla="*/ 624840 w 958214"/>
              <a:gd name="connsiteY253" fmla="*/ 65723 h 499110"/>
              <a:gd name="connsiteX254" fmla="*/ 283845 w 958214"/>
              <a:gd name="connsiteY254" fmla="*/ 68580 h 499110"/>
              <a:gd name="connsiteX255" fmla="*/ 285750 w 958214"/>
              <a:gd name="connsiteY255" fmla="*/ 71438 h 499110"/>
              <a:gd name="connsiteX256" fmla="*/ 284798 w 958214"/>
              <a:gd name="connsiteY256" fmla="*/ 74295 h 499110"/>
              <a:gd name="connsiteX257" fmla="*/ 280035 w 958214"/>
              <a:gd name="connsiteY257" fmla="*/ 71438 h 499110"/>
              <a:gd name="connsiteX258" fmla="*/ 280988 w 958214"/>
              <a:gd name="connsiteY258" fmla="*/ 67628 h 499110"/>
              <a:gd name="connsiteX259" fmla="*/ 283845 w 958214"/>
              <a:gd name="connsiteY259" fmla="*/ 68580 h 499110"/>
              <a:gd name="connsiteX260" fmla="*/ 317183 w 958214"/>
              <a:gd name="connsiteY260" fmla="*/ 69533 h 499110"/>
              <a:gd name="connsiteX261" fmla="*/ 319088 w 958214"/>
              <a:gd name="connsiteY261" fmla="*/ 68580 h 499110"/>
              <a:gd name="connsiteX262" fmla="*/ 320040 w 958214"/>
              <a:gd name="connsiteY262" fmla="*/ 71438 h 499110"/>
              <a:gd name="connsiteX263" fmla="*/ 317183 w 958214"/>
              <a:gd name="connsiteY263" fmla="*/ 75248 h 499110"/>
              <a:gd name="connsiteX264" fmla="*/ 314325 w 958214"/>
              <a:gd name="connsiteY264" fmla="*/ 74295 h 499110"/>
              <a:gd name="connsiteX265" fmla="*/ 315278 w 958214"/>
              <a:gd name="connsiteY265" fmla="*/ 71438 h 499110"/>
              <a:gd name="connsiteX266" fmla="*/ 317183 w 958214"/>
              <a:gd name="connsiteY266" fmla="*/ 69533 h 499110"/>
              <a:gd name="connsiteX267" fmla="*/ 40958 w 958214"/>
              <a:gd name="connsiteY267" fmla="*/ 77153 h 499110"/>
              <a:gd name="connsiteX268" fmla="*/ 40958 w 958214"/>
              <a:gd name="connsiteY268" fmla="*/ 86678 h 499110"/>
              <a:gd name="connsiteX269" fmla="*/ 38100 w 958214"/>
              <a:gd name="connsiteY269" fmla="*/ 82868 h 499110"/>
              <a:gd name="connsiteX270" fmla="*/ 39053 w 958214"/>
              <a:gd name="connsiteY270" fmla="*/ 75248 h 499110"/>
              <a:gd name="connsiteX271" fmla="*/ 40005 w 958214"/>
              <a:gd name="connsiteY271" fmla="*/ 75248 h 499110"/>
              <a:gd name="connsiteX272" fmla="*/ 40958 w 958214"/>
              <a:gd name="connsiteY272" fmla="*/ 77153 h 499110"/>
              <a:gd name="connsiteX273" fmla="*/ 40958 w 958214"/>
              <a:gd name="connsiteY273" fmla="*/ 86678 h 499110"/>
              <a:gd name="connsiteX274" fmla="*/ 40958 w 958214"/>
              <a:gd name="connsiteY274" fmla="*/ 86678 h 499110"/>
              <a:gd name="connsiteX275" fmla="*/ 40958 w 958214"/>
              <a:gd name="connsiteY275" fmla="*/ 86678 h 499110"/>
              <a:gd name="connsiteX276" fmla="*/ 40958 w 958214"/>
              <a:gd name="connsiteY276" fmla="*/ 86678 h 499110"/>
              <a:gd name="connsiteX277" fmla="*/ 40958 w 958214"/>
              <a:gd name="connsiteY277" fmla="*/ 86678 h 499110"/>
              <a:gd name="connsiteX278" fmla="*/ 510540 w 958214"/>
              <a:gd name="connsiteY278" fmla="*/ 94298 h 499110"/>
              <a:gd name="connsiteX279" fmla="*/ 514350 w 958214"/>
              <a:gd name="connsiteY279" fmla="*/ 98108 h 499110"/>
              <a:gd name="connsiteX280" fmla="*/ 512445 w 958214"/>
              <a:gd name="connsiteY280" fmla="*/ 100013 h 499110"/>
              <a:gd name="connsiteX281" fmla="*/ 507683 w 958214"/>
              <a:gd name="connsiteY281" fmla="*/ 96203 h 499110"/>
              <a:gd name="connsiteX282" fmla="*/ 508635 w 958214"/>
              <a:gd name="connsiteY282" fmla="*/ 92393 h 499110"/>
              <a:gd name="connsiteX283" fmla="*/ 510540 w 958214"/>
              <a:gd name="connsiteY283" fmla="*/ 94298 h 499110"/>
              <a:gd name="connsiteX284" fmla="*/ 499110 w 958214"/>
              <a:gd name="connsiteY284" fmla="*/ 97155 h 499110"/>
              <a:gd name="connsiteX285" fmla="*/ 500063 w 958214"/>
              <a:gd name="connsiteY285" fmla="*/ 98108 h 499110"/>
              <a:gd name="connsiteX286" fmla="*/ 499110 w 958214"/>
              <a:gd name="connsiteY286" fmla="*/ 99060 h 499110"/>
              <a:gd name="connsiteX287" fmla="*/ 498158 w 958214"/>
              <a:gd name="connsiteY287" fmla="*/ 100013 h 499110"/>
              <a:gd name="connsiteX288" fmla="*/ 494348 w 958214"/>
              <a:gd name="connsiteY288" fmla="*/ 100013 h 499110"/>
              <a:gd name="connsiteX289" fmla="*/ 491490 w 958214"/>
              <a:gd name="connsiteY289" fmla="*/ 97155 h 499110"/>
              <a:gd name="connsiteX290" fmla="*/ 494348 w 958214"/>
              <a:gd name="connsiteY290" fmla="*/ 96203 h 499110"/>
              <a:gd name="connsiteX291" fmla="*/ 499110 w 958214"/>
              <a:gd name="connsiteY291" fmla="*/ 97155 h 499110"/>
              <a:gd name="connsiteX292" fmla="*/ 397193 w 958214"/>
              <a:gd name="connsiteY292" fmla="*/ 31433 h 499110"/>
              <a:gd name="connsiteX293" fmla="*/ 393383 w 958214"/>
              <a:gd name="connsiteY293" fmla="*/ 29528 h 499110"/>
              <a:gd name="connsiteX294" fmla="*/ 394335 w 958214"/>
              <a:gd name="connsiteY294" fmla="*/ 28575 h 499110"/>
              <a:gd name="connsiteX295" fmla="*/ 399098 w 958214"/>
              <a:gd name="connsiteY295" fmla="*/ 29528 h 499110"/>
              <a:gd name="connsiteX296" fmla="*/ 397193 w 958214"/>
              <a:gd name="connsiteY296" fmla="*/ 31433 h 499110"/>
              <a:gd name="connsiteX297" fmla="*/ 423863 w 958214"/>
              <a:gd name="connsiteY297" fmla="*/ 32385 h 499110"/>
              <a:gd name="connsiteX298" fmla="*/ 426720 w 958214"/>
              <a:gd name="connsiteY298" fmla="*/ 32385 h 499110"/>
              <a:gd name="connsiteX299" fmla="*/ 429578 w 958214"/>
              <a:gd name="connsiteY299" fmla="*/ 35243 h 499110"/>
              <a:gd name="connsiteX300" fmla="*/ 426720 w 958214"/>
              <a:gd name="connsiteY300" fmla="*/ 36195 h 499110"/>
              <a:gd name="connsiteX301" fmla="*/ 423863 w 958214"/>
              <a:gd name="connsiteY301" fmla="*/ 32385 h 499110"/>
              <a:gd name="connsiteX302" fmla="*/ 423863 w 958214"/>
              <a:gd name="connsiteY302" fmla="*/ 32385 h 499110"/>
              <a:gd name="connsiteX303" fmla="*/ 423863 w 958214"/>
              <a:gd name="connsiteY303" fmla="*/ 32385 h 499110"/>
              <a:gd name="connsiteX304" fmla="*/ 423863 w 958214"/>
              <a:gd name="connsiteY304" fmla="*/ 32385 h 499110"/>
              <a:gd name="connsiteX305" fmla="*/ 423863 w 958214"/>
              <a:gd name="connsiteY305" fmla="*/ 32385 h 499110"/>
              <a:gd name="connsiteX306" fmla="*/ 423863 w 958214"/>
              <a:gd name="connsiteY306" fmla="*/ 32385 h 499110"/>
              <a:gd name="connsiteX307" fmla="*/ 409575 w 958214"/>
              <a:gd name="connsiteY307" fmla="*/ 46673 h 499110"/>
              <a:gd name="connsiteX308" fmla="*/ 412433 w 958214"/>
              <a:gd name="connsiteY308" fmla="*/ 44768 h 499110"/>
              <a:gd name="connsiteX309" fmla="*/ 415290 w 958214"/>
              <a:gd name="connsiteY309" fmla="*/ 46673 h 499110"/>
              <a:gd name="connsiteX310" fmla="*/ 412433 w 958214"/>
              <a:gd name="connsiteY310" fmla="*/ 48578 h 499110"/>
              <a:gd name="connsiteX311" fmla="*/ 409575 w 958214"/>
              <a:gd name="connsiteY311" fmla="*/ 46673 h 499110"/>
              <a:gd name="connsiteX312" fmla="*/ 651510 w 958214"/>
              <a:gd name="connsiteY312" fmla="*/ 58103 h 499110"/>
              <a:gd name="connsiteX313" fmla="*/ 648653 w 958214"/>
              <a:gd name="connsiteY313" fmla="*/ 57150 h 499110"/>
              <a:gd name="connsiteX314" fmla="*/ 649605 w 958214"/>
              <a:gd name="connsiteY314" fmla="*/ 54293 h 499110"/>
              <a:gd name="connsiteX315" fmla="*/ 653415 w 958214"/>
              <a:gd name="connsiteY315" fmla="*/ 56198 h 499110"/>
              <a:gd name="connsiteX316" fmla="*/ 651510 w 958214"/>
              <a:gd name="connsiteY316" fmla="*/ 58103 h 499110"/>
              <a:gd name="connsiteX317" fmla="*/ 710565 w 958214"/>
              <a:gd name="connsiteY317" fmla="*/ 62865 h 499110"/>
              <a:gd name="connsiteX318" fmla="*/ 709613 w 958214"/>
              <a:gd name="connsiteY318" fmla="*/ 59055 h 499110"/>
              <a:gd name="connsiteX319" fmla="*/ 711518 w 958214"/>
              <a:gd name="connsiteY319" fmla="*/ 56198 h 499110"/>
              <a:gd name="connsiteX320" fmla="*/ 712470 w 958214"/>
              <a:gd name="connsiteY320" fmla="*/ 60008 h 499110"/>
              <a:gd name="connsiteX321" fmla="*/ 710565 w 958214"/>
              <a:gd name="connsiteY321" fmla="*/ 62865 h 499110"/>
              <a:gd name="connsiteX322" fmla="*/ 641033 w 958214"/>
              <a:gd name="connsiteY322" fmla="*/ 67628 h 499110"/>
              <a:gd name="connsiteX323" fmla="*/ 642938 w 958214"/>
              <a:gd name="connsiteY323" fmla="*/ 62865 h 499110"/>
              <a:gd name="connsiteX324" fmla="*/ 644843 w 958214"/>
              <a:gd name="connsiteY324" fmla="*/ 65723 h 499110"/>
              <a:gd name="connsiteX325" fmla="*/ 643890 w 958214"/>
              <a:gd name="connsiteY325" fmla="*/ 68580 h 499110"/>
              <a:gd name="connsiteX326" fmla="*/ 641033 w 958214"/>
              <a:gd name="connsiteY326" fmla="*/ 67628 h 499110"/>
              <a:gd name="connsiteX327" fmla="*/ 650558 w 958214"/>
              <a:gd name="connsiteY327" fmla="*/ 65723 h 499110"/>
              <a:gd name="connsiteX328" fmla="*/ 649605 w 958214"/>
              <a:gd name="connsiteY328" fmla="*/ 62865 h 499110"/>
              <a:gd name="connsiteX329" fmla="*/ 652463 w 958214"/>
              <a:gd name="connsiteY329" fmla="*/ 61913 h 499110"/>
              <a:gd name="connsiteX330" fmla="*/ 655320 w 958214"/>
              <a:gd name="connsiteY330" fmla="*/ 63818 h 499110"/>
              <a:gd name="connsiteX331" fmla="*/ 650558 w 958214"/>
              <a:gd name="connsiteY331" fmla="*/ 65723 h 499110"/>
              <a:gd name="connsiteX332" fmla="*/ 294323 w 958214"/>
              <a:gd name="connsiteY332" fmla="*/ 65723 h 499110"/>
              <a:gd name="connsiteX333" fmla="*/ 294323 w 958214"/>
              <a:gd name="connsiteY333" fmla="*/ 71438 h 499110"/>
              <a:gd name="connsiteX334" fmla="*/ 291465 w 958214"/>
              <a:gd name="connsiteY334" fmla="*/ 66675 h 499110"/>
              <a:gd name="connsiteX335" fmla="*/ 293370 w 958214"/>
              <a:gd name="connsiteY335" fmla="*/ 64770 h 499110"/>
              <a:gd name="connsiteX336" fmla="*/ 294323 w 958214"/>
              <a:gd name="connsiteY336" fmla="*/ 65723 h 499110"/>
              <a:gd name="connsiteX337" fmla="*/ 294323 w 958214"/>
              <a:gd name="connsiteY337" fmla="*/ 71438 h 499110"/>
              <a:gd name="connsiteX338" fmla="*/ 294323 w 958214"/>
              <a:gd name="connsiteY338" fmla="*/ 71438 h 499110"/>
              <a:gd name="connsiteX339" fmla="*/ 294323 w 958214"/>
              <a:gd name="connsiteY339" fmla="*/ 71438 h 499110"/>
              <a:gd name="connsiteX340" fmla="*/ 294323 w 958214"/>
              <a:gd name="connsiteY340" fmla="*/ 71438 h 499110"/>
              <a:gd name="connsiteX341" fmla="*/ 294323 w 958214"/>
              <a:gd name="connsiteY341" fmla="*/ 71438 h 499110"/>
              <a:gd name="connsiteX342" fmla="*/ 260033 w 958214"/>
              <a:gd name="connsiteY342" fmla="*/ 67628 h 499110"/>
              <a:gd name="connsiteX343" fmla="*/ 261938 w 958214"/>
              <a:gd name="connsiteY343" fmla="*/ 69533 h 499110"/>
              <a:gd name="connsiteX344" fmla="*/ 260033 w 958214"/>
              <a:gd name="connsiteY344" fmla="*/ 74295 h 499110"/>
              <a:gd name="connsiteX345" fmla="*/ 259080 w 958214"/>
              <a:gd name="connsiteY345" fmla="*/ 72390 h 499110"/>
              <a:gd name="connsiteX346" fmla="*/ 260033 w 958214"/>
              <a:gd name="connsiteY346" fmla="*/ 67628 h 499110"/>
              <a:gd name="connsiteX347" fmla="*/ 303848 w 958214"/>
              <a:gd name="connsiteY347" fmla="*/ 68580 h 499110"/>
              <a:gd name="connsiteX348" fmla="*/ 304800 w 958214"/>
              <a:gd name="connsiteY348" fmla="*/ 72390 h 499110"/>
              <a:gd name="connsiteX349" fmla="*/ 302895 w 958214"/>
              <a:gd name="connsiteY349" fmla="*/ 75248 h 499110"/>
              <a:gd name="connsiteX350" fmla="*/ 301943 w 958214"/>
              <a:gd name="connsiteY350" fmla="*/ 74295 h 499110"/>
              <a:gd name="connsiteX351" fmla="*/ 302895 w 958214"/>
              <a:gd name="connsiteY351" fmla="*/ 69533 h 499110"/>
              <a:gd name="connsiteX352" fmla="*/ 303848 w 958214"/>
              <a:gd name="connsiteY352" fmla="*/ 68580 h 499110"/>
              <a:gd name="connsiteX353" fmla="*/ 458153 w 958214"/>
              <a:gd name="connsiteY353" fmla="*/ 2858 h 499110"/>
              <a:gd name="connsiteX354" fmla="*/ 457200 w 958214"/>
              <a:gd name="connsiteY354" fmla="*/ 1905 h 499110"/>
              <a:gd name="connsiteX355" fmla="*/ 458153 w 958214"/>
              <a:gd name="connsiteY355" fmla="*/ 953 h 499110"/>
              <a:gd name="connsiteX356" fmla="*/ 459105 w 958214"/>
              <a:gd name="connsiteY356" fmla="*/ 1905 h 499110"/>
              <a:gd name="connsiteX357" fmla="*/ 458153 w 958214"/>
              <a:gd name="connsiteY357" fmla="*/ 2858 h 499110"/>
              <a:gd name="connsiteX358" fmla="*/ 176213 w 958214"/>
              <a:gd name="connsiteY358" fmla="*/ 9525 h 499110"/>
              <a:gd name="connsiteX359" fmla="*/ 175260 w 958214"/>
              <a:gd name="connsiteY359" fmla="*/ 8573 h 499110"/>
              <a:gd name="connsiteX360" fmla="*/ 176213 w 958214"/>
              <a:gd name="connsiteY360" fmla="*/ 7620 h 499110"/>
              <a:gd name="connsiteX361" fmla="*/ 177165 w 958214"/>
              <a:gd name="connsiteY361" fmla="*/ 7620 h 499110"/>
              <a:gd name="connsiteX362" fmla="*/ 176213 w 958214"/>
              <a:gd name="connsiteY362" fmla="*/ 9525 h 499110"/>
              <a:gd name="connsiteX363" fmla="*/ 640080 w 958214"/>
              <a:gd name="connsiteY363" fmla="*/ 16193 h 499110"/>
              <a:gd name="connsiteX364" fmla="*/ 641033 w 958214"/>
              <a:gd name="connsiteY364" fmla="*/ 17145 h 499110"/>
              <a:gd name="connsiteX365" fmla="*/ 640080 w 958214"/>
              <a:gd name="connsiteY365" fmla="*/ 18098 h 499110"/>
              <a:gd name="connsiteX366" fmla="*/ 640080 w 958214"/>
              <a:gd name="connsiteY366" fmla="*/ 16193 h 499110"/>
              <a:gd name="connsiteX367" fmla="*/ 442913 w 958214"/>
              <a:gd name="connsiteY367" fmla="*/ 21908 h 499110"/>
              <a:gd name="connsiteX368" fmla="*/ 443865 w 958214"/>
              <a:gd name="connsiteY368" fmla="*/ 20955 h 499110"/>
              <a:gd name="connsiteX369" fmla="*/ 444818 w 958214"/>
              <a:gd name="connsiteY369" fmla="*/ 20955 h 499110"/>
              <a:gd name="connsiteX370" fmla="*/ 443865 w 958214"/>
              <a:gd name="connsiteY370" fmla="*/ 23813 h 499110"/>
              <a:gd name="connsiteX371" fmla="*/ 442913 w 958214"/>
              <a:gd name="connsiteY371" fmla="*/ 21908 h 499110"/>
              <a:gd name="connsiteX372" fmla="*/ 447675 w 958214"/>
              <a:gd name="connsiteY372" fmla="*/ 31433 h 499110"/>
              <a:gd name="connsiteX373" fmla="*/ 445770 w 958214"/>
              <a:gd name="connsiteY373" fmla="*/ 30480 h 499110"/>
              <a:gd name="connsiteX374" fmla="*/ 446723 w 958214"/>
              <a:gd name="connsiteY374" fmla="*/ 29528 h 499110"/>
              <a:gd name="connsiteX375" fmla="*/ 447675 w 958214"/>
              <a:gd name="connsiteY375" fmla="*/ 30480 h 499110"/>
              <a:gd name="connsiteX376" fmla="*/ 447675 w 958214"/>
              <a:gd name="connsiteY376" fmla="*/ 31433 h 499110"/>
              <a:gd name="connsiteX377" fmla="*/ 607695 w 958214"/>
              <a:gd name="connsiteY377" fmla="*/ 33338 h 499110"/>
              <a:gd name="connsiteX378" fmla="*/ 608648 w 958214"/>
              <a:gd name="connsiteY378" fmla="*/ 34290 h 499110"/>
              <a:gd name="connsiteX379" fmla="*/ 607695 w 958214"/>
              <a:gd name="connsiteY379" fmla="*/ 35243 h 499110"/>
              <a:gd name="connsiteX380" fmla="*/ 606743 w 958214"/>
              <a:gd name="connsiteY380" fmla="*/ 34290 h 499110"/>
              <a:gd name="connsiteX381" fmla="*/ 607695 w 958214"/>
              <a:gd name="connsiteY381" fmla="*/ 33338 h 499110"/>
              <a:gd name="connsiteX382" fmla="*/ 417195 w 958214"/>
              <a:gd name="connsiteY382" fmla="*/ 38100 h 499110"/>
              <a:gd name="connsiteX383" fmla="*/ 418148 w 958214"/>
              <a:gd name="connsiteY383" fmla="*/ 37148 h 499110"/>
              <a:gd name="connsiteX384" fmla="*/ 419100 w 958214"/>
              <a:gd name="connsiteY384" fmla="*/ 38100 h 499110"/>
              <a:gd name="connsiteX385" fmla="*/ 418148 w 958214"/>
              <a:gd name="connsiteY385" fmla="*/ 39053 h 499110"/>
              <a:gd name="connsiteX386" fmla="*/ 417195 w 958214"/>
              <a:gd name="connsiteY386" fmla="*/ 38100 h 499110"/>
              <a:gd name="connsiteX387" fmla="*/ 674370 w 958214"/>
              <a:gd name="connsiteY387" fmla="*/ 58103 h 499110"/>
              <a:gd name="connsiteX388" fmla="*/ 673418 w 958214"/>
              <a:gd name="connsiteY388" fmla="*/ 56198 h 499110"/>
              <a:gd name="connsiteX389" fmla="*/ 674370 w 958214"/>
              <a:gd name="connsiteY389" fmla="*/ 55245 h 499110"/>
              <a:gd name="connsiteX390" fmla="*/ 675323 w 958214"/>
              <a:gd name="connsiteY390" fmla="*/ 56198 h 499110"/>
              <a:gd name="connsiteX391" fmla="*/ 674370 w 958214"/>
              <a:gd name="connsiteY391" fmla="*/ 58103 h 499110"/>
              <a:gd name="connsiteX392" fmla="*/ 43815 w 958214"/>
              <a:gd name="connsiteY392" fmla="*/ 47625 h 499110"/>
              <a:gd name="connsiteX393" fmla="*/ 42863 w 958214"/>
              <a:gd name="connsiteY393" fmla="*/ 46673 h 499110"/>
              <a:gd name="connsiteX394" fmla="*/ 43815 w 958214"/>
              <a:gd name="connsiteY394" fmla="*/ 45720 h 499110"/>
              <a:gd name="connsiteX395" fmla="*/ 44768 w 958214"/>
              <a:gd name="connsiteY395" fmla="*/ 46673 h 499110"/>
              <a:gd name="connsiteX396" fmla="*/ 43815 w 958214"/>
              <a:gd name="connsiteY396" fmla="*/ 47625 h 499110"/>
              <a:gd name="connsiteX397" fmla="*/ 63818 w 958214"/>
              <a:gd name="connsiteY397" fmla="*/ 51435 h 499110"/>
              <a:gd name="connsiteX398" fmla="*/ 64770 w 958214"/>
              <a:gd name="connsiteY398" fmla="*/ 50483 h 499110"/>
              <a:gd name="connsiteX399" fmla="*/ 65723 w 958214"/>
              <a:gd name="connsiteY399" fmla="*/ 51435 h 499110"/>
              <a:gd name="connsiteX400" fmla="*/ 64770 w 958214"/>
              <a:gd name="connsiteY400" fmla="*/ 52388 h 499110"/>
              <a:gd name="connsiteX401" fmla="*/ 63818 w 958214"/>
              <a:gd name="connsiteY401" fmla="*/ 51435 h 499110"/>
              <a:gd name="connsiteX402" fmla="*/ 679133 w 958214"/>
              <a:gd name="connsiteY402" fmla="*/ 65723 h 499110"/>
              <a:gd name="connsiteX403" fmla="*/ 677228 w 958214"/>
              <a:gd name="connsiteY403" fmla="*/ 64770 h 499110"/>
              <a:gd name="connsiteX404" fmla="*/ 678180 w 958214"/>
              <a:gd name="connsiteY404" fmla="*/ 63818 h 499110"/>
              <a:gd name="connsiteX405" fmla="*/ 679133 w 958214"/>
              <a:gd name="connsiteY405" fmla="*/ 64770 h 499110"/>
              <a:gd name="connsiteX406" fmla="*/ 679133 w 958214"/>
              <a:gd name="connsiteY406" fmla="*/ 65723 h 499110"/>
              <a:gd name="connsiteX407" fmla="*/ 253365 w 958214"/>
              <a:gd name="connsiteY407" fmla="*/ 71438 h 499110"/>
              <a:gd name="connsiteX408" fmla="*/ 254318 w 958214"/>
              <a:gd name="connsiteY408" fmla="*/ 71438 h 499110"/>
              <a:gd name="connsiteX409" fmla="*/ 253365 w 958214"/>
              <a:gd name="connsiteY409" fmla="*/ 74295 h 499110"/>
              <a:gd name="connsiteX410" fmla="*/ 252413 w 958214"/>
              <a:gd name="connsiteY410" fmla="*/ 73343 h 499110"/>
              <a:gd name="connsiteX411" fmla="*/ 253365 w 958214"/>
              <a:gd name="connsiteY411" fmla="*/ 71438 h 499110"/>
              <a:gd name="connsiteX412" fmla="*/ 296228 w 958214"/>
              <a:gd name="connsiteY412" fmla="*/ 74295 h 499110"/>
              <a:gd name="connsiteX413" fmla="*/ 295275 w 958214"/>
              <a:gd name="connsiteY413" fmla="*/ 71438 h 499110"/>
              <a:gd name="connsiteX414" fmla="*/ 297180 w 958214"/>
              <a:gd name="connsiteY414" fmla="*/ 72390 h 499110"/>
              <a:gd name="connsiteX415" fmla="*/ 296228 w 958214"/>
              <a:gd name="connsiteY415" fmla="*/ 74295 h 499110"/>
              <a:gd name="connsiteX416" fmla="*/ 350520 w 958214"/>
              <a:gd name="connsiteY416" fmla="*/ 78105 h 499110"/>
              <a:gd name="connsiteX417" fmla="*/ 349568 w 958214"/>
              <a:gd name="connsiteY417" fmla="*/ 79058 h 499110"/>
              <a:gd name="connsiteX418" fmla="*/ 347663 w 958214"/>
              <a:gd name="connsiteY418" fmla="*/ 78105 h 499110"/>
              <a:gd name="connsiteX419" fmla="*/ 348615 w 958214"/>
              <a:gd name="connsiteY419" fmla="*/ 77153 h 499110"/>
              <a:gd name="connsiteX420" fmla="*/ 350520 w 958214"/>
              <a:gd name="connsiteY420" fmla="*/ 78105 h 499110"/>
              <a:gd name="connsiteX421" fmla="*/ 637223 w 958214"/>
              <a:gd name="connsiteY421" fmla="*/ 84773 h 499110"/>
              <a:gd name="connsiteX422" fmla="*/ 638175 w 958214"/>
              <a:gd name="connsiteY422" fmla="*/ 83820 h 499110"/>
              <a:gd name="connsiteX423" fmla="*/ 639128 w 958214"/>
              <a:gd name="connsiteY423" fmla="*/ 83820 h 499110"/>
              <a:gd name="connsiteX424" fmla="*/ 638175 w 958214"/>
              <a:gd name="connsiteY424" fmla="*/ 86678 h 499110"/>
              <a:gd name="connsiteX425" fmla="*/ 637223 w 958214"/>
              <a:gd name="connsiteY425" fmla="*/ 84773 h 499110"/>
              <a:gd name="connsiteX426" fmla="*/ 250508 w 958214"/>
              <a:gd name="connsiteY426" fmla="*/ 92393 h 499110"/>
              <a:gd name="connsiteX427" fmla="*/ 251460 w 958214"/>
              <a:gd name="connsiteY427" fmla="*/ 95250 h 499110"/>
              <a:gd name="connsiteX428" fmla="*/ 249555 w 958214"/>
              <a:gd name="connsiteY428" fmla="*/ 94298 h 499110"/>
              <a:gd name="connsiteX429" fmla="*/ 250508 w 958214"/>
              <a:gd name="connsiteY429" fmla="*/ 92393 h 499110"/>
              <a:gd name="connsiteX430" fmla="*/ 525780 w 958214"/>
              <a:gd name="connsiteY430" fmla="*/ 97155 h 499110"/>
              <a:gd name="connsiteX431" fmla="*/ 525780 w 958214"/>
              <a:gd name="connsiteY431" fmla="*/ 97155 h 499110"/>
              <a:gd name="connsiteX432" fmla="*/ 525780 w 958214"/>
              <a:gd name="connsiteY432" fmla="*/ 97155 h 499110"/>
              <a:gd name="connsiteX433" fmla="*/ 525780 w 958214"/>
              <a:gd name="connsiteY433" fmla="*/ 97155 h 499110"/>
              <a:gd name="connsiteX434" fmla="*/ 525780 w 958214"/>
              <a:gd name="connsiteY434" fmla="*/ 97155 h 499110"/>
              <a:gd name="connsiteX435" fmla="*/ 525780 w 958214"/>
              <a:gd name="connsiteY435" fmla="*/ 97155 h 499110"/>
              <a:gd name="connsiteX436" fmla="*/ 524828 w 958214"/>
              <a:gd name="connsiteY436" fmla="*/ 100013 h 499110"/>
              <a:gd name="connsiteX437" fmla="*/ 523875 w 958214"/>
              <a:gd name="connsiteY437" fmla="*/ 100013 h 499110"/>
              <a:gd name="connsiteX438" fmla="*/ 525780 w 958214"/>
              <a:gd name="connsiteY438" fmla="*/ 97155 h 499110"/>
              <a:gd name="connsiteX439" fmla="*/ 192405 w 958214"/>
              <a:gd name="connsiteY439" fmla="*/ 95250 h 499110"/>
              <a:gd name="connsiteX440" fmla="*/ 193358 w 958214"/>
              <a:gd name="connsiteY440" fmla="*/ 96203 h 499110"/>
              <a:gd name="connsiteX441" fmla="*/ 193358 w 958214"/>
              <a:gd name="connsiteY441" fmla="*/ 97155 h 499110"/>
              <a:gd name="connsiteX442" fmla="*/ 191453 w 958214"/>
              <a:gd name="connsiteY442" fmla="*/ 96203 h 499110"/>
              <a:gd name="connsiteX443" fmla="*/ 192405 w 958214"/>
              <a:gd name="connsiteY443" fmla="*/ 95250 h 499110"/>
              <a:gd name="connsiteX444" fmla="*/ 101918 w 958214"/>
              <a:gd name="connsiteY444" fmla="*/ 104775 h 499110"/>
              <a:gd name="connsiteX445" fmla="*/ 102870 w 958214"/>
              <a:gd name="connsiteY445" fmla="*/ 101918 h 499110"/>
              <a:gd name="connsiteX446" fmla="*/ 103823 w 958214"/>
              <a:gd name="connsiteY446" fmla="*/ 101918 h 499110"/>
              <a:gd name="connsiteX447" fmla="*/ 101918 w 958214"/>
              <a:gd name="connsiteY447" fmla="*/ 104775 h 499110"/>
              <a:gd name="connsiteX448" fmla="*/ 101918 w 958214"/>
              <a:gd name="connsiteY448" fmla="*/ 104775 h 499110"/>
              <a:gd name="connsiteX449" fmla="*/ 101918 w 958214"/>
              <a:gd name="connsiteY449" fmla="*/ 104775 h 499110"/>
              <a:gd name="connsiteX450" fmla="*/ 101918 w 958214"/>
              <a:gd name="connsiteY450" fmla="*/ 104775 h 499110"/>
              <a:gd name="connsiteX451" fmla="*/ 101918 w 958214"/>
              <a:gd name="connsiteY451" fmla="*/ 104775 h 499110"/>
              <a:gd name="connsiteX452" fmla="*/ 101918 w 958214"/>
              <a:gd name="connsiteY452" fmla="*/ 104775 h 499110"/>
              <a:gd name="connsiteX453" fmla="*/ 27623 w 958214"/>
              <a:gd name="connsiteY453" fmla="*/ 132398 h 499110"/>
              <a:gd name="connsiteX454" fmla="*/ 26670 w 958214"/>
              <a:gd name="connsiteY454" fmla="*/ 131445 h 499110"/>
              <a:gd name="connsiteX455" fmla="*/ 27623 w 958214"/>
              <a:gd name="connsiteY455" fmla="*/ 130493 h 499110"/>
              <a:gd name="connsiteX456" fmla="*/ 28575 w 958214"/>
              <a:gd name="connsiteY456" fmla="*/ 130493 h 499110"/>
              <a:gd name="connsiteX457" fmla="*/ 27623 w 958214"/>
              <a:gd name="connsiteY457" fmla="*/ 132398 h 499110"/>
              <a:gd name="connsiteX458" fmla="*/ 450533 w 958214"/>
              <a:gd name="connsiteY458" fmla="*/ 953 h 499110"/>
              <a:gd name="connsiteX459" fmla="*/ 451485 w 958214"/>
              <a:gd name="connsiteY459" fmla="*/ 0 h 499110"/>
              <a:gd name="connsiteX460" fmla="*/ 452438 w 958214"/>
              <a:gd name="connsiteY460" fmla="*/ 953 h 499110"/>
              <a:gd name="connsiteX461" fmla="*/ 452438 w 958214"/>
              <a:gd name="connsiteY461" fmla="*/ 1905 h 499110"/>
              <a:gd name="connsiteX462" fmla="*/ 450533 w 958214"/>
              <a:gd name="connsiteY462" fmla="*/ 953 h 499110"/>
              <a:gd name="connsiteX463" fmla="*/ 296228 w 958214"/>
              <a:gd name="connsiteY463" fmla="*/ 401955 h 499110"/>
              <a:gd name="connsiteX464" fmla="*/ 293370 w 958214"/>
              <a:gd name="connsiteY464" fmla="*/ 402908 h 499110"/>
              <a:gd name="connsiteX465" fmla="*/ 294323 w 958214"/>
              <a:gd name="connsiteY465" fmla="*/ 399098 h 499110"/>
              <a:gd name="connsiteX466" fmla="*/ 299085 w 958214"/>
              <a:gd name="connsiteY466" fmla="*/ 401003 h 499110"/>
              <a:gd name="connsiteX467" fmla="*/ 296228 w 958214"/>
              <a:gd name="connsiteY467" fmla="*/ 401955 h 499110"/>
              <a:gd name="connsiteX468" fmla="*/ 304800 w 958214"/>
              <a:gd name="connsiteY468" fmla="*/ 402908 h 499110"/>
              <a:gd name="connsiteX469" fmla="*/ 306705 w 958214"/>
              <a:gd name="connsiteY469" fmla="*/ 403860 h 499110"/>
              <a:gd name="connsiteX470" fmla="*/ 302895 w 958214"/>
              <a:gd name="connsiteY470" fmla="*/ 404813 h 499110"/>
              <a:gd name="connsiteX471" fmla="*/ 302895 w 958214"/>
              <a:gd name="connsiteY471" fmla="*/ 402908 h 499110"/>
              <a:gd name="connsiteX472" fmla="*/ 304800 w 958214"/>
              <a:gd name="connsiteY472" fmla="*/ 402908 h 499110"/>
              <a:gd name="connsiteX473" fmla="*/ 347663 w 958214"/>
              <a:gd name="connsiteY473" fmla="*/ 375285 h 499110"/>
              <a:gd name="connsiteX474" fmla="*/ 339090 w 958214"/>
              <a:gd name="connsiteY474" fmla="*/ 376238 h 499110"/>
              <a:gd name="connsiteX475" fmla="*/ 347663 w 958214"/>
              <a:gd name="connsiteY475" fmla="*/ 375285 h 499110"/>
              <a:gd name="connsiteX476" fmla="*/ 323850 w 958214"/>
              <a:gd name="connsiteY476" fmla="*/ 364808 h 499110"/>
              <a:gd name="connsiteX477" fmla="*/ 331470 w 958214"/>
              <a:gd name="connsiteY477" fmla="*/ 368618 h 499110"/>
              <a:gd name="connsiteX478" fmla="*/ 323850 w 958214"/>
              <a:gd name="connsiteY478" fmla="*/ 364808 h 499110"/>
              <a:gd name="connsiteX479" fmla="*/ 263843 w 958214"/>
              <a:gd name="connsiteY479" fmla="*/ 399098 h 499110"/>
              <a:gd name="connsiteX480" fmla="*/ 259080 w 958214"/>
              <a:gd name="connsiteY480" fmla="*/ 400050 h 499110"/>
              <a:gd name="connsiteX481" fmla="*/ 263843 w 958214"/>
              <a:gd name="connsiteY481" fmla="*/ 399098 h 499110"/>
              <a:gd name="connsiteX482" fmla="*/ 352425 w 958214"/>
              <a:gd name="connsiteY482" fmla="*/ 369570 h 499110"/>
              <a:gd name="connsiteX483" fmla="*/ 363855 w 958214"/>
              <a:gd name="connsiteY483" fmla="*/ 367665 h 499110"/>
              <a:gd name="connsiteX484" fmla="*/ 359093 w 958214"/>
              <a:gd name="connsiteY484" fmla="*/ 370523 h 499110"/>
              <a:gd name="connsiteX485" fmla="*/ 352425 w 958214"/>
              <a:gd name="connsiteY485" fmla="*/ 369570 h 499110"/>
              <a:gd name="connsiteX486" fmla="*/ 360045 w 958214"/>
              <a:gd name="connsiteY486" fmla="*/ 370523 h 499110"/>
              <a:gd name="connsiteX487" fmla="*/ 367665 w 958214"/>
              <a:gd name="connsiteY487" fmla="*/ 370523 h 499110"/>
              <a:gd name="connsiteX488" fmla="*/ 360045 w 958214"/>
              <a:gd name="connsiteY488" fmla="*/ 370523 h 499110"/>
              <a:gd name="connsiteX489" fmla="*/ 291465 w 958214"/>
              <a:gd name="connsiteY489" fmla="*/ 403860 h 499110"/>
              <a:gd name="connsiteX490" fmla="*/ 287655 w 958214"/>
              <a:gd name="connsiteY490" fmla="*/ 404813 h 499110"/>
              <a:gd name="connsiteX491" fmla="*/ 288608 w 958214"/>
              <a:gd name="connsiteY491" fmla="*/ 402908 h 499110"/>
              <a:gd name="connsiteX492" fmla="*/ 281940 w 958214"/>
              <a:gd name="connsiteY492" fmla="*/ 404813 h 499110"/>
              <a:gd name="connsiteX493" fmla="*/ 285750 w 958214"/>
              <a:gd name="connsiteY493" fmla="*/ 402908 h 499110"/>
              <a:gd name="connsiteX494" fmla="*/ 280035 w 958214"/>
              <a:gd name="connsiteY494" fmla="*/ 400050 h 499110"/>
              <a:gd name="connsiteX495" fmla="*/ 284798 w 958214"/>
              <a:gd name="connsiteY495" fmla="*/ 399098 h 499110"/>
              <a:gd name="connsiteX496" fmla="*/ 286703 w 958214"/>
              <a:gd name="connsiteY496" fmla="*/ 401955 h 499110"/>
              <a:gd name="connsiteX497" fmla="*/ 292418 w 958214"/>
              <a:gd name="connsiteY497" fmla="*/ 399098 h 499110"/>
              <a:gd name="connsiteX498" fmla="*/ 291465 w 958214"/>
              <a:gd name="connsiteY498" fmla="*/ 403860 h 499110"/>
              <a:gd name="connsiteX499" fmla="*/ 230505 w 958214"/>
              <a:gd name="connsiteY499" fmla="*/ 373380 h 499110"/>
              <a:gd name="connsiteX500" fmla="*/ 229553 w 958214"/>
              <a:gd name="connsiteY500" fmla="*/ 375285 h 499110"/>
              <a:gd name="connsiteX501" fmla="*/ 228600 w 958214"/>
              <a:gd name="connsiteY501" fmla="*/ 374333 h 499110"/>
              <a:gd name="connsiteX502" fmla="*/ 230505 w 958214"/>
              <a:gd name="connsiteY502" fmla="*/ 373380 h 499110"/>
              <a:gd name="connsiteX503" fmla="*/ 314325 w 958214"/>
              <a:gd name="connsiteY503" fmla="*/ 329565 h 499110"/>
              <a:gd name="connsiteX504" fmla="*/ 310515 w 958214"/>
              <a:gd name="connsiteY504" fmla="*/ 327660 h 499110"/>
              <a:gd name="connsiteX505" fmla="*/ 314325 w 958214"/>
              <a:gd name="connsiteY505" fmla="*/ 329565 h 499110"/>
              <a:gd name="connsiteX506" fmla="*/ 260033 w 958214"/>
              <a:gd name="connsiteY506" fmla="*/ 378143 h 499110"/>
              <a:gd name="connsiteX507" fmla="*/ 261938 w 958214"/>
              <a:gd name="connsiteY507" fmla="*/ 377190 h 499110"/>
              <a:gd name="connsiteX508" fmla="*/ 260985 w 958214"/>
              <a:gd name="connsiteY508" fmla="*/ 376238 h 499110"/>
              <a:gd name="connsiteX509" fmla="*/ 264795 w 958214"/>
              <a:gd name="connsiteY509" fmla="*/ 376238 h 499110"/>
              <a:gd name="connsiteX510" fmla="*/ 260033 w 958214"/>
              <a:gd name="connsiteY510" fmla="*/ 378143 h 499110"/>
              <a:gd name="connsiteX511" fmla="*/ 219075 w 958214"/>
              <a:gd name="connsiteY511" fmla="*/ 395288 h 499110"/>
              <a:gd name="connsiteX512" fmla="*/ 214313 w 958214"/>
              <a:gd name="connsiteY512" fmla="*/ 396240 h 499110"/>
              <a:gd name="connsiteX513" fmla="*/ 219075 w 958214"/>
              <a:gd name="connsiteY513" fmla="*/ 395288 h 499110"/>
              <a:gd name="connsiteX514" fmla="*/ 300038 w 958214"/>
              <a:gd name="connsiteY514" fmla="*/ 327660 h 499110"/>
              <a:gd name="connsiteX515" fmla="*/ 307658 w 958214"/>
              <a:gd name="connsiteY515" fmla="*/ 328613 h 499110"/>
              <a:gd name="connsiteX516" fmla="*/ 299085 w 958214"/>
              <a:gd name="connsiteY516" fmla="*/ 331470 h 499110"/>
              <a:gd name="connsiteX517" fmla="*/ 300038 w 958214"/>
              <a:gd name="connsiteY517" fmla="*/ 327660 h 499110"/>
              <a:gd name="connsiteX518" fmla="*/ 306705 w 958214"/>
              <a:gd name="connsiteY518" fmla="*/ 381953 h 499110"/>
              <a:gd name="connsiteX519" fmla="*/ 306705 w 958214"/>
              <a:gd name="connsiteY519" fmla="*/ 380048 h 499110"/>
              <a:gd name="connsiteX520" fmla="*/ 311468 w 958214"/>
              <a:gd name="connsiteY520" fmla="*/ 381953 h 499110"/>
              <a:gd name="connsiteX521" fmla="*/ 306705 w 958214"/>
              <a:gd name="connsiteY521" fmla="*/ 381953 h 499110"/>
              <a:gd name="connsiteX522" fmla="*/ 198120 w 958214"/>
              <a:gd name="connsiteY522" fmla="*/ 395288 h 499110"/>
              <a:gd name="connsiteX523" fmla="*/ 209550 w 958214"/>
              <a:gd name="connsiteY523" fmla="*/ 394335 h 499110"/>
              <a:gd name="connsiteX524" fmla="*/ 198120 w 958214"/>
              <a:gd name="connsiteY524" fmla="*/ 395288 h 499110"/>
              <a:gd name="connsiteX525" fmla="*/ 185738 w 958214"/>
              <a:gd name="connsiteY525" fmla="*/ 390525 h 499110"/>
              <a:gd name="connsiteX526" fmla="*/ 187643 w 958214"/>
              <a:gd name="connsiteY526" fmla="*/ 390525 h 499110"/>
              <a:gd name="connsiteX527" fmla="*/ 188595 w 958214"/>
              <a:gd name="connsiteY527" fmla="*/ 391478 h 499110"/>
              <a:gd name="connsiteX528" fmla="*/ 185738 w 958214"/>
              <a:gd name="connsiteY528" fmla="*/ 393383 h 499110"/>
              <a:gd name="connsiteX529" fmla="*/ 185738 w 958214"/>
              <a:gd name="connsiteY529" fmla="*/ 390525 h 499110"/>
              <a:gd name="connsiteX530" fmla="*/ 333375 w 958214"/>
              <a:gd name="connsiteY530" fmla="*/ 382905 h 499110"/>
              <a:gd name="connsiteX531" fmla="*/ 336233 w 958214"/>
              <a:gd name="connsiteY531" fmla="*/ 382905 h 499110"/>
              <a:gd name="connsiteX532" fmla="*/ 333375 w 958214"/>
              <a:gd name="connsiteY532" fmla="*/ 382905 h 499110"/>
              <a:gd name="connsiteX533" fmla="*/ 307658 w 958214"/>
              <a:gd name="connsiteY533" fmla="*/ 400050 h 499110"/>
              <a:gd name="connsiteX534" fmla="*/ 300038 w 958214"/>
              <a:gd name="connsiteY534" fmla="*/ 401003 h 499110"/>
              <a:gd name="connsiteX535" fmla="*/ 301943 w 958214"/>
              <a:gd name="connsiteY535" fmla="*/ 399098 h 499110"/>
              <a:gd name="connsiteX536" fmla="*/ 305753 w 958214"/>
              <a:gd name="connsiteY536" fmla="*/ 401003 h 499110"/>
              <a:gd name="connsiteX537" fmla="*/ 307658 w 958214"/>
              <a:gd name="connsiteY537" fmla="*/ 400050 h 499110"/>
              <a:gd name="connsiteX538" fmla="*/ 378143 w 958214"/>
              <a:gd name="connsiteY538" fmla="*/ 386715 h 499110"/>
              <a:gd name="connsiteX539" fmla="*/ 377190 w 958214"/>
              <a:gd name="connsiteY539" fmla="*/ 389573 h 499110"/>
              <a:gd name="connsiteX540" fmla="*/ 373380 w 958214"/>
              <a:gd name="connsiteY540" fmla="*/ 389573 h 499110"/>
              <a:gd name="connsiteX541" fmla="*/ 373380 w 958214"/>
              <a:gd name="connsiteY541" fmla="*/ 385763 h 499110"/>
              <a:gd name="connsiteX542" fmla="*/ 378143 w 958214"/>
              <a:gd name="connsiteY542" fmla="*/ 386715 h 499110"/>
              <a:gd name="connsiteX543" fmla="*/ 344805 w 958214"/>
              <a:gd name="connsiteY543" fmla="*/ 381953 h 499110"/>
              <a:gd name="connsiteX544" fmla="*/ 340043 w 958214"/>
              <a:gd name="connsiteY544" fmla="*/ 382905 h 499110"/>
              <a:gd name="connsiteX545" fmla="*/ 344805 w 958214"/>
              <a:gd name="connsiteY545" fmla="*/ 381953 h 499110"/>
              <a:gd name="connsiteX546" fmla="*/ 365760 w 958214"/>
              <a:gd name="connsiteY546" fmla="*/ 391478 h 499110"/>
              <a:gd name="connsiteX547" fmla="*/ 369570 w 958214"/>
              <a:gd name="connsiteY547" fmla="*/ 387668 h 499110"/>
              <a:gd name="connsiteX548" fmla="*/ 349568 w 958214"/>
              <a:gd name="connsiteY548" fmla="*/ 384810 h 499110"/>
              <a:gd name="connsiteX549" fmla="*/ 348615 w 958214"/>
              <a:gd name="connsiteY549" fmla="*/ 386715 h 499110"/>
              <a:gd name="connsiteX550" fmla="*/ 334328 w 958214"/>
              <a:gd name="connsiteY550" fmla="*/ 385763 h 499110"/>
              <a:gd name="connsiteX551" fmla="*/ 332423 w 958214"/>
              <a:gd name="connsiteY551" fmla="*/ 382905 h 499110"/>
              <a:gd name="connsiteX552" fmla="*/ 330518 w 958214"/>
              <a:gd name="connsiteY552" fmla="*/ 383858 h 499110"/>
              <a:gd name="connsiteX553" fmla="*/ 336233 w 958214"/>
              <a:gd name="connsiteY553" fmla="*/ 380048 h 499110"/>
              <a:gd name="connsiteX554" fmla="*/ 340043 w 958214"/>
              <a:gd name="connsiteY554" fmla="*/ 380048 h 499110"/>
              <a:gd name="connsiteX555" fmla="*/ 348615 w 958214"/>
              <a:gd name="connsiteY555" fmla="*/ 379095 h 499110"/>
              <a:gd name="connsiteX556" fmla="*/ 343853 w 958214"/>
              <a:gd name="connsiteY556" fmla="*/ 377190 h 499110"/>
              <a:gd name="connsiteX557" fmla="*/ 342900 w 958214"/>
              <a:gd name="connsiteY557" fmla="*/ 379095 h 499110"/>
              <a:gd name="connsiteX558" fmla="*/ 334328 w 958214"/>
              <a:gd name="connsiteY558" fmla="*/ 377190 h 499110"/>
              <a:gd name="connsiteX559" fmla="*/ 337185 w 958214"/>
              <a:gd name="connsiteY559" fmla="*/ 373380 h 499110"/>
              <a:gd name="connsiteX560" fmla="*/ 332423 w 958214"/>
              <a:gd name="connsiteY560" fmla="*/ 373380 h 499110"/>
              <a:gd name="connsiteX561" fmla="*/ 331470 w 958214"/>
              <a:gd name="connsiteY561" fmla="*/ 375285 h 499110"/>
              <a:gd name="connsiteX562" fmla="*/ 326708 w 958214"/>
              <a:gd name="connsiteY562" fmla="*/ 375285 h 499110"/>
              <a:gd name="connsiteX563" fmla="*/ 324803 w 958214"/>
              <a:gd name="connsiteY563" fmla="*/ 374333 h 499110"/>
              <a:gd name="connsiteX564" fmla="*/ 333375 w 958214"/>
              <a:gd name="connsiteY564" fmla="*/ 378143 h 499110"/>
              <a:gd name="connsiteX565" fmla="*/ 325755 w 958214"/>
              <a:gd name="connsiteY565" fmla="*/ 375285 h 499110"/>
              <a:gd name="connsiteX566" fmla="*/ 312420 w 958214"/>
              <a:gd name="connsiteY566" fmla="*/ 379095 h 499110"/>
              <a:gd name="connsiteX567" fmla="*/ 318135 w 958214"/>
              <a:gd name="connsiteY567" fmla="*/ 382905 h 499110"/>
              <a:gd name="connsiteX568" fmla="*/ 331470 w 958214"/>
              <a:gd name="connsiteY568" fmla="*/ 384810 h 499110"/>
              <a:gd name="connsiteX569" fmla="*/ 322898 w 958214"/>
              <a:gd name="connsiteY569" fmla="*/ 382905 h 499110"/>
              <a:gd name="connsiteX570" fmla="*/ 326708 w 958214"/>
              <a:gd name="connsiteY570" fmla="*/ 384810 h 499110"/>
              <a:gd name="connsiteX571" fmla="*/ 318135 w 958214"/>
              <a:gd name="connsiteY571" fmla="*/ 386715 h 499110"/>
              <a:gd name="connsiteX572" fmla="*/ 315278 w 958214"/>
              <a:gd name="connsiteY572" fmla="*/ 383858 h 499110"/>
              <a:gd name="connsiteX573" fmla="*/ 308610 w 958214"/>
              <a:gd name="connsiteY573" fmla="*/ 387668 h 499110"/>
              <a:gd name="connsiteX574" fmla="*/ 309563 w 958214"/>
              <a:gd name="connsiteY574" fmla="*/ 390525 h 499110"/>
              <a:gd name="connsiteX575" fmla="*/ 305753 w 958214"/>
              <a:gd name="connsiteY575" fmla="*/ 390525 h 499110"/>
              <a:gd name="connsiteX576" fmla="*/ 305753 w 958214"/>
              <a:gd name="connsiteY576" fmla="*/ 392430 h 499110"/>
              <a:gd name="connsiteX577" fmla="*/ 310515 w 958214"/>
              <a:gd name="connsiteY577" fmla="*/ 391478 h 499110"/>
              <a:gd name="connsiteX578" fmla="*/ 311468 w 958214"/>
              <a:gd name="connsiteY578" fmla="*/ 388620 h 499110"/>
              <a:gd name="connsiteX579" fmla="*/ 310515 w 958214"/>
              <a:gd name="connsiteY579" fmla="*/ 391478 h 499110"/>
              <a:gd name="connsiteX580" fmla="*/ 314325 w 958214"/>
              <a:gd name="connsiteY580" fmla="*/ 391478 h 499110"/>
              <a:gd name="connsiteX581" fmla="*/ 311468 w 958214"/>
              <a:gd name="connsiteY581" fmla="*/ 389573 h 499110"/>
              <a:gd name="connsiteX582" fmla="*/ 315278 w 958214"/>
              <a:gd name="connsiteY582" fmla="*/ 389573 h 499110"/>
              <a:gd name="connsiteX583" fmla="*/ 311468 w 958214"/>
              <a:gd name="connsiteY583" fmla="*/ 387668 h 499110"/>
              <a:gd name="connsiteX584" fmla="*/ 320040 w 958214"/>
              <a:gd name="connsiteY584" fmla="*/ 383858 h 499110"/>
              <a:gd name="connsiteX585" fmla="*/ 321945 w 958214"/>
              <a:gd name="connsiteY585" fmla="*/ 386715 h 499110"/>
              <a:gd name="connsiteX586" fmla="*/ 316230 w 958214"/>
              <a:gd name="connsiteY586" fmla="*/ 387668 h 499110"/>
              <a:gd name="connsiteX587" fmla="*/ 317183 w 958214"/>
              <a:gd name="connsiteY587" fmla="*/ 388620 h 499110"/>
              <a:gd name="connsiteX588" fmla="*/ 318135 w 958214"/>
              <a:gd name="connsiteY588" fmla="*/ 389573 h 499110"/>
              <a:gd name="connsiteX589" fmla="*/ 321945 w 958214"/>
              <a:gd name="connsiteY589" fmla="*/ 388620 h 499110"/>
              <a:gd name="connsiteX590" fmla="*/ 313373 w 958214"/>
              <a:gd name="connsiteY590" fmla="*/ 390525 h 499110"/>
              <a:gd name="connsiteX591" fmla="*/ 324803 w 958214"/>
              <a:gd name="connsiteY591" fmla="*/ 390525 h 499110"/>
              <a:gd name="connsiteX592" fmla="*/ 322898 w 958214"/>
              <a:gd name="connsiteY592" fmla="*/ 387668 h 499110"/>
              <a:gd name="connsiteX593" fmla="*/ 323850 w 958214"/>
              <a:gd name="connsiteY593" fmla="*/ 385763 h 499110"/>
              <a:gd name="connsiteX594" fmla="*/ 332423 w 958214"/>
              <a:gd name="connsiteY594" fmla="*/ 385763 h 499110"/>
              <a:gd name="connsiteX595" fmla="*/ 324803 w 958214"/>
              <a:gd name="connsiteY595" fmla="*/ 389573 h 499110"/>
              <a:gd name="connsiteX596" fmla="*/ 329565 w 958214"/>
              <a:gd name="connsiteY596" fmla="*/ 388620 h 499110"/>
              <a:gd name="connsiteX597" fmla="*/ 327660 w 958214"/>
              <a:gd name="connsiteY597" fmla="*/ 390525 h 499110"/>
              <a:gd name="connsiteX598" fmla="*/ 332423 w 958214"/>
              <a:gd name="connsiteY598" fmla="*/ 392430 h 499110"/>
              <a:gd name="connsiteX599" fmla="*/ 330518 w 958214"/>
              <a:gd name="connsiteY599" fmla="*/ 389573 h 499110"/>
              <a:gd name="connsiteX600" fmla="*/ 340043 w 958214"/>
              <a:gd name="connsiteY600" fmla="*/ 392430 h 499110"/>
              <a:gd name="connsiteX601" fmla="*/ 340995 w 958214"/>
              <a:gd name="connsiteY601" fmla="*/ 390525 h 499110"/>
              <a:gd name="connsiteX602" fmla="*/ 347663 w 958214"/>
              <a:gd name="connsiteY602" fmla="*/ 390525 h 499110"/>
              <a:gd name="connsiteX603" fmla="*/ 342900 w 958214"/>
              <a:gd name="connsiteY603" fmla="*/ 387668 h 499110"/>
              <a:gd name="connsiteX604" fmla="*/ 352425 w 958214"/>
              <a:gd name="connsiteY604" fmla="*/ 388620 h 499110"/>
              <a:gd name="connsiteX605" fmla="*/ 352425 w 958214"/>
              <a:gd name="connsiteY605" fmla="*/ 386715 h 499110"/>
              <a:gd name="connsiteX606" fmla="*/ 356235 w 958214"/>
              <a:gd name="connsiteY606" fmla="*/ 385763 h 499110"/>
              <a:gd name="connsiteX607" fmla="*/ 362903 w 958214"/>
              <a:gd name="connsiteY607" fmla="*/ 387668 h 499110"/>
              <a:gd name="connsiteX608" fmla="*/ 365760 w 958214"/>
              <a:gd name="connsiteY608" fmla="*/ 391478 h 499110"/>
              <a:gd name="connsiteX609" fmla="*/ 336233 w 958214"/>
              <a:gd name="connsiteY609" fmla="*/ 390525 h 499110"/>
              <a:gd name="connsiteX610" fmla="*/ 337185 w 958214"/>
              <a:gd name="connsiteY610" fmla="*/ 387668 h 499110"/>
              <a:gd name="connsiteX611" fmla="*/ 347663 w 958214"/>
              <a:gd name="connsiteY611" fmla="*/ 387668 h 499110"/>
              <a:gd name="connsiteX612" fmla="*/ 336233 w 958214"/>
              <a:gd name="connsiteY612" fmla="*/ 390525 h 499110"/>
              <a:gd name="connsiteX613" fmla="*/ 400050 w 958214"/>
              <a:gd name="connsiteY613" fmla="*/ 409575 h 499110"/>
              <a:gd name="connsiteX614" fmla="*/ 401003 w 958214"/>
              <a:gd name="connsiteY614" fmla="*/ 407670 h 499110"/>
              <a:gd name="connsiteX615" fmla="*/ 404813 w 958214"/>
              <a:gd name="connsiteY615" fmla="*/ 408623 h 499110"/>
              <a:gd name="connsiteX616" fmla="*/ 400050 w 958214"/>
              <a:gd name="connsiteY616" fmla="*/ 409575 h 499110"/>
              <a:gd name="connsiteX617" fmla="*/ 390525 w 958214"/>
              <a:gd name="connsiteY617" fmla="*/ 404813 h 499110"/>
              <a:gd name="connsiteX618" fmla="*/ 391478 w 958214"/>
              <a:gd name="connsiteY618" fmla="*/ 401955 h 499110"/>
              <a:gd name="connsiteX619" fmla="*/ 394335 w 958214"/>
              <a:gd name="connsiteY619" fmla="*/ 401003 h 499110"/>
              <a:gd name="connsiteX620" fmla="*/ 392430 w 958214"/>
              <a:gd name="connsiteY620" fmla="*/ 402908 h 499110"/>
              <a:gd name="connsiteX621" fmla="*/ 396240 w 958214"/>
              <a:gd name="connsiteY621" fmla="*/ 402908 h 499110"/>
              <a:gd name="connsiteX622" fmla="*/ 395288 w 958214"/>
              <a:gd name="connsiteY622" fmla="*/ 401003 h 499110"/>
              <a:gd name="connsiteX623" fmla="*/ 399098 w 958214"/>
              <a:gd name="connsiteY623" fmla="*/ 401955 h 499110"/>
              <a:gd name="connsiteX624" fmla="*/ 401955 w 958214"/>
              <a:gd name="connsiteY624" fmla="*/ 400050 h 499110"/>
              <a:gd name="connsiteX625" fmla="*/ 404813 w 958214"/>
              <a:gd name="connsiteY625" fmla="*/ 400050 h 499110"/>
              <a:gd name="connsiteX626" fmla="*/ 403860 w 958214"/>
              <a:gd name="connsiteY626" fmla="*/ 404813 h 499110"/>
              <a:gd name="connsiteX627" fmla="*/ 390525 w 958214"/>
              <a:gd name="connsiteY627" fmla="*/ 404813 h 499110"/>
              <a:gd name="connsiteX628" fmla="*/ 383858 w 958214"/>
              <a:gd name="connsiteY628" fmla="*/ 404813 h 499110"/>
              <a:gd name="connsiteX629" fmla="*/ 386715 w 958214"/>
              <a:gd name="connsiteY629" fmla="*/ 403860 h 499110"/>
              <a:gd name="connsiteX630" fmla="*/ 387668 w 958214"/>
              <a:gd name="connsiteY630" fmla="*/ 401955 h 499110"/>
              <a:gd name="connsiteX631" fmla="*/ 390525 w 958214"/>
              <a:gd name="connsiteY631" fmla="*/ 404813 h 499110"/>
              <a:gd name="connsiteX632" fmla="*/ 383858 w 958214"/>
              <a:gd name="connsiteY632" fmla="*/ 404813 h 499110"/>
              <a:gd name="connsiteX633" fmla="*/ 381953 w 958214"/>
              <a:gd name="connsiteY633" fmla="*/ 387668 h 499110"/>
              <a:gd name="connsiteX634" fmla="*/ 381000 w 958214"/>
              <a:gd name="connsiteY634" fmla="*/ 385763 h 499110"/>
              <a:gd name="connsiteX635" fmla="*/ 384810 w 958214"/>
              <a:gd name="connsiteY635" fmla="*/ 385763 h 499110"/>
              <a:gd name="connsiteX636" fmla="*/ 381953 w 958214"/>
              <a:gd name="connsiteY636" fmla="*/ 387668 h 499110"/>
              <a:gd name="connsiteX637" fmla="*/ 327660 w 958214"/>
              <a:gd name="connsiteY637" fmla="*/ 398145 h 499110"/>
              <a:gd name="connsiteX638" fmla="*/ 316230 w 958214"/>
              <a:gd name="connsiteY638" fmla="*/ 398145 h 499110"/>
              <a:gd name="connsiteX639" fmla="*/ 327660 w 958214"/>
              <a:gd name="connsiteY639" fmla="*/ 398145 h 499110"/>
              <a:gd name="connsiteX640" fmla="*/ 339090 w 958214"/>
              <a:gd name="connsiteY640" fmla="*/ 400050 h 499110"/>
              <a:gd name="connsiteX641" fmla="*/ 348615 w 958214"/>
              <a:gd name="connsiteY641" fmla="*/ 401955 h 499110"/>
              <a:gd name="connsiteX642" fmla="*/ 347663 w 958214"/>
              <a:gd name="connsiteY642" fmla="*/ 403860 h 499110"/>
              <a:gd name="connsiteX643" fmla="*/ 343853 w 958214"/>
              <a:gd name="connsiteY643" fmla="*/ 402908 h 499110"/>
              <a:gd name="connsiteX644" fmla="*/ 339090 w 958214"/>
              <a:gd name="connsiteY644" fmla="*/ 404813 h 499110"/>
              <a:gd name="connsiteX645" fmla="*/ 335280 w 958214"/>
              <a:gd name="connsiteY645" fmla="*/ 403860 h 499110"/>
              <a:gd name="connsiteX646" fmla="*/ 331470 w 958214"/>
              <a:gd name="connsiteY646" fmla="*/ 402908 h 499110"/>
              <a:gd name="connsiteX647" fmla="*/ 339090 w 958214"/>
              <a:gd name="connsiteY647" fmla="*/ 400050 h 499110"/>
              <a:gd name="connsiteX648" fmla="*/ 319088 w 958214"/>
              <a:gd name="connsiteY648" fmla="*/ 401955 h 499110"/>
              <a:gd name="connsiteX649" fmla="*/ 326708 w 958214"/>
              <a:gd name="connsiteY649" fmla="*/ 401003 h 499110"/>
              <a:gd name="connsiteX650" fmla="*/ 313373 w 958214"/>
              <a:gd name="connsiteY650" fmla="*/ 401955 h 499110"/>
              <a:gd name="connsiteX651" fmla="*/ 317183 w 958214"/>
              <a:gd name="connsiteY651" fmla="*/ 400050 h 499110"/>
              <a:gd name="connsiteX652" fmla="*/ 319088 w 958214"/>
              <a:gd name="connsiteY652" fmla="*/ 401955 h 499110"/>
              <a:gd name="connsiteX653" fmla="*/ 355283 w 958214"/>
              <a:gd name="connsiteY653" fmla="*/ 401955 h 499110"/>
              <a:gd name="connsiteX654" fmla="*/ 352425 w 958214"/>
              <a:gd name="connsiteY654" fmla="*/ 402908 h 499110"/>
              <a:gd name="connsiteX655" fmla="*/ 355283 w 958214"/>
              <a:gd name="connsiteY655" fmla="*/ 401955 h 499110"/>
              <a:gd name="connsiteX656" fmla="*/ 357188 w 958214"/>
              <a:gd name="connsiteY656" fmla="*/ 391478 h 499110"/>
              <a:gd name="connsiteX657" fmla="*/ 352425 w 958214"/>
              <a:gd name="connsiteY657" fmla="*/ 389573 h 499110"/>
              <a:gd name="connsiteX658" fmla="*/ 357188 w 958214"/>
              <a:gd name="connsiteY658" fmla="*/ 391478 h 499110"/>
              <a:gd name="connsiteX659" fmla="*/ 360998 w 958214"/>
              <a:gd name="connsiteY659" fmla="*/ 391478 h 499110"/>
              <a:gd name="connsiteX660" fmla="*/ 360998 w 958214"/>
              <a:gd name="connsiteY660" fmla="*/ 388620 h 499110"/>
              <a:gd name="connsiteX661" fmla="*/ 364808 w 958214"/>
              <a:gd name="connsiteY661" fmla="*/ 391478 h 499110"/>
              <a:gd name="connsiteX662" fmla="*/ 360998 w 958214"/>
              <a:gd name="connsiteY662" fmla="*/ 391478 h 499110"/>
              <a:gd name="connsiteX663" fmla="*/ 346710 w 958214"/>
              <a:gd name="connsiteY663" fmla="*/ 405765 h 499110"/>
              <a:gd name="connsiteX664" fmla="*/ 350520 w 958214"/>
              <a:gd name="connsiteY664" fmla="*/ 402908 h 499110"/>
              <a:gd name="connsiteX665" fmla="*/ 351473 w 958214"/>
              <a:gd name="connsiteY665" fmla="*/ 405765 h 499110"/>
              <a:gd name="connsiteX666" fmla="*/ 346710 w 958214"/>
              <a:gd name="connsiteY666" fmla="*/ 405765 h 499110"/>
              <a:gd name="connsiteX667" fmla="*/ 270510 w 958214"/>
              <a:gd name="connsiteY667" fmla="*/ 360998 h 499110"/>
              <a:gd name="connsiteX668" fmla="*/ 267653 w 958214"/>
              <a:gd name="connsiteY668" fmla="*/ 362903 h 499110"/>
              <a:gd name="connsiteX669" fmla="*/ 260985 w 958214"/>
              <a:gd name="connsiteY669" fmla="*/ 362903 h 499110"/>
              <a:gd name="connsiteX670" fmla="*/ 270510 w 958214"/>
              <a:gd name="connsiteY670" fmla="*/ 360998 h 499110"/>
              <a:gd name="connsiteX671" fmla="*/ 178118 w 958214"/>
              <a:gd name="connsiteY671" fmla="*/ 431483 h 499110"/>
              <a:gd name="connsiteX672" fmla="*/ 175260 w 958214"/>
              <a:gd name="connsiteY672" fmla="*/ 432435 h 499110"/>
              <a:gd name="connsiteX673" fmla="*/ 176213 w 958214"/>
              <a:gd name="connsiteY673" fmla="*/ 430530 h 499110"/>
              <a:gd name="connsiteX674" fmla="*/ 174308 w 958214"/>
              <a:gd name="connsiteY674" fmla="*/ 429578 h 499110"/>
              <a:gd name="connsiteX675" fmla="*/ 178118 w 958214"/>
              <a:gd name="connsiteY675" fmla="*/ 431483 h 499110"/>
              <a:gd name="connsiteX676" fmla="*/ 104775 w 958214"/>
              <a:gd name="connsiteY676" fmla="*/ 430530 h 499110"/>
              <a:gd name="connsiteX677" fmla="*/ 108585 w 958214"/>
              <a:gd name="connsiteY677" fmla="*/ 428625 h 499110"/>
              <a:gd name="connsiteX678" fmla="*/ 108585 w 958214"/>
              <a:gd name="connsiteY678" fmla="*/ 428625 h 499110"/>
              <a:gd name="connsiteX679" fmla="*/ 108585 w 958214"/>
              <a:gd name="connsiteY679" fmla="*/ 431483 h 499110"/>
              <a:gd name="connsiteX680" fmla="*/ 108585 w 958214"/>
              <a:gd name="connsiteY680" fmla="*/ 435293 h 499110"/>
              <a:gd name="connsiteX681" fmla="*/ 108585 w 958214"/>
              <a:gd name="connsiteY681" fmla="*/ 436245 h 499110"/>
              <a:gd name="connsiteX682" fmla="*/ 103823 w 958214"/>
              <a:gd name="connsiteY682" fmla="*/ 436245 h 499110"/>
              <a:gd name="connsiteX683" fmla="*/ 104775 w 958214"/>
              <a:gd name="connsiteY683" fmla="*/ 434340 h 499110"/>
              <a:gd name="connsiteX684" fmla="*/ 104775 w 958214"/>
              <a:gd name="connsiteY684" fmla="*/ 430530 h 499110"/>
              <a:gd name="connsiteX685" fmla="*/ 102870 w 958214"/>
              <a:gd name="connsiteY685" fmla="*/ 437198 h 499110"/>
              <a:gd name="connsiteX686" fmla="*/ 107633 w 958214"/>
              <a:gd name="connsiteY686" fmla="*/ 437198 h 499110"/>
              <a:gd name="connsiteX687" fmla="*/ 104775 w 958214"/>
              <a:gd name="connsiteY687" fmla="*/ 439103 h 499110"/>
              <a:gd name="connsiteX688" fmla="*/ 102870 w 958214"/>
              <a:gd name="connsiteY688" fmla="*/ 439103 h 499110"/>
              <a:gd name="connsiteX689" fmla="*/ 102870 w 958214"/>
              <a:gd name="connsiteY689" fmla="*/ 437198 h 499110"/>
              <a:gd name="connsiteX690" fmla="*/ 55245 w 958214"/>
              <a:gd name="connsiteY690" fmla="*/ 383858 h 499110"/>
              <a:gd name="connsiteX691" fmla="*/ 53340 w 958214"/>
              <a:gd name="connsiteY691" fmla="*/ 383858 h 499110"/>
              <a:gd name="connsiteX692" fmla="*/ 55245 w 958214"/>
              <a:gd name="connsiteY692" fmla="*/ 383858 h 499110"/>
              <a:gd name="connsiteX693" fmla="*/ 160973 w 958214"/>
              <a:gd name="connsiteY693" fmla="*/ 448628 h 499110"/>
              <a:gd name="connsiteX694" fmla="*/ 167640 w 958214"/>
              <a:gd name="connsiteY694" fmla="*/ 451485 h 499110"/>
              <a:gd name="connsiteX695" fmla="*/ 176213 w 958214"/>
              <a:gd name="connsiteY695" fmla="*/ 450533 h 499110"/>
              <a:gd name="connsiteX696" fmla="*/ 164783 w 958214"/>
              <a:gd name="connsiteY696" fmla="*/ 452438 h 499110"/>
              <a:gd name="connsiteX697" fmla="*/ 164783 w 958214"/>
              <a:gd name="connsiteY697" fmla="*/ 452438 h 499110"/>
              <a:gd name="connsiteX698" fmla="*/ 163830 w 958214"/>
              <a:gd name="connsiteY698" fmla="*/ 452438 h 499110"/>
              <a:gd name="connsiteX699" fmla="*/ 160973 w 958214"/>
              <a:gd name="connsiteY699" fmla="*/ 448628 h 499110"/>
              <a:gd name="connsiteX700" fmla="*/ 210503 w 958214"/>
              <a:gd name="connsiteY700" fmla="*/ 429578 h 499110"/>
              <a:gd name="connsiteX701" fmla="*/ 215265 w 958214"/>
              <a:gd name="connsiteY701" fmla="*/ 429578 h 499110"/>
              <a:gd name="connsiteX702" fmla="*/ 210503 w 958214"/>
              <a:gd name="connsiteY702" fmla="*/ 429578 h 499110"/>
              <a:gd name="connsiteX703" fmla="*/ 195263 w 958214"/>
              <a:gd name="connsiteY703" fmla="*/ 431483 h 499110"/>
              <a:gd name="connsiteX704" fmla="*/ 203835 w 958214"/>
              <a:gd name="connsiteY704" fmla="*/ 429578 h 499110"/>
              <a:gd name="connsiteX705" fmla="*/ 195263 w 958214"/>
              <a:gd name="connsiteY705" fmla="*/ 431483 h 499110"/>
              <a:gd name="connsiteX706" fmla="*/ 267653 w 958214"/>
              <a:gd name="connsiteY706" fmla="*/ 358140 h 499110"/>
              <a:gd name="connsiteX707" fmla="*/ 264795 w 958214"/>
              <a:gd name="connsiteY707" fmla="*/ 360045 h 499110"/>
              <a:gd name="connsiteX708" fmla="*/ 259080 w 958214"/>
              <a:gd name="connsiteY708" fmla="*/ 359093 h 499110"/>
              <a:gd name="connsiteX709" fmla="*/ 264795 w 958214"/>
              <a:gd name="connsiteY709" fmla="*/ 359093 h 499110"/>
              <a:gd name="connsiteX710" fmla="*/ 267653 w 958214"/>
              <a:gd name="connsiteY710" fmla="*/ 358140 h 499110"/>
              <a:gd name="connsiteX711" fmla="*/ 140970 w 958214"/>
              <a:gd name="connsiteY711" fmla="*/ 473393 h 499110"/>
              <a:gd name="connsiteX712" fmla="*/ 149543 w 958214"/>
              <a:gd name="connsiteY712" fmla="*/ 481013 h 499110"/>
              <a:gd name="connsiteX713" fmla="*/ 158115 w 958214"/>
              <a:gd name="connsiteY713" fmla="*/ 480060 h 499110"/>
              <a:gd name="connsiteX714" fmla="*/ 160973 w 958214"/>
              <a:gd name="connsiteY714" fmla="*/ 476250 h 499110"/>
              <a:gd name="connsiteX715" fmla="*/ 165735 w 958214"/>
              <a:gd name="connsiteY715" fmla="*/ 474345 h 499110"/>
              <a:gd name="connsiteX716" fmla="*/ 148590 w 958214"/>
              <a:gd name="connsiteY716" fmla="*/ 475298 h 499110"/>
              <a:gd name="connsiteX717" fmla="*/ 140970 w 958214"/>
              <a:gd name="connsiteY717" fmla="*/ 473393 h 499110"/>
              <a:gd name="connsiteX718" fmla="*/ 156210 w 958214"/>
              <a:gd name="connsiteY718" fmla="*/ 474345 h 499110"/>
              <a:gd name="connsiteX719" fmla="*/ 150495 w 958214"/>
              <a:gd name="connsiteY719" fmla="*/ 476250 h 499110"/>
              <a:gd name="connsiteX720" fmla="*/ 156210 w 958214"/>
              <a:gd name="connsiteY720" fmla="*/ 474345 h 499110"/>
              <a:gd name="connsiteX721" fmla="*/ 385763 w 958214"/>
              <a:gd name="connsiteY721" fmla="*/ 422910 h 499110"/>
              <a:gd name="connsiteX722" fmla="*/ 392430 w 958214"/>
              <a:gd name="connsiteY722" fmla="*/ 422910 h 499110"/>
              <a:gd name="connsiteX723" fmla="*/ 385763 w 958214"/>
              <a:gd name="connsiteY723" fmla="*/ 422910 h 499110"/>
              <a:gd name="connsiteX724" fmla="*/ 487680 w 958214"/>
              <a:gd name="connsiteY724" fmla="*/ 323850 h 499110"/>
              <a:gd name="connsiteX725" fmla="*/ 492443 w 958214"/>
              <a:gd name="connsiteY725" fmla="*/ 325755 h 499110"/>
              <a:gd name="connsiteX726" fmla="*/ 488633 w 958214"/>
              <a:gd name="connsiteY726" fmla="*/ 327660 h 499110"/>
              <a:gd name="connsiteX727" fmla="*/ 487680 w 958214"/>
              <a:gd name="connsiteY727" fmla="*/ 323850 h 499110"/>
              <a:gd name="connsiteX728" fmla="*/ 423863 w 958214"/>
              <a:gd name="connsiteY728" fmla="*/ 406718 h 499110"/>
              <a:gd name="connsiteX729" fmla="*/ 419100 w 958214"/>
              <a:gd name="connsiteY729" fmla="*/ 404813 h 499110"/>
              <a:gd name="connsiteX730" fmla="*/ 423863 w 958214"/>
              <a:gd name="connsiteY730" fmla="*/ 406718 h 499110"/>
              <a:gd name="connsiteX731" fmla="*/ 152400 w 958214"/>
              <a:gd name="connsiteY731" fmla="*/ 481013 h 499110"/>
              <a:gd name="connsiteX732" fmla="*/ 158115 w 958214"/>
              <a:gd name="connsiteY732" fmla="*/ 480060 h 499110"/>
              <a:gd name="connsiteX733" fmla="*/ 158115 w 958214"/>
              <a:gd name="connsiteY733" fmla="*/ 481965 h 499110"/>
              <a:gd name="connsiteX734" fmla="*/ 152400 w 958214"/>
              <a:gd name="connsiteY734" fmla="*/ 481013 h 499110"/>
              <a:gd name="connsiteX735" fmla="*/ 226695 w 958214"/>
              <a:gd name="connsiteY735" fmla="*/ 330518 h 499110"/>
              <a:gd name="connsiteX736" fmla="*/ 222885 w 958214"/>
              <a:gd name="connsiteY736" fmla="*/ 330518 h 499110"/>
              <a:gd name="connsiteX737" fmla="*/ 223838 w 958214"/>
              <a:gd name="connsiteY737" fmla="*/ 329565 h 499110"/>
              <a:gd name="connsiteX738" fmla="*/ 228600 w 958214"/>
              <a:gd name="connsiteY738" fmla="*/ 328613 h 499110"/>
              <a:gd name="connsiteX739" fmla="*/ 226695 w 958214"/>
              <a:gd name="connsiteY739" fmla="*/ 330518 h 499110"/>
              <a:gd name="connsiteX740" fmla="*/ 246698 w 958214"/>
              <a:gd name="connsiteY740" fmla="*/ 331470 h 499110"/>
              <a:gd name="connsiteX741" fmla="*/ 246698 w 958214"/>
              <a:gd name="connsiteY741" fmla="*/ 334328 h 499110"/>
              <a:gd name="connsiteX742" fmla="*/ 241935 w 958214"/>
              <a:gd name="connsiteY742" fmla="*/ 334328 h 499110"/>
              <a:gd name="connsiteX743" fmla="*/ 246698 w 958214"/>
              <a:gd name="connsiteY743" fmla="*/ 331470 h 499110"/>
              <a:gd name="connsiteX744" fmla="*/ 253365 w 958214"/>
              <a:gd name="connsiteY744" fmla="*/ 356235 h 499110"/>
              <a:gd name="connsiteX745" fmla="*/ 245745 w 958214"/>
              <a:gd name="connsiteY745" fmla="*/ 353378 h 499110"/>
              <a:gd name="connsiteX746" fmla="*/ 255270 w 958214"/>
              <a:gd name="connsiteY746" fmla="*/ 353378 h 499110"/>
              <a:gd name="connsiteX747" fmla="*/ 253365 w 958214"/>
              <a:gd name="connsiteY747" fmla="*/ 356235 h 499110"/>
              <a:gd name="connsiteX748" fmla="*/ 260985 w 958214"/>
              <a:gd name="connsiteY748" fmla="*/ 334328 h 499110"/>
              <a:gd name="connsiteX749" fmla="*/ 263843 w 958214"/>
              <a:gd name="connsiteY749" fmla="*/ 335280 h 499110"/>
              <a:gd name="connsiteX750" fmla="*/ 256223 w 958214"/>
              <a:gd name="connsiteY750" fmla="*/ 335280 h 499110"/>
              <a:gd name="connsiteX751" fmla="*/ 251460 w 958214"/>
              <a:gd name="connsiteY751" fmla="*/ 335280 h 499110"/>
              <a:gd name="connsiteX752" fmla="*/ 250508 w 958214"/>
              <a:gd name="connsiteY752" fmla="*/ 333375 h 499110"/>
              <a:gd name="connsiteX753" fmla="*/ 254318 w 958214"/>
              <a:gd name="connsiteY753" fmla="*/ 332423 h 499110"/>
              <a:gd name="connsiteX754" fmla="*/ 258128 w 958214"/>
              <a:gd name="connsiteY754" fmla="*/ 333375 h 499110"/>
              <a:gd name="connsiteX755" fmla="*/ 259080 w 958214"/>
              <a:gd name="connsiteY755" fmla="*/ 331470 h 499110"/>
              <a:gd name="connsiteX756" fmla="*/ 261938 w 958214"/>
              <a:gd name="connsiteY756" fmla="*/ 331470 h 499110"/>
              <a:gd name="connsiteX757" fmla="*/ 260985 w 958214"/>
              <a:gd name="connsiteY757" fmla="*/ 334328 h 499110"/>
              <a:gd name="connsiteX758" fmla="*/ 265748 w 958214"/>
              <a:gd name="connsiteY758" fmla="*/ 333375 h 499110"/>
              <a:gd name="connsiteX759" fmla="*/ 260985 w 958214"/>
              <a:gd name="connsiteY759" fmla="*/ 334328 h 499110"/>
              <a:gd name="connsiteX760" fmla="*/ 268605 w 958214"/>
              <a:gd name="connsiteY760" fmla="*/ 336233 h 499110"/>
              <a:gd name="connsiteX761" fmla="*/ 264795 w 958214"/>
              <a:gd name="connsiteY761" fmla="*/ 336233 h 499110"/>
              <a:gd name="connsiteX762" fmla="*/ 267653 w 958214"/>
              <a:gd name="connsiteY762" fmla="*/ 335280 h 499110"/>
              <a:gd name="connsiteX763" fmla="*/ 270510 w 958214"/>
              <a:gd name="connsiteY763" fmla="*/ 333375 h 499110"/>
              <a:gd name="connsiteX764" fmla="*/ 270510 w 958214"/>
              <a:gd name="connsiteY764" fmla="*/ 335280 h 499110"/>
              <a:gd name="connsiteX765" fmla="*/ 268605 w 958214"/>
              <a:gd name="connsiteY765" fmla="*/ 336233 h 499110"/>
              <a:gd name="connsiteX766" fmla="*/ 471488 w 958214"/>
              <a:gd name="connsiteY766" fmla="*/ 301943 h 499110"/>
              <a:gd name="connsiteX767" fmla="*/ 475298 w 958214"/>
              <a:gd name="connsiteY767" fmla="*/ 297180 h 499110"/>
              <a:gd name="connsiteX768" fmla="*/ 471488 w 958214"/>
              <a:gd name="connsiteY768" fmla="*/ 301943 h 499110"/>
              <a:gd name="connsiteX769" fmla="*/ 491490 w 958214"/>
              <a:gd name="connsiteY769" fmla="*/ 291465 h 499110"/>
              <a:gd name="connsiteX770" fmla="*/ 488633 w 958214"/>
              <a:gd name="connsiteY770" fmla="*/ 292418 h 499110"/>
              <a:gd name="connsiteX771" fmla="*/ 488633 w 958214"/>
              <a:gd name="connsiteY771" fmla="*/ 289560 h 499110"/>
              <a:gd name="connsiteX772" fmla="*/ 491490 w 958214"/>
              <a:gd name="connsiteY772" fmla="*/ 289560 h 499110"/>
              <a:gd name="connsiteX773" fmla="*/ 491490 w 958214"/>
              <a:gd name="connsiteY773" fmla="*/ 291465 h 499110"/>
              <a:gd name="connsiteX774" fmla="*/ 467678 w 958214"/>
              <a:gd name="connsiteY774" fmla="*/ 337185 h 499110"/>
              <a:gd name="connsiteX775" fmla="*/ 472440 w 958214"/>
              <a:gd name="connsiteY775" fmla="*/ 337185 h 499110"/>
              <a:gd name="connsiteX776" fmla="*/ 467678 w 958214"/>
              <a:gd name="connsiteY776" fmla="*/ 337185 h 499110"/>
              <a:gd name="connsiteX777" fmla="*/ 488633 w 958214"/>
              <a:gd name="connsiteY777" fmla="*/ 293370 h 499110"/>
              <a:gd name="connsiteX778" fmla="*/ 482918 w 958214"/>
              <a:gd name="connsiteY778" fmla="*/ 297180 h 499110"/>
              <a:gd name="connsiteX779" fmla="*/ 482918 w 958214"/>
              <a:gd name="connsiteY779" fmla="*/ 293370 h 499110"/>
              <a:gd name="connsiteX780" fmla="*/ 488633 w 958214"/>
              <a:gd name="connsiteY780" fmla="*/ 293370 h 499110"/>
              <a:gd name="connsiteX781" fmla="*/ 468630 w 958214"/>
              <a:gd name="connsiteY781" fmla="*/ 288608 h 499110"/>
              <a:gd name="connsiteX782" fmla="*/ 469583 w 958214"/>
              <a:gd name="connsiteY782" fmla="*/ 286703 h 499110"/>
              <a:gd name="connsiteX783" fmla="*/ 477203 w 958214"/>
              <a:gd name="connsiteY783" fmla="*/ 284798 h 499110"/>
              <a:gd name="connsiteX784" fmla="*/ 468630 w 958214"/>
              <a:gd name="connsiteY784" fmla="*/ 288608 h 499110"/>
              <a:gd name="connsiteX785" fmla="*/ 480060 w 958214"/>
              <a:gd name="connsiteY785" fmla="*/ 286703 h 499110"/>
              <a:gd name="connsiteX786" fmla="*/ 483870 w 958214"/>
              <a:gd name="connsiteY786" fmla="*/ 287655 h 499110"/>
              <a:gd name="connsiteX787" fmla="*/ 479108 w 958214"/>
              <a:gd name="connsiteY787" fmla="*/ 289560 h 499110"/>
              <a:gd name="connsiteX788" fmla="*/ 480060 w 958214"/>
              <a:gd name="connsiteY788" fmla="*/ 286703 h 499110"/>
              <a:gd name="connsiteX789" fmla="*/ 475298 w 958214"/>
              <a:gd name="connsiteY789" fmla="*/ 308610 h 499110"/>
              <a:gd name="connsiteX790" fmla="*/ 478155 w 958214"/>
              <a:gd name="connsiteY790" fmla="*/ 307658 h 499110"/>
              <a:gd name="connsiteX791" fmla="*/ 478155 w 958214"/>
              <a:gd name="connsiteY791" fmla="*/ 309563 h 499110"/>
              <a:gd name="connsiteX792" fmla="*/ 475298 w 958214"/>
              <a:gd name="connsiteY792" fmla="*/ 308610 h 499110"/>
              <a:gd name="connsiteX793" fmla="*/ 485775 w 958214"/>
              <a:gd name="connsiteY793" fmla="*/ 305753 h 499110"/>
              <a:gd name="connsiteX794" fmla="*/ 477203 w 958214"/>
              <a:gd name="connsiteY794" fmla="*/ 300038 h 499110"/>
              <a:gd name="connsiteX795" fmla="*/ 484823 w 958214"/>
              <a:gd name="connsiteY795" fmla="*/ 299085 h 499110"/>
              <a:gd name="connsiteX796" fmla="*/ 485775 w 958214"/>
              <a:gd name="connsiteY796" fmla="*/ 298133 h 499110"/>
              <a:gd name="connsiteX797" fmla="*/ 489585 w 958214"/>
              <a:gd name="connsiteY797" fmla="*/ 298133 h 499110"/>
              <a:gd name="connsiteX798" fmla="*/ 485775 w 958214"/>
              <a:gd name="connsiteY798" fmla="*/ 305753 h 499110"/>
              <a:gd name="connsiteX799" fmla="*/ 277178 w 958214"/>
              <a:gd name="connsiteY799" fmla="*/ 456248 h 499110"/>
              <a:gd name="connsiteX800" fmla="*/ 277178 w 958214"/>
              <a:gd name="connsiteY800" fmla="*/ 454343 h 499110"/>
              <a:gd name="connsiteX801" fmla="*/ 280988 w 958214"/>
              <a:gd name="connsiteY801" fmla="*/ 455295 h 499110"/>
              <a:gd name="connsiteX802" fmla="*/ 279083 w 958214"/>
              <a:gd name="connsiteY802" fmla="*/ 456248 h 499110"/>
              <a:gd name="connsiteX803" fmla="*/ 284798 w 958214"/>
              <a:gd name="connsiteY803" fmla="*/ 455295 h 499110"/>
              <a:gd name="connsiteX804" fmla="*/ 273368 w 958214"/>
              <a:gd name="connsiteY804" fmla="*/ 456248 h 499110"/>
              <a:gd name="connsiteX805" fmla="*/ 273368 w 958214"/>
              <a:gd name="connsiteY805" fmla="*/ 452438 h 499110"/>
              <a:gd name="connsiteX806" fmla="*/ 275273 w 958214"/>
              <a:gd name="connsiteY806" fmla="*/ 455295 h 499110"/>
              <a:gd name="connsiteX807" fmla="*/ 277178 w 958214"/>
              <a:gd name="connsiteY807" fmla="*/ 456248 h 499110"/>
              <a:gd name="connsiteX808" fmla="*/ 250508 w 958214"/>
              <a:gd name="connsiteY808" fmla="*/ 471488 h 499110"/>
              <a:gd name="connsiteX809" fmla="*/ 248603 w 958214"/>
              <a:gd name="connsiteY809" fmla="*/ 469583 h 499110"/>
              <a:gd name="connsiteX810" fmla="*/ 239078 w 958214"/>
              <a:gd name="connsiteY810" fmla="*/ 474345 h 499110"/>
              <a:gd name="connsiteX811" fmla="*/ 231458 w 958214"/>
              <a:gd name="connsiteY811" fmla="*/ 473393 h 499110"/>
              <a:gd name="connsiteX812" fmla="*/ 231458 w 958214"/>
              <a:gd name="connsiteY812" fmla="*/ 473393 h 499110"/>
              <a:gd name="connsiteX813" fmla="*/ 227648 w 958214"/>
              <a:gd name="connsiteY813" fmla="*/ 472440 h 499110"/>
              <a:gd name="connsiteX814" fmla="*/ 236220 w 958214"/>
              <a:gd name="connsiteY814" fmla="*/ 467678 h 499110"/>
              <a:gd name="connsiteX815" fmla="*/ 241935 w 958214"/>
              <a:gd name="connsiteY815" fmla="*/ 467678 h 499110"/>
              <a:gd name="connsiteX816" fmla="*/ 235268 w 958214"/>
              <a:gd name="connsiteY816" fmla="*/ 469583 h 499110"/>
              <a:gd name="connsiteX817" fmla="*/ 249555 w 958214"/>
              <a:gd name="connsiteY817" fmla="*/ 467678 h 499110"/>
              <a:gd name="connsiteX818" fmla="*/ 250508 w 958214"/>
              <a:gd name="connsiteY818" fmla="*/ 471488 h 499110"/>
              <a:gd name="connsiteX819" fmla="*/ 311468 w 958214"/>
              <a:gd name="connsiteY819" fmla="*/ 492443 h 499110"/>
              <a:gd name="connsiteX820" fmla="*/ 303848 w 958214"/>
              <a:gd name="connsiteY820" fmla="*/ 497205 h 499110"/>
              <a:gd name="connsiteX821" fmla="*/ 294323 w 958214"/>
              <a:gd name="connsiteY821" fmla="*/ 499110 h 499110"/>
              <a:gd name="connsiteX822" fmla="*/ 293370 w 958214"/>
              <a:gd name="connsiteY822" fmla="*/ 497205 h 499110"/>
              <a:gd name="connsiteX823" fmla="*/ 280988 w 958214"/>
              <a:gd name="connsiteY823" fmla="*/ 497205 h 499110"/>
              <a:gd name="connsiteX824" fmla="*/ 273368 w 958214"/>
              <a:gd name="connsiteY824" fmla="*/ 493395 h 499110"/>
              <a:gd name="connsiteX825" fmla="*/ 283845 w 958214"/>
              <a:gd name="connsiteY825" fmla="*/ 494348 h 499110"/>
              <a:gd name="connsiteX826" fmla="*/ 287655 w 958214"/>
              <a:gd name="connsiteY826" fmla="*/ 492443 h 499110"/>
              <a:gd name="connsiteX827" fmla="*/ 286703 w 958214"/>
              <a:gd name="connsiteY827" fmla="*/ 493395 h 499110"/>
              <a:gd name="connsiteX828" fmla="*/ 311468 w 958214"/>
              <a:gd name="connsiteY828" fmla="*/ 492443 h 499110"/>
              <a:gd name="connsiteX829" fmla="*/ 279083 w 958214"/>
              <a:gd name="connsiteY829" fmla="*/ 481965 h 499110"/>
              <a:gd name="connsiteX830" fmla="*/ 283845 w 958214"/>
              <a:gd name="connsiteY830" fmla="*/ 482918 h 499110"/>
              <a:gd name="connsiteX831" fmla="*/ 279083 w 958214"/>
              <a:gd name="connsiteY831" fmla="*/ 481965 h 499110"/>
              <a:gd name="connsiteX832" fmla="*/ 461010 w 958214"/>
              <a:gd name="connsiteY832" fmla="*/ 346710 h 499110"/>
              <a:gd name="connsiteX833" fmla="*/ 461963 w 958214"/>
              <a:gd name="connsiteY833" fmla="*/ 344805 h 499110"/>
              <a:gd name="connsiteX834" fmla="*/ 465773 w 958214"/>
              <a:gd name="connsiteY834" fmla="*/ 347663 h 499110"/>
              <a:gd name="connsiteX835" fmla="*/ 461010 w 958214"/>
              <a:gd name="connsiteY835" fmla="*/ 346710 h 499110"/>
              <a:gd name="connsiteX836" fmla="*/ 225743 w 958214"/>
              <a:gd name="connsiteY836" fmla="*/ 465773 h 499110"/>
              <a:gd name="connsiteX837" fmla="*/ 230505 w 958214"/>
              <a:gd name="connsiteY837" fmla="*/ 468630 h 499110"/>
              <a:gd name="connsiteX838" fmla="*/ 238125 w 958214"/>
              <a:gd name="connsiteY838" fmla="*/ 465773 h 499110"/>
              <a:gd name="connsiteX839" fmla="*/ 241935 w 958214"/>
              <a:gd name="connsiteY839" fmla="*/ 465773 h 499110"/>
              <a:gd name="connsiteX840" fmla="*/ 239078 w 958214"/>
              <a:gd name="connsiteY840" fmla="*/ 463868 h 499110"/>
              <a:gd name="connsiteX841" fmla="*/ 234315 w 958214"/>
              <a:gd name="connsiteY841" fmla="*/ 463868 h 499110"/>
              <a:gd name="connsiteX842" fmla="*/ 236220 w 958214"/>
              <a:gd name="connsiteY842" fmla="*/ 461963 h 499110"/>
              <a:gd name="connsiteX843" fmla="*/ 240983 w 958214"/>
              <a:gd name="connsiteY843" fmla="*/ 461010 h 499110"/>
              <a:gd name="connsiteX844" fmla="*/ 230505 w 958214"/>
              <a:gd name="connsiteY844" fmla="*/ 461963 h 499110"/>
              <a:gd name="connsiteX845" fmla="*/ 226695 w 958214"/>
              <a:gd name="connsiteY845" fmla="*/ 461963 h 499110"/>
              <a:gd name="connsiteX846" fmla="*/ 224790 w 958214"/>
              <a:gd name="connsiteY846" fmla="*/ 463868 h 499110"/>
              <a:gd name="connsiteX847" fmla="*/ 233363 w 958214"/>
              <a:gd name="connsiteY847" fmla="*/ 461963 h 499110"/>
              <a:gd name="connsiteX848" fmla="*/ 225743 w 958214"/>
              <a:gd name="connsiteY848" fmla="*/ 465773 h 499110"/>
              <a:gd name="connsiteX849" fmla="*/ 233363 w 958214"/>
              <a:gd name="connsiteY849" fmla="*/ 464820 h 499110"/>
              <a:gd name="connsiteX850" fmla="*/ 229553 w 958214"/>
              <a:gd name="connsiteY850" fmla="*/ 466725 h 499110"/>
              <a:gd name="connsiteX851" fmla="*/ 233363 w 958214"/>
              <a:gd name="connsiteY851" fmla="*/ 464820 h 499110"/>
              <a:gd name="connsiteX852" fmla="*/ 461010 w 958214"/>
              <a:gd name="connsiteY852" fmla="*/ 295275 h 499110"/>
              <a:gd name="connsiteX853" fmla="*/ 466725 w 958214"/>
              <a:gd name="connsiteY853" fmla="*/ 292418 h 499110"/>
              <a:gd name="connsiteX854" fmla="*/ 461010 w 958214"/>
              <a:gd name="connsiteY854" fmla="*/ 295275 h 499110"/>
              <a:gd name="connsiteX855" fmla="*/ 251460 w 958214"/>
              <a:gd name="connsiteY855" fmla="*/ 470535 h 499110"/>
              <a:gd name="connsiteX856" fmla="*/ 251460 w 958214"/>
              <a:gd name="connsiteY856" fmla="*/ 468630 h 499110"/>
              <a:gd name="connsiteX857" fmla="*/ 251460 w 958214"/>
              <a:gd name="connsiteY857" fmla="*/ 470535 h 499110"/>
              <a:gd name="connsiteX858" fmla="*/ 259080 w 958214"/>
              <a:gd name="connsiteY858" fmla="*/ 468630 h 499110"/>
              <a:gd name="connsiteX859" fmla="*/ 258128 w 958214"/>
              <a:gd name="connsiteY859" fmla="*/ 471488 h 499110"/>
              <a:gd name="connsiteX860" fmla="*/ 259080 w 958214"/>
              <a:gd name="connsiteY860" fmla="*/ 468630 h 499110"/>
              <a:gd name="connsiteX861" fmla="*/ 259080 w 958214"/>
              <a:gd name="connsiteY861" fmla="*/ 481013 h 499110"/>
              <a:gd name="connsiteX862" fmla="*/ 253365 w 958214"/>
              <a:gd name="connsiteY862" fmla="*/ 481965 h 499110"/>
              <a:gd name="connsiteX863" fmla="*/ 259080 w 958214"/>
              <a:gd name="connsiteY863" fmla="*/ 481013 h 499110"/>
              <a:gd name="connsiteX864" fmla="*/ 448628 w 958214"/>
              <a:gd name="connsiteY864" fmla="*/ 290513 h 499110"/>
              <a:gd name="connsiteX865" fmla="*/ 450533 w 958214"/>
              <a:gd name="connsiteY865" fmla="*/ 290513 h 499110"/>
              <a:gd name="connsiteX866" fmla="*/ 448628 w 958214"/>
              <a:gd name="connsiteY866" fmla="*/ 288608 h 499110"/>
              <a:gd name="connsiteX867" fmla="*/ 448628 w 958214"/>
              <a:gd name="connsiteY867" fmla="*/ 290513 h 499110"/>
              <a:gd name="connsiteX868" fmla="*/ 318135 w 958214"/>
              <a:gd name="connsiteY868" fmla="*/ 486728 h 499110"/>
              <a:gd name="connsiteX869" fmla="*/ 319088 w 958214"/>
              <a:gd name="connsiteY869" fmla="*/ 486728 h 499110"/>
              <a:gd name="connsiteX870" fmla="*/ 318135 w 958214"/>
              <a:gd name="connsiteY870" fmla="*/ 487680 h 499110"/>
              <a:gd name="connsiteX871" fmla="*/ 318135 w 958214"/>
              <a:gd name="connsiteY871" fmla="*/ 486728 h 499110"/>
              <a:gd name="connsiteX872" fmla="*/ 318135 w 958214"/>
              <a:gd name="connsiteY872" fmla="*/ 487680 h 499110"/>
              <a:gd name="connsiteX873" fmla="*/ 314325 w 958214"/>
              <a:gd name="connsiteY873" fmla="*/ 490538 h 499110"/>
              <a:gd name="connsiteX874" fmla="*/ 302895 w 958214"/>
              <a:gd name="connsiteY874" fmla="*/ 491490 h 499110"/>
              <a:gd name="connsiteX875" fmla="*/ 303848 w 958214"/>
              <a:gd name="connsiteY875" fmla="*/ 489585 h 499110"/>
              <a:gd name="connsiteX876" fmla="*/ 297180 w 958214"/>
              <a:gd name="connsiteY876" fmla="*/ 487680 h 499110"/>
              <a:gd name="connsiteX877" fmla="*/ 289560 w 958214"/>
              <a:gd name="connsiteY877" fmla="*/ 491490 h 499110"/>
              <a:gd name="connsiteX878" fmla="*/ 281940 w 958214"/>
              <a:gd name="connsiteY878" fmla="*/ 489585 h 499110"/>
              <a:gd name="connsiteX879" fmla="*/ 286703 w 958214"/>
              <a:gd name="connsiteY879" fmla="*/ 489585 h 499110"/>
              <a:gd name="connsiteX880" fmla="*/ 280988 w 958214"/>
              <a:gd name="connsiteY880" fmla="*/ 486728 h 499110"/>
              <a:gd name="connsiteX881" fmla="*/ 280035 w 958214"/>
              <a:gd name="connsiteY881" fmla="*/ 489585 h 499110"/>
              <a:gd name="connsiteX882" fmla="*/ 272415 w 958214"/>
              <a:gd name="connsiteY882" fmla="*/ 486728 h 499110"/>
              <a:gd name="connsiteX883" fmla="*/ 279083 w 958214"/>
              <a:gd name="connsiteY883" fmla="*/ 483870 h 499110"/>
              <a:gd name="connsiteX884" fmla="*/ 280988 w 958214"/>
              <a:gd name="connsiteY884" fmla="*/ 485775 h 499110"/>
              <a:gd name="connsiteX885" fmla="*/ 292418 w 958214"/>
              <a:gd name="connsiteY885" fmla="*/ 484823 h 499110"/>
              <a:gd name="connsiteX886" fmla="*/ 292418 w 958214"/>
              <a:gd name="connsiteY886" fmla="*/ 481013 h 499110"/>
              <a:gd name="connsiteX887" fmla="*/ 299085 w 958214"/>
              <a:gd name="connsiteY887" fmla="*/ 484823 h 499110"/>
              <a:gd name="connsiteX888" fmla="*/ 295275 w 958214"/>
              <a:gd name="connsiteY888" fmla="*/ 483870 h 499110"/>
              <a:gd name="connsiteX889" fmla="*/ 294323 w 958214"/>
              <a:gd name="connsiteY889" fmla="*/ 484823 h 499110"/>
              <a:gd name="connsiteX890" fmla="*/ 305753 w 958214"/>
              <a:gd name="connsiteY890" fmla="*/ 484823 h 499110"/>
              <a:gd name="connsiteX891" fmla="*/ 301943 w 958214"/>
              <a:gd name="connsiteY891" fmla="*/ 484823 h 499110"/>
              <a:gd name="connsiteX892" fmla="*/ 304800 w 958214"/>
              <a:gd name="connsiteY892" fmla="*/ 488633 h 499110"/>
              <a:gd name="connsiteX893" fmla="*/ 307658 w 958214"/>
              <a:gd name="connsiteY893" fmla="*/ 487680 h 499110"/>
              <a:gd name="connsiteX894" fmla="*/ 306705 w 958214"/>
              <a:gd name="connsiteY894" fmla="*/ 485775 h 499110"/>
              <a:gd name="connsiteX895" fmla="*/ 313373 w 958214"/>
              <a:gd name="connsiteY895" fmla="*/ 484823 h 499110"/>
              <a:gd name="connsiteX896" fmla="*/ 319088 w 958214"/>
              <a:gd name="connsiteY896" fmla="*/ 484823 h 499110"/>
              <a:gd name="connsiteX897" fmla="*/ 314325 w 958214"/>
              <a:gd name="connsiteY897" fmla="*/ 486728 h 499110"/>
              <a:gd name="connsiteX898" fmla="*/ 318135 w 958214"/>
              <a:gd name="connsiteY898" fmla="*/ 487680 h 499110"/>
              <a:gd name="connsiteX899" fmla="*/ 264795 w 958214"/>
              <a:gd name="connsiteY899" fmla="*/ 483870 h 499110"/>
              <a:gd name="connsiteX900" fmla="*/ 260033 w 958214"/>
              <a:gd name="connsiteY900" fmla="*/ 483870 h 499110"/>
              <a:gd name="connsiteX901" fmla="*/ 264795 w 958214"/>
              <a:gd name="connsiteY901" fmla="*/ 483870 h 499110"/>
              <a:gd name="connsiteX902" fmla="*/ 295275 w 958214"/>
              <a:gd name="connsiteY902" fmla="*/ 481965 h 499110"/>
              <a:gd name="connsiteX903" fmla="*/ 300990 w 958214"/>
              <a:gd name="connsiteY903" fmla="*/ 481013 h 499110"/>
              <a:gd name="connsiteX904" fmla="*/ 295275 w 958214"/>
              <a:gd name="connsiteY904" fmla="*/ 481965 h 499110"/>
              <a:gd name="connsiteX905" fmla="*/ 274320 w 958214"/>
              <a:gd name="connsiteY905" fmla="*/ 481013 h 499110"/>
              <a:gd name="connsiteX906" fmla="*/ 280035 w 958214"/>
              <a:gd name="connsiteY906" fmla="*/ 480060 h 499110"/>
              <a:gd name="connsiteX907" fmla="*/ 274320 w 958214"/>
              <a:gd name="connsiteY907" fmla="*/ 481013 h 499110"/>
              <a:gd name="connsiteX908" fmla="*/ 311468 w 958214"/>
              <a:gd name="connsiteY908" fmla="*/ 482918 h 499110"/>
              <a:gd name="connsiteX909" fmla="*/ 316230 w 958214"/>
              <a:gd name="connsiteY909" fmla="*/ 481965 h 499110"/>
              <a:gd name="connsiteX910" fmla="*/ 311468 w 958214"/>
              <a:gd name="connsiteY910" fmla="*/ 482918 h 499110"/>
              <a:gd name="connsiteX911" fmla="*/ 280988 w 958214"/>
              <a:gd name="connsiteY911" fmla="*/ 480060 h 499110"/>
              <a:gd name="connsiteX912" fmla="*/ 285750 w 958214"/>
              <a:gd name="connsiteY912" fmla="*/ 480060 h 499110"/>
              <a:gd name="connsiteX913" fmla="*/ 284798 w 958214"/>
              <a:gd name="connsiteY913" fmla="*/ 482918 h 499110"/>
              <a:gd name="connsiteX914" fmla="*/ 280988 w 958214"/>
              <a:gd name="connsiteY914" fmla="*/ 480060 h 499110"/>
              <a:gd name="connsiteX915" fmla="*/ 393383 w 958214"/>
              <a:gd name="connsiteY915" fmla="*/ 454343 h 499110"/>
              <a:gd name="connsiteX916" fmla="*/ 394335 w 958214"/>
              <a:gd name="connsiteY916" fmla="*/ 456248 h 499110"/>
              <a:gd name="connsiteX917" fmla="*/ 382905 w 958214"/>
              <a:gd name="connsiteY917" fmla="*/ 457200 h 499110"/>
              <a:gd name="connsiteX918" fmla="*/ 385763 w 958214"/>
              <a:gd name="connsiteY918" fmla="*/ 454343 h 499110"/>
              <a:gd name="connsiteX919" fmla="*/ 383858 w 958214"/>
              <a:gd name="connsiteY919" fmla="*/ 456248 h 499110"/>
              <a:gd name="connsiteX920" fmla="*/ 393383 w 958214"/>
              <a:gd name="connsiteY920" fmla="*/ 454343 h 499110"/>
              <a:gd name="connsiteX921" fmla="*/ 379095 w 958214"/>
              <a:gd name="connsiteY921" fmla="*/ 458153 h 499110"/>
              <a:gd name="connsiteX922" fmla="*/ 380048 w 958214"/>
              <a:gd name="connsiteY922" fmla="*/ 455295 h 499110"/>
              <a:gd name="connsiteX923" fmla="*/ 379095 w 958214"/>
              <a:gd name="connsiteY923" fmla="*/ 458153 h 499110"/>
              <a:gd name="connsiteX924" fmla="*/ 269558 w 958214"/>
              <a:gd name="connsiteY924" fmla="*/ 462915 h 499110"/>
              <a:gd name="connsiteX925" fmla="*/ 265748 w 958214"/>
              <a:gd name="connsiteY925" fmla="*/ 463868 h 499110"/>
              <a:gd name="connsiteX926" fmla="*/ 269558 w 958214"/>
              <a:gd name="connsiteY926" fmla="*/ 462915 h 499110"/>
              <a:gd name="connsiteX927" fmla="*/ 450533 w 958214"/>
              <a:gd name="connsiteY927" fmla="*/ 294323 h 499110"/>
              <a:gd name="connsiteX928" fmla="*/ 455295 w 958214"/>
              <a:gd name="connsiteY928" fmla="*/ 293370 h 499110"/>
              <a:gd name="connsiteX929" fmla="*/ 450533 w 958214"/>
              <a:gd name="connsiteY929" fmla="*/ 294323 h 499110"/>
              <a:gd name="connsiteX930" fmla="*/ 275273 w 958214"/>
              <a:gd name="connsiteY930" fmla="*/ 461010 h 499110"/>
              <a:gd name="connsiteX931" fmla="*/ 284798 w 958214"/>
              <a:gd name="connsiteY931" fmla="*/ 461010 h 499110"/>
              <a:gd name="connsiteX932" fmla="*/ 275273 w 958214"/>
              <a:gd name="connsiteY932" fmla="*/ 461010 h 499110"/>
              <a:gd name="connsiteX933" fmla="*/ 263843 w 958214"/>
              <a:gd name="connsiteY933" fmla="*/ 459105 h 499110"/>
              <a:gd name="connsiteX934" fmla="*/ 265748 w 958214"/>
              <a:gd name="connsiteY934" fmla="*/ 460058 h 499110"/>
              <a:gd name="connsiteX935" fmla="*/ 262890 w 958214"/>
              <a:gd name="connsiteY935" fmla="*/ 462915 h 499110"/>
              <a:gd name="connsiteX936" fmla="*/ 260985 w 958214"/>
              <a:gd name="connsiteY936" fmla="*/ 461010 h 499110"/>
              <a:gd name="connsiteX937" fmla="*/ 255270 w 958214"/>
              <a:gd name="connsiteY937" fmla="*/ 462915 h 499110"/>
              <a:gd name="connsiteX938" fmla="*/ 244793 w 958214"/>
              <a:gd name="connsiteY938" fmla="*/ 460058 h 499110"/>
              <a:gd name="connsiteX939" fmla="*/ 242888 w 958214"/>
              <a:gd name="connsiteY939" fmla="*/ 461010 h 499110"/>
              <a:gd name="connsiteX940" fmla="*/ 244793 w 958214"/>
              <a:gd name="connsiteY940" fmla="*/ 462915 h 499110"/>
              <a:gd name="connsiteX941" fmla="*/ 237173 w 958214"/>
              <a:gd name="connsiteY941" fmla="*/ 460058 h 499110"/>
              <a:gd name="connsiteX942" fmla="*/ 263843 w 958214"/>
              <a:gd name="connsiteY942" fmla="*/ 459105 h 499110"/>
              <a:gd name="connsiteX943" fmla="*/ 267653 w 958214"/>
              <a:gd name="connsiteY943" fmla="*/ 455295 h 499110"/>
              <a:gd name="connsiteX944" fmla="*/ 273368 w 958214"/>
              <a:gd name="connsiteY944" fmla="*/ 457200 h 499110"/>
              <a:gd name="connsiteX945" fmla="*/ 267653 w 958214"/>
              <a:gd name="connsiteY945" fmla="*/ 455295 h 499110"/>
              <a:gd name="connsiteX946" fmla="*/ 461963 w 958214"/>
              <a:gd name="connsiteY946" fmla="*/ 444818 h 499110"/>
              <a:gd name="connsiteX947" fmla="*/ 466725 w 958214"/>
              <a:gd name="connsiteY947" fmla="*/ 444818 h 499110"/>
              <a:gd name="connsiteX948" fmla="*/ 461963 w 958214"/>
              <a:gd name="connsiteY948" fmla="*/ 446723 h 499110"/>
              <a:gd name="connsiteX949" fmla="*/ 461963 w 958214"/>
              <a:gd name="connsiteY949" fmla="*/ 444818 h 499110"/>
              <a:gd name="connsiteX950" fmla="*/ 265748 w 958214"/>
              <a:gd name="connsiteY950" fmla="*/ 457200 h 499110"/>
              <a:gd name="connsiteX951" fmla="*/ 256223 w 958214"/>
              <a:gd name="connsiteY951" fmla="*/ 457200 h 499110"/>
              <a:gd name="connsiteX952" fmla="*/ 265748 w 958214"/>
              <a:gd name="connsiteY952" fmla="*/ 457200 h 499110"/>
              <a:gd name="connsiteX953" fmla="*/ 406718 w 958214"/>
              <a:gd name="connsiteY953" fmla="*/ 294323 h 499110"/>
              <a:gd name="connsiteX954" fmla="*/ 409575 w 958214"/>
              <a:gd name="connsiteY954" fmla="*/ 294323 h 499110"/>
              <a:gd name="connsiteX955" fmla="*/ 406718 w 958214"/>
              <a:gd name="connsiteY955" fmla="*/ 294323 h 499110"/>
              <a:gd name="connsiteX956" fmla="*/ 404813 w 958214"/>
              <a:gd name="connsiteY956" fmla="*/ 293370 h 499110"/>
              <a:gd name="connsiteX957" fmla="*/ 399098 w 958214"/>
              <a:gd name="connsiteY957" fmla="*/ 294323 h 499110"/>
              <a:gd name="connsiteX958" fmla="*/ 404813 w 958214"/>
              <a:gd name="connsiteY958" fmla="*/ 293370 h 499110"/>
              <a:gd name="connsiteX959" fmla="*/ 243840 w 958214"/>
              <a:gd name="connsiteY959" fmla="*/ 467678 h 499110"/>
              <a:gd name="connsiteX960" fmla="*/ 243840 w 958214"/>
              <a:gd name="connsiteY960" fmla="*/ 465773 h 499110"/>
              <a:gd name="connsiteX961" fmla="*/ 259080 w 958214"/>
              <a:gd name="connsiteY961" fmla="*/ 465773 h 499110"/>
              <a:gd name="connsiteX962" fmla="*/ 243840 w 958214"/>
              <a:gd name="connsiteY962" fmla="*/ 467678 h 499110"/>
              <a:gd name="connsiteX963" fmla="*/ 468630 w 958214"/>
              <a:gd name="connsiteY963" fmla="*/ 298133 h 499110"/>
              <a:gd name="connsiteX964" fmla="*/ 464820 w 958214"/>
              <a:gd name="connsiteY964" fmla="*/ 297180 h 499110"/>
              <a:gd name="connsiteX965" fmla="*/ 442913 w 958214"/>
              <a:gd name="connsiteY965" fmla="*/ 302895 h 499110"/>
              <a:gd name="connsiteX966" fmla="*/ 451485 w 958214"/>
              <a:gd name="connsiteY966" fmla="*/ 304800 h 499110"/>
              <a:gd name="connsiteX967" fmla="*/ 446723 w 958214"/>
              <a:gd name="connsiteY967" fmla="*/ 306705 h 499110"/>
              <a:gd name="connsiteX968" fmla="*/ 453390 w 958214"/>
              <a:gd name="connsiteY968" fmla="*/ 307658 h 499110"/>
              <a:gd name="connsiteX969" fmla="*/ 464820 w 958214"/>
              <a:gd name="connsiteY969" fmla="*/ 305753 h 499110"/>
              <a:gd name="connsiteX970" fmla="*/ 468630 w 958214"/>
              <a:gd name="connsiteY970" fmla="*/ 298133 h 499110"/>
              <a:gd name="connsiteX971" fmla="*/ 457200 w 958214"/>
              <a:gd name="connsiteY971" fmla="*/ 304800 h 499110"/>
              <a:gd name="connsiteX972" fmla="*/ 457200 w 958214"/>
              <a:gd name="connsiteY972" fmla="*/ 304800 h 499110"/>
              <a:gd name="connsiteX973" fmla="*/ 454343 w 958214"/>
              <a:gd name="connsiteY973" fmla="*/ 304800 h 499110"/>
              <a:gd name="connsiteX974" fmla="*/ 460058 w 958214"/>
              <a:gd name="connsiteY974" fmla="*/ 302895 h 499110"/>
              <a:gd name="connsiteX975" fmla="*/ 457200 w 958214"/>
              <a:gd name="connsiteY975" fmla="*/ 304800 h 499110"/>
              <a:gd name="connsiteX976" fmla="*/ 440055 w 958214"/>
              <a:gd name="connsiteY976" fmla="*/ 290513 h 499110"/>
              <a:gd name="connsiteX977" fmla="*/ 436245 w 958214"/>
              <a:gd name="connsiteY977" fmla="*/ 290513 h 499110"/>
              <a:gd name="connsiteX978" fmla="*/ 440055 w 958214"/>
              <a:gd name="connsiteY978" fmla="*/ 290513 h 499110"/>
              <a:gd name="connsiteX979" fmla="*/ 486728 w 958214"/>
              <a:gd name="connsiteY979" fmla="*/ 433388 h 499110"/>
              <a:gd name="connsiteX980" fmla="*/ 489585 w 958214"/>
              <a:gd name="connsiteY980" fmla="*/ 432435 h 499110"/>
              <a:gd name="connsiteX981" fmla="*/ 498158 w 958214"/>
              <a:gd name="connsiteY981" fmla="*/ 433388 h 499110"/>
              <a:gd name="connsiteX982" fmla="*/ 488633 w 958214"/>
              <a:gd name="connsiteY982" fmla="*/ 436245 h 499110"/>
              <a:gd name="connsiteX983" fmla="*/ 486728 w 958214"/>
              <a:gd name="connsiteY983" fmla="*/ 433388 h 499110"/>
              <a:gd name="connsiteX984" fmla="*/ 483870 w 958214"/>
              <a:gd name="connsiteY984" fmla="*/ 445770 h 499110"/>
              <a:gd name="connsiteX985" fmla="*/ 481965 w 958214"/>
              <a:gd name="connsiteY985" fmla="*/ 447675 h 499110"/>
              <a:gd name="connsiteX986" fmla="*/ 483870 w 958214"/>
              <a:gd name="connsiteY986" fmla="*/ 445770 h 499110"/>
              <a:gd name="connsiteX987" fmla="*/ 499110 w 958214"/>
              <a:gd name="connsiteY987" fmla="*/ 439103 h 499110"/>
              <a:gd name="connsiteX988" fmla="*/ 495300 w 958214"/>
              <a:gd name="connsiteY988" fmla="*/ 439103 h 499110"/>
              <a:gd name="connsiteX989" fmla="*/ 498158 w 958214"/>
              <a:gd name="connsiteY989" fmla="*/ 436245 h 499110"/>
              <a:gd name="connsiteX990" fmla="*/ 499110 w 958214"/>
              <a:gd name="connsiteY990" fmla="*/ 439103 h 499110"/>
              <a:gd name="connsiteX991" fmla="*/ 535305 w 958214"/>
              <a:gd name="connsiteY991" fmla="*/ 438150 h 499110"/>
              <a:gd name="connsiteX992" fmla="*/ 530543 w 958214"/>
              <a:gd name="connsiteY992" fmla="*/ 437198 h 499110"/>
              <a:gd name="connsiteX993" fmla="*/ 535305 w 958214"/>
              <a:gd name="connsiteY993" fmla="*/ 438150 h 499110"/>
              <a:gd name="connsiteX994" fmla="*/ 759143 w 958214"/>
              <a:gd name="connsiteY994" fmla="*/ 456248 h 499110"/>
              <a:gd name="connsiteX995" fmla="*/ 760095 w 958214"/>
              <a:gd name="connsiteY995" fmla="*/ 453390 h 499110"/>
              <a:gd name="connsiteX996" fmla="*/ 759143 w 958214"/>
              <a:gd name="connsiteY996" fmla="*/ 456248 h 499110"/>
              <a:gd name="connsiteX997" fmla="*/ 474345 w 958214"/>
              <a:gd name="connsiteY997" fmla="*/ 448628 h 499110"/>
              <a:gd name="connsiteX998" fmla="*/ 467678 w 958214"/>
              <a:gd name="connsiteY998" fmla="*/ 444818 h 499110"/>
              <a:gd name="connsiteX999" fmla="*/ 474345 w 958214"/>
              <a:gd name="connsiteY999" fmla="*/ 448628 h 499110"/>
              <a:gd name="connsiteX1000" fmla="*/ 466725 w 958214"/>
              <a:gd name="connsiteY1000" fmla="*/ 351473 h 499110"/>
              <a:gd name="connsiteX1001" fmla="*/ 472440 w 958214"/>
              <a:gd name="connsiteY1001" fmla="*/ 353378 h 499110"/>
              <a:gd name="connsiteX1002" fmla="*/ 471488 w 958214"/>
              <a:gd name="connsiteY1002" fmla="*/ 354330 h 499110"/>
              <a:gd name="connsiteX1003" fmla="*/ 471488 w 958214"/>
              <a:gd name="connsiteY1003" fmla="*/ 355283 h 499110"/>
              <a:gd name="connsiteX1004" fmla="*/ 465773 w 958214"/>
              <a:gd name="connsiteY1004" fmla="*/ 353378 h 499110"/>
              <a:gd name="connsiteX1005" fmla="*/ 466725 w 958214"/>
              <a:gd name="connsiteY1005" fmla="*/ 351473 h 499110"/>
              <a:gd name="connsiteX1006" fmla="*/ 475298 w 958214"/>
              <a:gd name="connsiteY1006" fmla="*/ 420053 h 499110"/>
              <a:gd name="connsiteX1007" fmla="*/ 481965 w 958214"/>
              <a:gd name="connsiteY1007" fmla="*/ 419100 h 499110"/>
              <a:gd name="connsiteX1008" fmla="*/ 475298 w 958214"/>
              <a:gd name="connsiteY1008" fmla="*/ 420053 h 499110"/>
              <a:gd name="connsiteX1009" fmla="*/ 468630 w 958214"/>
              <a:gd name="connsiteY1009" fmla="*/ 419100 h 499110"/>
              <a:gd name="connsiteX1010" fmla="*/ 473393 w 958214"/>
              <a:gd name="connsiteY1010" fmla="*/ 421005 h 499110"/>
              <a:gd name="connsiteX1011" fmla="*/ 469583 w 958214"/>
              <a:gd name="connsiteY1011" fmla="*/ 421958 h 499110"/>
              <a:gd name="connsiteX1012" fmla="*/ 468630 w 958214"/>
              <a:gd name="connsiteY1012" fmla="*/ 419100 h 499110"/>
              <a:gd name="connsiteX1013" fmla="*/ 455295 w 958214"/>
              <a:gd name="connsiteY1013" fmla="*/ 415290 h 499110"/>
              <a:gd name="connsiteX1014" fmla="*/ 450533 w 958214"/>
              <a:gd name="connsiteY1014" fmla="*/ 412433 h 499110"/>
              <a:gd name="connsiteX1015" fmla="*/ 457200 w 958214"/>
              <a:gd name="connsiteY1015" fmla="*/ 413385 h 499110"/>
              <a:gd name="connsiteX1016" fmla="*/ 455295 w 958214"/>
              <a:gd name="connsiteY1016" fmla="*/ 415290 h 499110"/>
              <a:gd name="connsiteX1017" fmla="*/ 481965 w 958214"/>
              <a:gd name="connsiteY1017" fmla="*/ 435293 h 499110"/>
              <a:gd name="connsiteX1018" fmla="*/ 480060 w 958214"/>
              <a:gd name="connsiteY1018" fmla="*/ 433388 h 499110"/>
              <a:gd name="connsiteX1019" fmla="*/ 484823 w 958214"/>
              <a:gd name="connsiteY1019" fmla="*/ 433388 h 499110"/>
              <a:gd name="connsiteX1020" fmla="*/ 481965 w 958214"/>
              <a:gd name="connsiteY1020" fmla="*/ 435293 h 499110"/>
              <a:gd name="connsiteX1021" fmla="*/ 460058 w 958214"/>
              <a:gd name="connsiteY1021" fmla="*/ 429578 h 499110"/>
              <a:gd name="connsiteX1022" fmla="*/ 454343 w 958214"/>
              <a:gd name="connsiteY1022" fmla="*/ 427673 h 499110"/>
              <a:gd name="connsiteX1023" fmla="*/ 460058 w 958214"/>
              <a:gd name="connsiteY1023" fmla="*/ 429578 h 499110"/>
              <a:gd name="connsiteX1024" fmla="*/ 458153 w 958214"/>
              <a:gd name="connsiteY1024" fmla="*/ 419100 h 499110"/>
              <a:gd name="connsiteX1025" fmla="*/ 459105 w 958214"/>
              <a:gd name="connsiteY1025" fmla="*/ 416243 h 499110"/>
              <a:gd name="connsiteX1026" fmla="*/ 458153 w 958214"/>
              <a:gd name="connsiteY1026" fmla="*/ 419100 h 499110"/>
              <a:gd name="connsiteX1027" fmla="*/ 464820 w 958214"/>
              <a:gd name="connsiteY1027" fmla="*/ 424815 h 499110"/>
              <a:gd name="connsiteX1028" fmla="*/ 461010 w 958214"/>
              <a:gd name="connsiteY1028" fmla="*/ 424815 h 499110"/>
              <a:gd name="connsiteX1029" fmla="*/ 464820 w 958214"/>
              <a:gd name="connsiteY1029" fmla="*/ 424815 h 499110"/>
              <a:gd name="connsiteX1030" fmla="*/ 218123 w 958214"/>
              <a:gd name="connsiteY1030" fmla="*/ 453390 h 499110"/>
              <a:gd name="connsiteX1031" fmla="*/ 215265 w 958214"/>
              <a:gd name="connsiteY1031" fmla="*/ 455295 h 499110"/>
              <a:gd name="connsiteX1032" fmla="*/ 212408 w 958214"/>
              <a:gd name="connsiteY1032" fmla="*/ 454343 h 499110"/>
              <a:gd name="connsiteX1033" fmla="*/ 218123 w 958214"/>
              <a:gd name="connsiteY1033" fmla="*/ 453390 h 499110"/>
              <a:gd name="connsiteX1034" fmla="*/ 211455 w 958214"/>
              <a:gd name="connsiteY1034" fmla="*/ 454343 h 499110"/>
              <a:gd name="connsiteX1035" fmla="*/ 198120 w 958214"/>
              <a:gd name="connsiteY1035" fmla="*/ 454343 h 499110"/>
              <a:gd name="connsiteX1036" fmla="*/ 211455 w 958214"/>
              <a:gd name="connsiteY1036" fmla="*/ 454343 h 499110"/>
              <a:gd name="connsiteX1037" fmla="*/ 225743 w 958214"/>
              <a:gd name="connsiteY1037" fmla="*/ 453390 h 499110"/>
              <a:gd name="connsiteX1038" fmla="*/ 218123 w 958214"/>
              <a:gd name="connsiteY1038" fmla="*/ 455295 h 499110"/>
              <a:gd name="connsiteX1039" fmla="*/ 225743 w 958214"/>
              <a:gd name="connsiteY1039" fmla="*/ 453390 h 499110"/>
              <a:gd name="connsiteX1040" fmla="*/ 427673 w 958214"/>
              <a:gd name="connsiteY1040" fmla="*/ 411480 h 499110"/>
              <a:gd name="connsiteX1041" fmla="*/ 433388 w 958214"/>
              <a:gd name="connsiteY1041" fmla="*/ 414338 h 499110"/>
              <a:gd name="connsiteX1042" fmla="*/ 427673 w 958214"/>
              <a:gd name="connsiteY1042" fmla="*/ 411480 h 499110"/>
              <a:gd name="connsiteX1043" fmla="*/ 153353 w 958214"/>
              <a:gd name="connsiteY1043" fmla="*/ 484823 h 499110"/>
              <a:gd name="connsiteX1044" fmla="*/ 152400 w 958214"/>
              <a:gd name="connsiteY1044" fmla="*/ 482918 h 499110"/>
              <a:gd name="connsiteX1045" fmla="*/ 153353 w 958214"/>
              <a:gd name="connsiteY1045" fmla="*/ 484823 h 499110"/>
              <a:gd name="connsiteX1046" fmla="*/ 175260 w 958214"/>
              <a:gd name="connsiteY1046" fmla="*/ 452438 h 499110"/>
              <a:gd name="connsiteX1047" fmla="*/ 183833 w 958214"/>
              <a:gd name="connsiteY1047" fmla="*/ 452438 h 499110"/>
              <a:gd name="connsiteX1048" fmla="*/ 183833 w 958214"/>
              <a:gd name="connsiteY1048" fmla="*/ 455295 h 499110"/>
              <a:gd name="connsiteX1049" fmla="*/ 180023 w 958214"/>
              <a:gd name="connsiteY1049" fmla="*/ 456248 h 499110"/>
              <a:gd name="connsiteX1050" fmla="*/ 175260 w 958214"/>
              <a:gd name="connsiteY1050" fmla="*/ 454343 h 499110"/>
              <a:gd name="connsiteX1051" fmla="*/ 175260 w 958214"/>
              <a:gd name="connsiteY1051" fmla="*/ 452438 h 499110"/>
              <a:gd name="connsiteX1052" fmla="*/ 177165 w 958214"/>
              <a:gd name="connsiteY1052" fmla="*/ 451485 h 499110"/>
              <a:gd name="connsiteX1053" fmla="*/ 178118 w 958214"/>
              <a:gd name="connsiteY1053" fmla="*/ 449580 h 499110"/>
              <a:gd name="connsiteX1054" fmla="*/ 182880 w 958214"/>
              <a:gd name="connsiteY1054" fmla="*/ 451485 h 499110"/>
              <a:gd name="connsiteX1055" fmla="*/ 177165 w 958214"/>
              <a:gd name="connsiteY1055" fmla="*/ 451485 h 499110"/>
              <a:gd name="connsiteX1056" fmla="*/ 187643 w 958214"/>
              <a:gd name="connsiteY1056" fmla="*/ 453390 h 499110"/>
              <a:gd name="connsiteX1057" fmla="*/ 182880 w 958214"/>
              <a:gd name="connsiteY1057" fmla="*/ 450533 h 499110"/>
              <a:gd name="connsiteX1058" fmla="*/ 189548 w 958214"/>
              <a:gd name="connsiteY1058" fmla="*/ 451485 h 499110"/>
              <a:gd name="connsiteX1059" fmla="*/ 187643 w 958214"/>
              <a:gd name="connsiteY1059" fmla="*/ 453390 h 499110"/>
              <a:gd name="connsiteX1060" fmla="*/ 194310 w 958214"/>
              <a:gd name="connsiteY1060" fmla="*/ 456248 h 499110"/>
              <a:gd name="connsiteX1061" fmla="*/ 191453 w 958214"/>
              <a:gd name="connsiteY1061" fmla="*/ 454343 h 499110"/>
              <a:gd name="connsiteX1062" fmla="*/ 184785 w 958214"/>
              <a:gd name="connsiteY1062" fmla="*/ 455295 h 499110"/>
              <a:gd name="connsiteX1063" fmla="*/ 187643 w 958214"/>
              <a:gd name="connsiteY1063" fmla="*/ 453390 h 499110"/>
              <a:gd name="connsiteX1064" fmla="*/ 196215 w 958214"/>
              <a:gd name="connsiteY1064" fmla="*/ 451485 h 499110"/>
              <a:gd name="connsiteX1065" fmla="*/ 193358 w 958214"/>
              <a:gd name="connsiteY1065" fmla="*/ 452438 h 499110"/>
              <a:gd name="connsiteX1066" fmla="*/ 186690 w 958214"/>
              <a:gd name="connsiteY1066" fmla="*/ 449580 h 499110"/>
              <a:gd name="connsiteX1067" fmla="*/ 188595 w 958214"/>
              <a:gd name="connsiteY1067" fmla="*/ 448628 h 499110"/>
              <a:gd name="connsiteX1068" fmla="*/ 196215 w 958214"/>
              <a:gd name="connsiteY1068" fmla="*/ 451485 h 499110"/>
              <a:gd name="connsiteX1069" fmla="*/ 448628 w 958214"/>
              <a:gd name="connsiteY1069" fmla="*/ 403860 h 499110"/>
              <a:gd name="connsiteX1070" fmla="*/ 452438 w 958214"/>
              <a:gd name="connsiteY1070" fmla="*/ 406718 h 499110"/>
              <a:gd name="connsiteX1071" fmla="*/ 448628 w 958214"/>
              <a:gd name="connsiteY1071" fmla="*/ 403860 h 499110"/>
              <a:gd name="connsiteX1072" fmla="*/ 434340 w 958214"/>
              <a:gd name="connsiteY1072" fmla="*/ 412433 h 499110"/>
              <a:gd name="connsiteX1073" fmla="*/ 438150 w 958214"/>
              <a:gd name="connsiteY1073" fmla="*/ 413385 h 499110"/>
              <a:gd name="connsiteX1074" fmla="*/ 434340 w 958214"/>
              <a:gd name="connsiteY1074" fmla="*/ 415290 h 499110"/>
              <a:gd name="connsiteX1075" fmla="*/ 434340 w 958214"/>
              <a:gd name="connsiteY1075" fmla="*/ 412433 h 499110"/>
              <a:gd name="connsiteX1076" fmla="*/ 754380 w 958214"/>
              <a:gd name="connsiteY1076" fmla="*/ 218123 h 499110"/>
              <a:gd name="connsiteX1077" fmla="*/ 751523 w 958214"/>
              <a:gd name="connsiteY1077" fmla="*/ 219075 h 499110"/>
              <a:gd name="connsiteX1078" fmla="*/ 752475 w 958214"/>
              <a:gd name="connsiteY1078" fmla="*/ 215265 h 499110"/>
              <a:gd name="connsiteX1079" fmla="*/ 757238 w 958214"/>
              <a:gd name="connsiteY1079" fmla="*/ 217170 h 499110"/>
              <a:gd name="connsiteX1080" fmla="*/ 754380 w 958214"/>
              <a:gd name="connsiteY1080" fmla="*/ 218123 h 499110"/>
              <a:gd name="connsiteX1081" fmla="*/ 763905 w 958214"/>
              <a:gd name="connsiteY1081" fmla="*/ 219075 h 499110"/>
              <a:gd name="connsiteX1082" fmla="*/ 765810 w 958214"/>
              <a:gd name="connsiteY1082" fmla="*/ 220028 h 499110"/>
              <a:gd name="connsiteX1083" fmla="*/ 762000 w 958214"/>
              <a:gd name="connsiteY1083" fmla="*/ 220980 h 499110"/>
              <a:gd name="connsiteX1084" fmla="*/ 762000 w 958214"/>
              <a:gd name="connsiteY1084" fmla="*/ 219075 h 499110"/>
              <a:gd name="connsiteX1085" fmla="*/ 763905 w 958214"/>
              <a:gd name="connsiteY1085" fmla="*/ 219075 h 499110"/>
              <a:gd name="connsiteX1086" fmla="*/ 805815 w 958214"/>
              <a:gd name="connsiteY1086" fmla="*/ 192405 h 499110"/>
              <a:gd name="connsiteX1087" fmla="*/ 797243 w 958214"/>
              <a:gd name="connsiteY1087" fmla="*/ 193358 h 499110"/>
              <a:gd name="connsiteX1088" fmla="*/ 805815 w 958214"/>
              <a:gd name="connsiteY1088" fmla="*/ 192405 h 499110"/>
              <a:gd name="connsiteX1089" fmla="*/ 782955 w 958214"/>
              <a:gd name="connsiteY1089" fmla="*/ 181928 h 499110"/>
              <a:gd name="connsiteX1090" fmla="*/ 790575 w 958214"/>
              <a:gd name="connsiteY1090" fmla="*/ 185738 h 499110"/>
              <a:gd name="connsiteX1091" fmla="*/ 782955 w 958214"/>
              <a:gd name="connsiteY1091" fmla="*/ 181928 h 499110"/>
              <a:gd name="connsiteX1092" fmla="*/ 721995 w 958214"/>
              <a:gd name="connsiteY1092" fmla="*/ 216218 h 499110"/>
              <a:gd name="connsiteX1093" fmla="*/ 717233 w 958214"/>
              <a:gd name="connsiteY1093" fmla="*/ 217170 h 499110"/>
              <a:gd name="connsiteX1094" fmla="*/ 721995 w 958214"/>
              <a:gd name="connsiteY1094" fmla="*/ 216218 h 499110"/>
              <a:gd name="connsiteX1095" fmla="*/ 810578 w 958214"/>
              <a:gd name="connsiteY1095" fmla="*/ 186690 h 499110"/>
              <a:gd name="connsiteX1096" fmla="*/ 822008 w 958214"/>
              <a:gd name="connsiteY1096" fmla="*/ 184785 h 499110"/>
              <a:gd name="connsiteX1097" fmla="*/ 817245 w 958214"/>
              <a:gd name="connsiteY1097" fmla="*/ 187643 h 499110"/>
              <a:gd name="connsiteX1098" fmla="*/ 810578 w 958214"/>
              <a:gd name="connsiteY1098" fmla="*/ 186690 h 499110"/>
              <a:gd name="connsiteX1099" fmla="*/ 819150 w 958214"/>
              <a:gd name="connsiteY1099" fmla="*/ 186690 h 499110"/>
              <a:gd name="connsiteX1100" fmla="*/ 826770 w 958214"/>
              <a:gd name="connsiteY1100" fmla="*/ 186690 h 499110"/>
              <a:gd name="connsiteX1101" fmla="*/ 819150 w 958214"/>
              <a:gd name="connsiteY1101" fmla="*/ 186690 h 499110"/>
              <a:gd name="connsiteX1102" fmla="*/ 750570 w 958214"/>
              <a:gd name="connsiteY1102" fmla="*/ 220028 h 499110"/>
              <a:gd name="connsiteX1103" fmla="*/ 746760 w 958214"/>
              <a:gd name="connsiteY1103" fmla="*/ 220980 h 499110"/>
              <a:gd name="connsiteX1104" fmla="*/ 747713 w 958214"/>
              <a:gd name="connsiteY1104" fmla="*/ 219075 h 499110"/>
              <a:gd name="connsiteX1105" fmla="*/ 741045 w 958214"/>
              <a:gd name="connsiteY1105" fmla="*/ 220980 h 499110"/>
              <a:gd name="connsiteX1106" fmla="*/ 744855 w 958214"/>
              <a:gd name="connsiteY1106" fmla="*/ 219075 h 499110"/>
              <a:gd name="connsiteX1107" fmla="*/ 739140 w 958214"/>
              <a:gd name="connsiteY1107" fmla="*/ 216218 h 499110"/>
              <a:gd name="connsiteX1108" fmla="*/ 743903 w 958214"/>
              <a:gd name="connsiteY1108" fmla="*/ 215265 h 499110"/>
              <a:gd name="connsiteX1109" fmla="*/ 745808 w 958214"/>
              <a:gd name="connsiteY1109" fmla="*/ 218123 h 499110"/>
              <a:gd name="connsiteX1110" fmla="*/ 751523 w 958214"/>
              <a:gd name="connsiteY1110" fmla="*/ 215265 h 499110"/>
              <a:gd name="connsiteX1111" fmla="*/ 750570 w 958214"/>
              <a:gd name="connsiteY1111" fmla="*/ 220028 h 499110"/>
              <a:gd name="connsiteX1112" fmla="*/ 688658 w 958214"/>
              <a:gd name="connsiteY1112" fmla="*/ 189548 h 499110"/>
              <a:gd name="connsiteX1113" fmla="*/ 687705 w 958214"/>
              <a:gd name="connsiteY1113" fmla="*/ 191453 h 499110"/>
              <a:gd name="connsiteX1114" fmla="*/ 686753 w 958214"/>
              <a:gd name="connsiteY1114" fmla="*/ 190500 h 499110"/>
              <a:gd name="connsiteX1115" fmla="*/ 688658 w 958214"/>
              <a:gd name="connsiteY1115" fmla="*/ 189548 h 499110"/>
              <a:gd name="connsiteX1116" fmla="*/ 773430 w 958214"/>
              <a:gd name="connsiteY1116" fmla="*/ 145733 h 499110"/>
              <a:gd name="connsiteX1117" fmla="*/ 769620 w 958214"/>
              <a:gd name="connsiteY1117" fmla="*/ 143828 h 499110"/>
              <a:gd name="connsiteX1118" fmla="*/ 773430 w 958214"/>
              <a:gd name="connsiteY1118" fmla="*/ 145733 h 499110"/>
              <a:gd name="connsiteX1119" fmla="*/ 719138 w 958214"/>
              <a:gd name="connsiteY1119" fmla="*/ 195263 h 499110"/>
              <a:gd name="connsiteX1120" fmla="*/ 721043 w 958214"/>
              <a:gd name="connsiteY1120" fmla="*/ 194310 h 499110"/>
              <a:gd name="connsiteX1121" fmla="*/ 720090 w 958214"/>
              <a:gd name="connsiteY1121" fmla="*/ 193358 h 499110"/>
              <a:gd name="connsiteX1122" fmla="*/ 723900 w 958214"/>
              <a:gd name="connsiteY1122" fmla="*/ 193358 h 499110"/>
              <a:gd name="connsiteX1123" fmla="*/ 719138 w 958214"/>
              <a:gd name="connsiteY1123" fmla="*/ 195263 h 499110"/>
              <a:gd name="connsiteX1124" fmla="*/ 677228 w 958214"/>
              <a:gd name="connsiteY1124" fmla="*/ 212408 h 499110"/>
              <a:gd name="connsiteX1125" fmla="*/ 672465 w 958214"/>
              <a:gd name="connsiteY1125" fmla="*/ 213360 h 499110"/>
              <a:gd name="connsiteX1126" fmla="*/ 677228 w 958214"/>
              <a:gd name="connsiteY1126" fmla="*/ 212408 h 499110"/>
              <a:gd name="connsiteX1127" fmla="*/ 758190 w 958214"/>
              <a:gd name="connsiteY1127" fmla="*/ 143828 h 499110"/>
              <a:gd name="connsiteX1128" fmla="*/ 765810 w 958214"/>
              <a:gd name="connsiteY1128" fmla="*/ 144780 h 499110"/>
              <a:gd name="connsiteX1129" fmla="*/ 757238 w 958214"/>
              <a:gd name="connsiteY1129" fmla="*/ 147638 h 499110"/>
              <a:gd name="connsiteX1130" fmla="*/ 758190 w 958214"/>
              <a:gd name="connsiteY1130" fmla="*/ 143828 h 499110"/>
              <a:gd name="connsiteX1131" fmla="*/ 764858 w 958214"/>
              <a:gd name="connsiteY1131" fmla="*/ 199073 h 499110"/>
              <a:gd name="connsiteX1132" fmla="*/ 764858 w 958214"/>
              <a:gd name="connsiteY1132" fmla="*/ 197168 h 499110"/>
              <a:gd name="connsiteX1133" fmla="*/ 769620 w 958214"/>
              <a:gd name="connsiteY1133" fmla="*/ 199073 h 499110"/>
              <a:gd name="connsiteX1134" fmla="*/ 764858 w 958214"/>
              <a:gd name="connsiteY1134" fmla="*/ 199073 h 499110"/>
              <a:gd name="connsiteX1135" fmla="*/ 657225 w 958214"/>
              <a:gd name="connsiteY1135" fmla="*/ 211455 h 499110"/>
              <a:gd name="connsiteX1136" fmla="*/ 668655 w 958214"/>
              <a:gd name="connsiteY1136" fmla="*/ 210503 h 499110"/>
              <a:gd name="connsiteX1137" fmla="*/ 657225 w 958214"/>
              <a:gd name="connsiteY1137" fmla="*/ 211455 h 499110"/>
              <a:gd name="connsiteX1138" fmla="*/ 644843 w 958214"/>
              <a:gd name="connsiteY1138" fmla="*/ 207645 h 499110"/>
              <a:gd name="connsiteX1139" fmla="*/ 646748 w 958214"/>
              <a:gd name="connsiteY1139" fmla="*/ 207645 h 499110"/>
              <a:gd name="connsiteX1140" fmla="*/ 647700 w 958214"/>
              <a:gd name="connsiteY1140" fmla="*/ 208598 h 499110"/>
              <a:gd name="connsiteX1141" fmla="*/ 644843 w 958214"/>
              <a:gd name="connsiteY1141" fmla="*/ 210503 h 499110"/>
              <a:gd name="connsiteX1142" fmla="*/ 644843 w 958214"/>
              <a:gd name="connsiteY1142" fmla="*/ 207645 h 499110"/>
              <a:gd name="connsiteX1143" fmla="*/ 791528 w 958214"/>
              <a:gd name="connsiteY1143" fmla="*/ 200025 h 499110"/>
              <a:gd name="connsiteX1144" fmla="*/ 794385 w 958214"/>
              <a:gd name="connsiteY1144" fmla="*/ 200025 h 499110"/>
              <a:gd name="connsiteX1145" fmla="*/ 791528 w 958214"/>
              <a:gd name="connsiteY1145" fmla="*/ 200025 h 499110"/>
              <a:gd name="connsiteX1146" fmla="*/ 765810 w 958214"/>
              <a:gd name="connsiteY1146" fmla="*/ 217170 h 499110"/>
              <a:gd name="connsiteX1147" fmla="*/ 758190 w 958214"/>
              <a:gd name="connsiteY1147" fmla="*/ 218123 h 499110"/>
              <a:gd name="connsiteX1148" fmla="*/ 760095 w 958214"/>
              <a:gd name="connsiteY1148" fmla="*/ 216218 h 499110"/>
              <a:gd name="connsiteX1149" fmla="*/ 763905 w 958214"/>
              <a:gd name="connsiteY1149" fmla="*/ 218123 h 499110"/>
              <a:gd name="connsiteX1150" fmla="*/ 765810 w 958214"/>
              <a:gd name="connsiteY1150" fmla="*/ 217170 h 499110"/>
              <a:gd name="connsiteX1151" fmla="*/ 830580 w 958214"/>
              <a:gd name="connsiteY1151" fmla="*/ 206693 h 499110"/>
              <a:gd name="connsiteX1152" fmla="*/ 830580 w 958214"/>
              <a:gd name="connsiteY1152" fmla="*/ 202883 h 499110"/>
              <a:gd name="connsiteX1153" fmla="*/ 836295 w 958214"/>
              <a:gd name="connsiteY1153" fmla="*/ 202883 h 499110"/>
              <a:gd name="connsiteX1154" fmla="*/ 835343 w 958214"/>
              <a:gd name="connsiteY1154" fmla="*/ 205740 h 499110"/>
              <a:gd name="connsiteX1155" fmla="*/ 830580 w 958214"/>
              <a:gd name="connsiteY1155" fmla="*/ 206693 h 499110"/>
              <a:gd name="connsiteX1156" fmla="*/ 802958 w 958214"/>
              <a:gd name="connsiteY1156" fmla="*/ 199073 h 499110"/>
              <a:gd name="connsiteX1157" fmla="*/ 798195 w 958214"/>
              <a:gd name="connsiteY1157" fmla="*/ 200025 h 499110"/>
              <a:gd name="connsiteX1158" fmla="*/ 802958 w 958214"/>
              <a:gd name="connsiteY1158" fmla="*/ 199073 h 499110"/>
              <a:gd name="connsiteX1159" fmla="*/ 823913 w 958214"/>
              <a:gd name="connsiteY1159" fmla="*/ 207645 h 499110"/>
              <a:gd name="connsiteX1160" fmla="*/ 827723 w 958214"/>
              <a:gd name="connsiteY1160" fmla="*/ 203835 h 499110"/>
              <a:gd name="connsiteX1161" fmla="*/ 807720 w 958214"/>
              <a:gd name="connsiteY1161" fmla="*/ 200978 h 499110"/>
              <a:gd name="connsiteX1162" fmla="*/ 806768 w 958214"/>
              <a:gd name="connsiteY1162" fmla="*/ 202883 h 499110"/>
              <a:gd name="connsiteX1163" fmla="*/ 792480 w 958214"/>
              <a:gd name="connsiteY1163" fmla="*/ 201930 h 499110"/>
              <a:gd name="connsiteX1164" fmla="*/ 790575 w 958214"/>
              <a:gd name="connsiteY1164" fmla="*/ 199073 h 499110"/>
              <a:gd name="connsiteX1165" fmla="*/ 788670 w 958214"/>
              <a:gd name="connsiteY1165" fmla="*/ 200025 h 499110"/>
              <a:gd name="connsiteX1166" fmla="*/ 794385 w 958214"/>
              <a:gd name="connsiteY1166" fmla="*/ 196215 h 499110"/>
              <a:gd name="connsiteX1167" fmla="*/ 798195 w 958214"/>
              <a:gd name="connsiteY1167" fmla="*/ 196215 h 499110"/>
              <a:gd name="connsiteX1168" fmla="*/ 806768 w 958214"/>
              <a:gd name="connsiteY1168" fmla="*/ 195263 h 499110"/>
              <a:gd name="connsiteX1169" fmla="*/ 802005 w 958214"/>
              <a:gd name="connsiteY1169" fmla="*/ 193358 h 499110"/>
              <a:gd name="connsiteX1170" fmla="*/ 801053 w 958214"/>
              <a:gd name="connsiteY1170" fmla="*/ 195263 h 499110"/>
              <a:gd name="connsiteX1171" fmla="*/ 792480 w 958214"/>
              <a:gd name="connsiteY1171" fmla="*/ 193358 h 499110"/>
              <a:gd name="connsiteX1172" fmla="*/ 795338 w 958214"/>
              <a:gd name="connsiteY1172" fmla="*/ 189548 h 499110"/>
              <a:gd name="connsiteX1173" fmla="*/ 790575 w 958214"/>
              <a:gd name="connsiteY1173" fmla="*/ 189548 h 499110"/>
              <a:gd name="connsiteX1174" fmla="*/ 789623 w 958214"/>
              <a:gd name="connsiteY1174" fmla="*/ 191453 h 499110"/>
              <a:gd name="connsiteX1175" fmla="*/ 784860 w 958214"/>
              <a:gd name="connsiteY1175" fmla="*/ 191453 h 499110"/>
              <a:gd name="connsiteX1176" fmla="*/ 782955 w 958214"/>
              <a:gd name="connsiteY1176" fmla="*/ 190500 h 499110"/>
              <a:gd name="connsiteX1177" fmla="*/ 791528 w 958214"/>
              <a:gd name="connsiteY1177" fmla="*/ 194310 h 499110"/>
              <a:gd name="connsiteX1178" fmla="*/ 783908 w 958214"/>
              <a:gd name="connsiteY1178" fmla="*/ 191453 h 499110"/>
              <a:gd name="connsiteX1179" fmla="*/ 770573 w 958214"/>
              <a:gd name="connsiteY1179" fmla="*/ 195263 h 499110"/>
              <a:gd name="connsiteX1180" fmla="*/ 776288 w 958214"/>
              <a:gd name="connsiteY1180" fmla="*/ 199073 h 499110"/>
              <a:gd name="connsiteX1181" fmla="*/ 789623 w 958214"/>
              <a:gd name="connsiteY1181" fmla="*/ 200978 h 499110"/>
              <a:gd name="connsiteX1182" fmla="*/ 781050 w 958214"/>
              <a:gd name="connsiteY1182" fmla="*/ 199073 h 499110"/>
              <a:gd name="connsiteX1183" fmla="*/ 784860 w 958214"/>
              <a:gd name="connsiteY1183" fmla="*/ 200978 h 499110"/>
              <a:gd name="connsiteX1184" fmla="*/ 776288 w 958214"/>
              <a:gd name="connsiteY1184" fmla="*/ 202883 h 499110"/>
              <a:gd name="connsiteX1185" fmla="*/ 773430 w 958214"/>
              <a:gd name="connsiteY1185" fmla="*/ 200025 h 499110"/>
              <a:gd name="connsiteX1186" fmla="*/ 766763 w 958214"/>
              <a:gd name="connsiteY1186" fmla="*/ 203835 h 499110"/>
              <a:gd name="connsiteX1187" fmla="*/ 767715 w 958214"/>
              <a:gd name="connsiteY1187" fmla="*/ 206693 h 499110"/>
              <a:gd name="connsiteX1188" fmla="*/ 764858 w 958214"/>
              <a:gd name="connsiteY1188" fmla="*/ 206693 h 499110"/>
              <a:gd name="connsiteX1189" fmla="*/ 764858 w 958214"/>
              <a:gd name="connsiteY1189" fmla="*/ 208598 h 499110"/>
              <a:gd name="connsiteX1190" fmla="*/ 769620 w 958214"/>
              <a:gd name="connsiteY1190" fmla="*/ 207645 h 499110"/>
              <a:gd name="connsiteX1191" fmla="*/ 770573 w 958214"/>
              <a:gd name="connsiteY1191" fmla="*/ 204788 h 499110"/>
              <a:gd name="connsiteX1192" fmla="*/ 769620 w 958214"/>
              <a:gd name="connsiteY1192" fmla="*/ 207645 h 499110"/>
              <a:gd name="connsiteX1193" fmla="*/ 773430 w 958214"/>
              <a:gd name="connsiteY1193" fmla="*/ 207645 h 499110"/>
              <a:gd name="connsiteX1194" fmla="*/ 770573 w 958214"/>
              <a:gd name="connsiteY1194" fmla="*/ 205740 h 499110"/>
              <a:gd name="connsiteX1195" fmla="*/ 774383 w 958214"/>
              <a:gd name="connsiteY1195" fmla="*/ 205740 h 499110"/>
              <a:gd name="connsiteX1196" fmla="*/ 770573 w 958214"/>
              <a:gd name="connsiteY1196" fmla="*/ 203835 h 499110"/>
              <a:gd name="connsiteX1197" fmla="*/ 779145 w 958214"/>
              <a:gd name="connsiteY1197" fmla="*/ 200025 h 499110"/>
              <a:gd name="connsiteX1198" fmla="*/ 781050 w 958214"/>
              <a:gd name="connsiteY1198" fmla="*/ 202883 h 499110"/>
              <a:gd name="connsiteX1199" fmla="*/ 775335 w 958214"/>
              <a:gd name="connsiteY1199" fmla="*/ 203835 h 499110"/>
              <a:gd name="connsiteX1200" fmla="*/ 776288 w 958214"/>
              <a:gd name="connsiteY1200" fmla="*/ 204788 h 499110"/>
              <a:gd name="connsiteX1201" fmla="*/ 777240 w 958214"/>
              <a:gd name="connsiteY1201" fmla="*/ 205740 h 499110"/>
              <a:gd name="connsiteX1202" fmla="*/ 781050 w 958214"/>
              <a:gd name="connsiteY1202" fmla="*/ 204788 h 499110"/>
              <a:gd name="connsiteX1203" fmla="*/ 772478 w 958214"/>
              <a:gd name="connsiteY1203" fmla="*/ 206693 h 499110"/>
              <a:gd name="connsiteX1204" fmla="*/ 783908 w 958214"/>
              <a:gd name="connsiteY1204" fmla="*/ 206693 h 499110"/>
              <a:gd name="connsiteX1205" fmla="*/ 782003 w 958214"/>
              <a:gd name="connsiteY1205" fmla="*/ 203835 h 499110"/>
              <a:gd name="connsiteX1206" fmla="*/ 782955 w 958214"/>
              <a:gd name="connsiteY1206" fmla="*/ 201930 h 499110"/>
              <a:gd name="connsiteX1207" fmla="*/ 791528 w 958214"/>
              <a:gd name="connsiteY1207" fmla="*/ 201930 h 499110"/>
              <a:gd name="connsiteX1208" fmla="*/ 783908 w 958214"/>
              <a:gd name="connsiteY1208" fmla="*/ 205740 h 499110"/>
              <a:gd name="connsiteX1209" fmla="*/ 788670 w 958214"/>
              <a:gd name="connsiteY1209" fmla="*/ 204788 h 499110"/>
              <a:gd name="connsiteX1210" fmla="*/ 786765 w 958214"/>
              <a:gd name="connsiteY1210" fmla="*/ 206693 h 499110"/>
              <a:gd name="connsiteX1211" fmla="*/ 791528 w 958214"/>
              <a:gd name="connsiteY1211" fmla="*/ 208598 h 499110"/>
              <a:gd name="connsiteX1212" fmla="*/ 789623 w 958214"/>
              <a:gd name="connsiteY1212" fmla="*/ 205740 h 499110"/>
              <a:gd name="connsiteX1213" fmla="*/ 799148 w 958214"/>
              <a:gd name="connsiteY1213" fmla="*/ 208598 h 499110"/>
              <a:gd name="connsiteX1214" fmla="*/ 800100 w 958214"/>
              <a:gd name="connsiteY1214" fmla="*/ 206693 h 499110"/>
              <a:gd name="connsiteX1215" fmla="*/ 806768 w 958214"/>
              <a:gd name="connsiteY1215" fmla="*/ 206693 h 499110"/>
              <a:gd name="connsiteX1216" fmla="*/ 802005 w 958214"/>
              <a:gd name="connsiteY1216" fmla="*/ 203835 h 499110"/>
              <a:gd name="connsiteX1217" fmla="*/ 811530 w 958214"/>
              <a:gd name="connsiteY1217" fmla="*/ 204788 h 499110"/>
              <a:gd name="connsiteX1218" fmla="*/ 811530 w 958214"/>
              <a:gd name="connsiteY1218" fmla="*/ 202883 h 499110"/>
              <a:gd name="connsiteX1219" fmla="*/ 815340 w 958214"/>
              <a:gd name="connsiteY1219" fmla="*/ 201930 h 499110"/>
              <a:gd name="connsiteX1220" fmla="*/ 822008 w 958214"/>
              <a:gd name="connsiteY1220" fmla="*/ 203835 h 499110"/>
              <a:gd name="connsiteX1221" fmla="*/ 823913 w 958214"/>
              <a:gd name="connsiteY1221" fmla="*/ 207645 h 499110"/>
              <a:gd name="connsiteX1222" fmla="*/ 795338 w 958214"/>
              <a:gd name="connsiteY1222" fmla="*/ 206693 h 499110"/>
              <a:gd name="connsiteX1223" fmla="*/ 796290 w 958214"/>
              <a:gd name="connsiteY1223" fmla="*/ 203835 h 499110"/>
              <a:gd name="connsiteX1224" fmla="*/ 806768 w 958214"/>
              <a:gd name="connsiteY1224" fmla="*/ 203835 h 499110"/>
              <a:gd name="connsiteX1225" fmla="*/ 795338 w 958214"/>
              <a:gd name="connsiteY1225" fmla="*/ 206693 h 499110"/>
              <a:gd name="connsiteX1226" fmla="*/ 862965 w 958214"/>
              <a:gd name="connsiteY1226" fmla="*/ 224790 h 499110"/>
              <a:gd name="connsiteX1227" fmla="*/ 859155 w 958214"/>
              <a:gd name="connsiteY1227" fmla="*/ 225743 h 499110"/>
              <a:gd name="connsiteX1228" fmla="*/ 860108 w 958214"/>
              <a:gd name="connsiteY1228" fmla="*/ 223838 h 499110"/>
              <a:gd name="connsiteX1229" fmla="*/ 862965 w 958214"/>
              <a:gd name="connsiteY1229" fmla="*/ 224790 h 499110"/>
              <a:gd name="connsiteX1230" fmla="*/ 852488 w 958214"/>
              <a:gd name="connsiteY1230" fmla="*/ 218123 h 499110"/>
              <a:gd name="connsiteX1231" fmla="*/ 850583 w 958214"/>
              <a:gd name="connsiteY1231" fmla="*/ 220028 h 499110"/>
              <a:gd name="connsiteX1232" fmla="*/ 854393 w 958214"/>
              <a:gd name="connsiteY1232" fmla="*/ 220028 h 499110"/>
              <a:gd name="connsiteX1233" fmla="*/ 853440 w 958214"/>
              <a:gd name="connsiteY1233" fmla="*/ 218123 h 499110"/>
              <a:gd name="connsiteX1234" fmla="*/ 857250 w 958214"/>
              <a:gd name="connsiteY1234" fmla="*/ 219075 h 499110"/>
              <a:gd name="connsiteX1235" fmla="*/ 860108 w 958214"/>
              <a:gd name="connsiteY1235" fmla="*/ 217170 h 499110"/>
              <a:gd name="connsiteX1236" fmla="*/ 862965 w 958214"/>
              <a:gd name="connsiteY1236" fmla="*/ 217170 h 499110"/>
              <a:gd name="connsiteX1237" fmla="*/ 862013 w 958214"/>
              <a:gd name="connsiteY1237" fmla="*/ 221933 h 499110"/>
              <a:gd name="connsiteX1238" fmla="*/ 850583 w 958214"/>
              <a:gd name="connsiteY1238" fmla="*/ 220028 h 499110"/>
              <a:gd name="connsiteX1239" fmla="*/ 851535 w 958214"/>
              <a:gd name="connsiteY1239" fmla="*/ 217170 h 499110"/>
              <a:gd name="connsiteX1240" fmla="*/ 852488 w 958214"/>
              <a:gd name="connsiteY1240" fmla="*/ 218123 h 499110"/>
              <a:gd name="connsiteX1241" fmla="*/ 844868 w 958214"/>
              <a:gd name="connsiteY1241" fmla="*/ 220980 h 499110"/>
              <a:gd name="connsiteX1242" fmla="*/ 845820 w 958214"/>
              <a:gd name="connsiteY1242" fmla="*/ 219075 h 499110"/>
              <a:gd name="connsiteX1243" fmla="*/ 848678 w 958214"/>
              <a:gd name="connsiteY1243" fmla="*/ 221933 h 499110"/>
              <a:gd name="connsiteX1244" fmla="*/ 842963 w 958214"/>
              <a:gd name="connsiteY1244" fmla="*/ 221933 h 499110"/>
              <a:gd name="connsiteX1245" fmla="*/ 844868 w 958214"/>
              <a:gd name="connsiteY1245" fmla="*/ 220980 h 499110"/>
              <a:gd name="connsiteX1246" fmla="*/ 840105 w 958214"/>
              <a:gd name="connsiteY1246" fmla="*/ 202883 h 499110"/>
              <a:gd name="connsiteX1247" fmla="*/ 843915 w 958214"/>
              <a:gd name="connsiteY1247" fmla="*/ 202883 h 499110"/>
              <a:gd name="connsiteX1248" fmla="*/ 841058 w 958214"/>
              <a:gd name="connsiteY1248" fmla="*/ 203835 h 499110"/>
              <a:gd name="connsiteX1249" fmla="*/ 840105 w 958214"/>
              <a:gd name="connsiteY1249" fmla="*/ 202883 h 499110"/>
              <a:gd name="connsiteX1250" fmla="*/ 786765 w 958214"/>
              <a:gd name="connsiteY1250" fmla="*/ 215265 h 499110"/>
              <a:gd name="connsiteX1251" fmla="*/ 775335 w 958214"/>
              <a:gd name="connsiteY1251" fmla="*/ 215265 h 499110"/>
              <a:gd name="connsiteX1252" fmla="*/ 786765 w 958214"/>
              <a:gd name="connsiteY1252" fmla="*/ 215265 h 499110"/>
              <a:gd name="connsiteX1253" fmla="*/ 797243 w 958214"/>
              <a:gd name="connsiteY1253" fmla="*/ 217170 h 499110"/>
              <a:gd name="connsiteX1254" fmla="*/ 806768 w 958214"/>
              <a:gd name="connsiteY1254" fmla="*/ 219075 h 499110"/>
              <a:gd name="connsiteX1255" fmla="*/ 805815 w 958214"/>
              <a:gd name="connsiteY1255" fmla="*/ 220980 h 499110"/>
              <a:gd name="connsiteX1256" fmla="*/ 802005 w 958214"/>
              <a:gd name="connsiteY1256" fmla="*/ 220028 h 499110"/>
              <a:gd name="connsiteX1257" fmla="*/ 797243 w 958214"/>
              <a:gd name="connsiteY1257" fmla="*/ 221933 h 499110"/>
              <a:gd name="connsiteX1258" fmla="*/ 793433 w 958214"/>
              <a:gd name="connsiteY1258" fmla="*/ 220980 h 499110"/>
              <a:gd name="connsiteX1259" fmla="*/ 789623 w 958214"/>
              <a:gd name="connsiteY1259" fmla="*/ 220028 h 499110"/>
              <a:gd name="connsiteX1260" fmla="*/ 797243 w 958214"/>
              <a:gd name="connsiteY1260" fmla="*/ 217170 h 499110"/>
              <a:gd name="connsiteX1261" fmla="*/ 778193 w 958214"/>
              <a:gd name="connsiteY1261" fmla="*/ 219075 h 499110"/>
              <a:gd name="connsiteX1262" fmla="*/ 785813 w 958214"/>
              <a:gd name="connsiteY1262" fmla="*/ 218123 h 499110"/>
              <a:gd name="connsiteX1263" fmla="*/ 771525 w 958214"/>
              <a:gd name="connsiteY1263" fmla="*/ 219075 h 499110"/>
              <a:gd name="connsiteX1264" fmla="*/ 775335 w 958214"/>
              <a:gd name="connsiteY1264" fmla="*/ 217170 h 499110"/>
              <a:gd name="connsiteX1265" fmla="*/ 778193 w 958214"/>
              <a:gd name="connsiteY1265" fmla="*/ 219075 h 499110"/>
              <a:gd name="connsiteX1266" fmla="*/ 813435 w 958214"/>
              <a:gd name="connsiteY1266" fmla="*/ 218123 h 499110"/>
              <a:gd name="connsiteX1267" fmla="*/ 810578 w 958214"/>
              <a:gd name="connsiteY1267" fmla="*/ 219075 h 499110"/>
              <a:gd name="connsiteX1268" fmla="*/ 813435 w 958214"/>
              <a:gd name="connsiteY1268" fmla="*/ 218123 h 499110"/>
              <a:gd name="connsiteX1269" fmla="*/ 816293 w 958214"/>
              <a:gd name="connsiteY1269" fmla="*/ 207645 h 499110"/>
              <a:gd name="connsiteX1270" fmla="*/ 811530 w 958214"/>
              <a:gd name="connsiteY1270" fmla="*/ 205740 h 499110"/>
              <a:gd name="connsiteX1271" fmla="*/ 816293 w 958214"/>
              <a:gd name="connsiteY1271" fmla="*/ 207645 h 499110"/>
              <a:gd name="connsiteX1272" fmla="*/ 819150 w 958214"/>
              <a:gd name="connsiteY1272" fmla="*/ 207645 h 499110"/>
              <a:gd name="connsiteX1273" fmla="*/ 819150 w 958214"/>
              <a:gd name="connsiteY1273" fmla="*/ 204788 h 499110"/>
              <a:gd name="connsiteX1274" fmla="*/ 822960 w 958214"/>
              <a:gd name="connsiteY1274" fmla="*/ 207645 h 499110"/>
              <a:gd name="connsiteX1275" fmla="*/ 819150 w 958214"/>
              <a:gd name="connsiteY1275" fmla="*/ 207645 h 499110"/>
              <a:gd name="connsiteX1276" fmla="*/ 805815 w 958214"/>
              <a:gd name="connsiteY1276" fmla="*/ 222885 h 499110"/>
              <a:gd name="connsiteX1277" fmla="*/ 809625 w 958214"/>
              <a:gd name="connsiteY1277" fmla="*/ 220028 h 499110"/>
              <a:gd name="connsiteX1278" fmla="*/ 810578 w 958214"/>
              <a:gd name="connsiteY1278" fmla="*/ 222885 h 499110"/>
              <a:gd name="connsiteX1279" fmla="*/ 805815 w 958214"/>
              <a:gd name="connsiteY1279" fmla="*/ 222885 h 499110"/>
              <a:gd name="connsiteX1280" fmla="*/ 728663 w 958214"/>
              <a:gd name="connsiteY1280" fmla="*/ 177165 h 499110"/>
              <a:gd name="connsiteX1281" fmla="*/ 725805 w 958214"/>
              <a:gd name="connsiteY1281" fmla="*/ 179070 h 499110"/>
              <a:gd name="connsiteX1282" fmla="*/ 719138 w 958214"/>
              <a:gd name="connsiteY1282" fmla="*/ 179070 h 499110"/>
              <a:gd name="connsiteX1283" fmla="*/ 728663 w 958214"/>
              <a:gd name="connsiteY1283" fmla="*/ 177165 h 499110"/>
              <a:gd name="connsiteX1284" fmla="*/ 636270 w 958214"/>
              <a:gd name="connsiteY1284" fmla="*/ 248603 h 499110"/>
              <a:gd name="connsiteX1285" fmla="*/ 633413 w 958214"/>
              <a:gd name="connsiteY1285" fmla="*/ 249555 h 499110"/>
              <a:gd name="connsiteX1286" fmla="*/ 634365 w 958214"/>
              <a:gd name="connsiteY1286" fmla="*/ 247650 h 499110"/>
              <a:gd name="connsiteX1287" fmla="*/ 632460 w 958214"/>
              <a:gd name="connsiteY1287" fmla="*/ 246698 h 499110"/>
              <a:gd name="connsiteX1288" fmla="*/ 636270 w 958214"/>
              <a:gd name="connsiteY1288" fmla="*/ 248603 h 499110"/>
              <a:gd name="connsiteX1289" fmla="*/ 674370 w 958214"/>
              <a:gd name="connsiteY1289" fmla="*/ 246698 h 499110"/>
              <a:gd name="connsiteX1290" fmla="*/ 669608 w 958214"/>
              <a:gd name="connsiteY1290" fmla="*/ 246698 h 499110"/>
              <a:gd name="connsiteX1291" fmla="*/ 674370 w 958214"/>
              <a:gd name="connsiteY1291" fmla="*/ 246698 h 499110"/>
              <a:gd name="connsiteX1292" fmla="*/ 949643 w 958214"/>
              <a:gd name="connsiteY1292" fmla="*/ 252413 h 499110"/>
              <a:gd name="connsiteX1293" fmla="*/ 946785 w 958214"/>
              <a:gd name="connsiteY1293" fmla="*/ 254318 h 499110"/>
              <a:gd name="connsiteX1294" fmla="*/ 946785 w 958214"/>
              <a:gd name="connsiteY1294" fmla="*/ 251460 h 499110"/>
              <a:gd name="connsiteX1295" fmla="*/ 944880 w 958214"/>
              <a:gd name="connsiteY1295" fmla="*/ 251460 h 499110"/>
              <a:gd name="connsiteX1296" fmla="*/ 931545 w 958214"/>
              <a:gd name="connsiteY1296" fmla="*/ 250508 h 499110"/>
              <a:gd name="connsiteX1297" fmla="*/ 932498 w 958214"/>
              <a:gd name="connsiteY1297" fmla="*/ 249555 h 499110"/>
              <a:gd name="connsiteX1298" fmla="*/ 929640 w 958214"/>
              <a:gd name="connsiteY1298" fmla="*/ 249555 h 499110"/>
              <a:gd name="connsiteX1299" fmla="*/ 927735 w 958214"/>
              <a:gd name="connsiteY1299" fmla="*/ 248603 h 499110"/>
              <a:gd name="connsiteX1300" fmla="*/ 928688 w 958214"/>
              <a:gd name="connsiteY1300" fmla="*/ 249555 h 499110"/>
              <a:gd name="connsiteX1301" fmla="*/ 928688 w 958214"/>
              <a:gd name="connsiteY1301" fmla="*/ 250508 h 499110"/>
              <a:gd name="connsiteX1302" fmla="*/ 930593 w 958214"/>
              <a:gd name="connsiteY1302" fmla="*/ 250508 h 499110"/>
              <a:gd name="connsiteX1303" fmla="*/ 932498 w 958214"/>
              <a:gd name="connsiteY1303" fmla="*/ 252413 h 499110"/>
              <a:gd name="connsiteX1304" fmla="*/ 927735 w 958214"/>
              <a:gd name="connsiteY1304" fmla="*/ 252413 h 499110"/>
              <a:gd name="connsiteX1305" fmla="*/ 927735 w 958214"/>
              <a:gd name="connsiteY1305" fmla="*/ 254318 h 499110"/>
              <a:gd name="connsiteX1306" fmla="*/ 930593 w 958214"/>
              <a:gd name="connsiteY1306" fmla="*/ 256223 h 499110"/>
              <a:gd name="connsiteX1307" fmla="*/ 924878 w 958214"/>
              <a:gd name="connsiteY1307" fmla="*/ 256223 h 499110"/>
              <a:gd name="connsiteX1308" fmla="*/ 921068 w 958214"/>
              <a:gd name="connsiteY1308" fmla="*/ 252413 h 499110"/>
              <a:gd name="connsiteX1309" fmla="*/ 921068 w 958214"/>
              <a:gd name="connsiteY1309" fmla="*/ 252413 h 499110"/>
              <a:gd name="connsiteX1310" fmla="*/ 921068 w 958214"/>
              <a:gd name="connsiteY1310" fmla="*/ 252413 h 499110"/>
              <a:gd name="connsiteX1311" fmla="*/ 899160 w 958214"/>
              <a:gd name="connsiteY1311" fmla="*/ 252413 h 499110"/>
              <a:gd name="connsiteX1312" fmla="*/ 903923 w 958214"/>
              <a:gd name="connsiteY1312" fmla="*/ 254318 h 499110"/>
              <a:gd name="connsiteX1313" fmla="*/ 894398 w 958214"/>
              <a:gd name="connsiteY1313" fmla="*/ 251460 h 499110"/>
              <a:gd name="connsiteX1314" fmla="*/ 899160 w 958214"/>
              <a:gd name="connsiteY1314" fmla="*/ 250508 h 499110"/>
              <a:gd name="connsiteX1315" fmla="*/ 893445 w 958214"/>
              <a:gd name="connsiteY1315" fmla="*/ 250508 h 499110"/>
              <a:gd name="connsiteX1316" fmla="*/ 893445 w 958214"/>
              <a:gd name="connsiteY1316" fmla="*/ 253365 h 499110"/>
              <a:gd name="connsiteX1317" fmla="*/ 892493 w 958214"/>
              <a:gd name="connsiteY1317" fmla="*/ 253365 h 499110"/>
              <a:gd name="connsiteX1318" fmla="*/ 888683 w 958214"/>
              <a:gd name="connsiteY1318" fmla="*/ 251460 h 499110"/>
              <a:gd name="connsiteX1319" fmla="*/ 889635 w 958214"/>
              <a:gd name="connsiteY1319" fmla="*/ 249555 h 499110"/>
              <a:gd name="connsiteX1320" fmla="*/ 900113 w 958214"/>
              <a:gd name="connsiteY1320" fmla="*/ 248603 h 499110"/>
              <a:gd name="connsiteX1321" fmla="*/ 925830 w 958214"/>
              <a:gd name="connsiteY1321" fmla="*/ 249555 h 499110"/>
              <a:gd name="connsiteX1322" fmla="*/ 922973 w 958214"/>
              <a:gd name="connsiteY1322" fmla="*/ 247650 h 499110"/>
              <a:gd name="connsiteX1323" fmla="*/ 917258 w 958214"/>
              <a:gd name="connsiteY1323" fmla="*/ 248603 h 499110"/>
              <a:gd name="connsiteX1324" fmla="*/ 911543 w 958214"/>
              <a:gd name="connsiteY1324" fmla="*/ 244793 h 499110"/>
              <a:gd name="connsiteX1325" fmla="*/ 907733 w 958214"/>
              <a:gd name="connsiteY1325" fmla="*/ 246698 h 499110"/>
              <a:gd name="connsiteX1326" fmla="*/ 903923 w 958214"/>
              <a:gd name="connsiteY1326" fmla="*/ 245745 h 499110"/>
              <a:gd name="connsiteX1327" fmla="*/ 906780 w 958214"/>
              <a:gd name="connsiteY1327" fmla="*/ 243840 h 499110"/>
              <a:gd name="connsiteX1328" fmla="*/ 900113 w 958214"/>
              <a:gd name="connsiteY1328" fmla="*/ 241935 h 499110"/>
              <a:gd name="connsiteX1329" fmla="*/ 902970 w 958214"/>
              <a:gd name="connsiteY1329" fmla="*/ 243840 h 499110"/>
              <a:gd name="connsiteX1330" fmla="*/ 901065 w 958214"/>
              <a:gd name="connsiteY1330" fmla="*/ 243840 h 499110"/>
              <a:gd name="connsiteX1331" fmla="*/ 900113 w 958214"/>
              <a:gd name="connsiteY1331" fmla="*/ 244793 h 499110"/>
              <a:gd name="connsiteX1332" fmla="*/ 885825 w 958214"/>
              <a:gd name="connsiteY1332" fmla="*/ 240030 h 499110"/>
              <a:gd name="connsiteX1333" fmla="*/ 896303 w 958214"/>
              <a:gd name="connsiteY1333" fmla="*/ 244793 h 499110"/>
              <a:gd name="connsiteX1334" fmla="*/ 891540 w 958214"/>
              <a:gd name="connsiteY1334" fmla="*/ 242888 h 499110"/>
              <a:gd name="connsiteX1335" fmla="*/ 884873 w 958214"/>
              <a:gd name="connsiteY1335" fmla="*/ 243840 h 499110"/>
              <a:gd name="connsiteX1336" fmla="*/ 888683 w 958214"/>
              <a:gd name="connsiteY1336" fmla="*/ 245745 h 499110"/>
              <a:gd name="connsiteX1337" fmla="*/ 893445 w 958214"/>
              <a:gd name="connsiteY1337" fmla="*/ 244793 h 499110"/>
              <a:gd name="connsiteX1338" fmla="*/ 893445 w 958214"/>
              <a:gd name="connsiteY1338" fmla="*/ 247650 h 499110"/>
              <a:gd name="connsiteX1339" fmla="*/ 888683 w 958214"/>
              <a:gd name="connsiteY1339" fmla="*/ 248603 h 499110"/>
              <a:gd name="connsiteX1340" fmla="*/ 880110 w 958214"/>
              <a:gd name="connsiteY1340" fmla="*/ 241935 h 499110"/>
              <a:gd name="connsiteX1341" fmla="*/ 872490 w 958214"/>
              <a:gd name="connsiteY1341" fmla="*/ 240983 h 499110"/>
              <a:gd name="connsiteX1342" fmla="*/ 881063 w 958214"/>
              <a:gd name="connsiteY1342" fmla="*/ 240983 h 499110"/>
              <a:gd name="connsiteX1343" fmla="*/ 882968 w 958214"/>
              <a:gd name="connsiteY1343" fmla="*/ 242888 h 499110"/>
              <a:gd name="connsiteX1344" fmla="*/ 886778 w 958214"/>
              <a:gd name="connsiteY1344" fmla="*/ 243840 h 499110"/>
              <a:gd name="connsiteX1345" fmla="*/ 883920 w 958214"/>
              <a:gd name="connsiteY1345" fmla="*/ 240983 h 499110"/>
              <a:gd name="connsiteX1346" fmla="*/ 888683 w 958214"/>
              <a:gd name="connsiteY1346" fmla="*/ 240030 h 499110"/>
              <a:gd name="connsiteX1347" fmla="*/ 885825 w 958214"/>
              <a:gd name="connsiteY1347" fmla="*/ 239078 h 499110"/>
              <a:gd name="connsiteX1348" fmla="*/ 888683 w 958214"/>
              <a:gd name="connsiteY1348" fmla="*/ 238125 h 499110"/>
              <a:gd name="connsiteX1349" fmla="*/ 890588 w 958214"/>
              <a:gd name="connsiteY1349" fmla="*/ 240983 h 499110"/>
              <a:gd name="connsiteX1350" fmla="*/ 895350 w 958214"/>
              <a:gd name="connsiteY1350" fmla="*/ 242888 h 499110"/>
              <a:gd name="connsiteX1351" fmla="*/ 899160 w 958214"/>
              <a:gd name="connsiteY1351" fmla="*/ 240983 h 499110"/>
              <a:gd name="connsiteX1352" fmla="*/ 906780 w 958214"/>
              <a:gd name="connsiteY1352" fmla="*/ 244793 h 499110"/>
              <a:gd name="connsiteX1353" fmla="*/ 912495 w 958214"/>
              <a:gd name="connsiteY1353" fmla="*/ 244793 h 499110"/>
              <a:gd name="connsiteX1354" fmla="*/ 911543 w 958214"/>
              <a:gd name="connsiteY1354" fmla="*/ 242888 h 499110"/>
              <a:gd name="connsiteX1355" fmla="*/ 920115 w 958214"/>
              <a:gd name="connsiteY1355" fmla="*/ 240030 h 499110"/>
              <a:gd name="connsiteX1356" fmla="*/ 923925 w 958214"/>
              <a:gd name="connsiteY1356" fmla="*/ 241935 h 499110"/>
              <a:gd name="connsiteX1357" fmla="*/ 918210 w 958214"/>
              <a:gd name="connsiteY1357" fmla="*/ 239078 h 499110"/>
              <a:gd name="connsiteX1358" fmla="*/ 910590 w 958214"/>
              <a:gd name="connsiteY1358" fmla="*/ 241935 h 499110"/>
              <a:gd name="connsiteX1359" fmla="*/ 910590 w 958214"/>
              <a:gd name="connsiteY1359" fmla="*/ 239078 h 499110"/>
              <a:gd name="connsiteX1360" fmla="*/ 914400 w 958214"/>
              <a:gd name="connsiteY1360" fmla="*/ 239078 h 499110"/>
              <a:gd name="connsiteX1361" fmla="*/ 916305 w 958214"/>
              <a:gd name="connsiteY1361" fmla="*/ 238125 h 499110"/>
              <a:gd name="connsiteX1362" fmla="*/ 917258 w 958214"/>
              <a:gd name="connsiteY1362" fmla="*/ 236220 h 499110"/>
              <a:gd name="connsiteX1363" fmla="*/ 916305 w 958214"/>
              <a:gd name="connsiteY1363" fmla="*/ 234315 h 499110"/>
              <a:gd name="connsiteX1364" fmla="*/ 910590 w 958214"/>
              <a:gd name="connsiteY1364" fmla="*/ 238125 h 499110"/>
              <a:gd name="connsiteX1365" fmla="*/ 908685 w 958214"/>
              <a:gd name="connsiteY1365" fmla="*/ 236220 h 499110"/>
              <a:gd name="connsiteX1366" fmla="*/ 910590 w 958214"/>
              <a:gd name="connsiteY1366" fmla="*/ 235268 h 499110"/>
              <a:gd name="connsiteX1367" fmla="*/ 908685 w 958214"/>
              <a:gd name="connsiteY1367" fmla="*/ 233363 h 499110"/>
              <a:gd name="connsiteX1368" fmla="*/ 902970 w 958214"/>
              <a:gd name="connsiteY1368" fmla="*/ 239078 h 499110"/>
              <a:gd name="connsiteX1369" fmla="*/ 902018 w 958214"/>
              <a:gd name="connsiteY1369" fmla="*/ 236220 h 499110"/>
              <a:gd name="connsiteX1370" fmla="*/ 901065 w 958214"/>
              <a:gd name="connsiteY1370" fmla="*/ 239078 h 499110"/>
              <a:gd name="connsiteX1371" fmla="*/ 898208 w 958214"/>
              <a:gd name="connsiteY1371" fmla="*/ 240030 h 499110"/>
              <a:gd name="connsiteX1372" fmla="*/ 892493 w 958214"/>
              <a:gd name="connsiteY1372" fmla="*/ 240030 h 499110"/>
              <a:gd name="connsiteX1373" fmla="*/ 896303 w 958214"/>
              <a:gd name="connsiteY1373" fmla="*/ 240030 h 499110"/>
              <a:gd name="connsiteX1374" fmla="*/ 897255 w 958214"/>
              <a:gd name="connsiteY1374" fmla="*/ 238125 h 499110"/>
              <a:gd name="connsiteX1375" fmla="*/ 887730 w 958214"/>
              <a:gd name="connsiteY1375" fmla="*/ 239078 h 499110"/>
              <a:gd name="connsiteX1376" fmla="*/ 883920 w 958214"/>
              <a:gd name="connsiteY1376" fmla="*/ 239078 h 499110"/>
              <a:gd name="connsiteX1377" fmla="*/ 884873 w 958214"/>
              <a:gd name="connsiteY1377" fmla="*/ 237173 h 499110"/>
              <a:gd name="connsiteX1378" fmla="*/ 887730 w 958214"/>
              <a:gd name="connsiteY1378" fmla="*/ 239078 h 499110"/>
              <a:gd name="connsiteX1379" fmla="*/ 898208 w 958214"/>
              <a:gd name="connsiteY1379" fmla="*/ 235268 h 499110"/>
              <a:gd name="connsiteX1380" fmla="*/ 901065 w 958214"/>
              <a:gd name="connsiteY1380" fmla="*/ 237173 h 499110"/>
              <a:gd name="connsiteX1381" fmla="*/ 901065 w 958214"/>
              <a:gd name="connsiteY1381" fmla="*/ 236220 h 499110"/>
              <a:gd name="connsiteX1382" fmla="*/ 904875 w 958214"/>
              <a:gd name="connsiteY1382" fmla="*/ 236220 h 499110"/>
              <a:gd name="connsiteX1383" fmla="*/ 891540 w 958214"/>
              <a:gd name="connsiteY1383" fmla="*/ 236220 h 499110"/>
              <a:gd name="connsiteX1384" fmla="*/ 887730 w 958214"/>
              <a:gd name="connsiteY1384" fmla="*/ 232410 h 499110"/>
              <a:gd name="connsiteX1385" fmla="*/ 885825 w 958214"/>
              <a:gd name="connsiteY1385" fmla="*/ 234315 h 499110"/>
              <a:gd name="connsiteX1386" fmla="*/ 884873 w 958214"/>
              <a:gd name="connsiteY1386" fmla="*/ 232410 h 499110"/>
              <a:gd name="connsiteX1387" fmla="*/ 882968 w 958214"/>
              <a:gd name="connsiteY1387" fmla="*/ 234315 h 499110"/>
              <a:gd name="connsiteX1388" fmla="*/ 879158 w 958214"/>
              <a:gd name="connsiteY1388" fmla="*/ 232410 h 499110"/>
              <a:gd name="connsiteX1389" fmla="*/ 877253 w 958214"/>
              <a:gd name="connsiteY1389" fmla="*/ 235268 h 499110"/>
              <a:gd name="connsiteX1390" fmla="*/ 871538 w 958214"/>
              <a:gd name="connsiteY1390" fmla="*/ 231458 h 499110"/>
              <a:gd name="connsiteX1391" fmla="*/ 876300 w 958214"/>
              <a:gd name="connsiteY1391" fmla="*/ 233363 h 499110"/>
              <a:gd name="connsiteX1392" fmla="*/ 878205 w 958214"/>
              <a:gd name="connsiteY1392" fmla="*/ 231458 h 499110"/>
              <a:gd name="connsiteX1393" fmla="*/ 881063 w 958214"/>
              <a:gd name="connsiteY1393" fmla="*/ 230505 h 499110"/>
              <a:gd name="connsiteX1394" fmla="*/ 884873 w 958214"/>
              <a:gd name="connsiteY1394" fmla="*/ 232410 h 499110"/>
              <a:gd name="connsiteX1395" fmla="*/ 890588 w 958214"/>
              <a:gd name="connsiteY1395" fmla="*/ 230505 h 499110"/>
              <a:gd name="connsiteX1396" fmla="*/ 878205 w 958214"/>
              <a:gd name="connsiteY1396" fmla="*/ 229553 h 499110"/>
              <a:gd name="connsiteX1397" fmla="*/ 884873 w 958214"/>
              <a:gd name="connsiteY1397" fmla="*/ 227648 h 499110"/>
              <a:gd name="connsiteX1398" fmla="*/ 875348 w 958214"/>
              <a:gd name="connsiteY1398" fmla="*/ 226695 h 499110"/>
              <a:gd name="connsiteX1399" fmla="*/ 878205 w 958214"/>
              <a:gd name="connsiteY1399" fmla="*/ 230505 h 499110"/>
              <a:gd name="connsiteX1400" fmla="*/ 876300 w 958214"/>
              <a:gd name="connsiteY1400" fmla="*/ 232410 h 499110"/>
              <a:gd name="connsiteX1401" fmla="*/ 874395 w 958214"/>
              <a:gd name="connsiteY1401" fmla="*/ 229553 h 499110"/>
              <a:gd name="connsiteX1402" fmla="*/ 869633 w 958214"/>
              <a:gd name="connsiteY1402" fmla="*/ 230505 h 499110"/>
              <a:gd name="connsiteX1403" fmla="*/ 873443 w 958214"/>
              <a:gd name="connsiteY1403" fmla="*/ 231458 h 499110"/>
              <a:gd name="connsiteX1404" fmla="*/ 868680 w 958214"/>
              <a:gd name="connsiteY1404" fmla="*/ 233363 h 499110"/>
              <a:gd name="connsiteX1405" fmla="*/ 864870 w 958214"/>
              <a:gd name="connsiteY1405" fmla="*/ 230505 h 499110"/>
              <a:gd name="connsiteX1406" fmla="*/ 862013 w 958214"/>
              <a:gd name="connsiteY1406" fmla="*/ 231458 h 499110"/>
              <a:gd name="connsiteX1407" fmla="*/ 861060 w 958214"/>
              <a:gd name="connsiteY1407" fmla="*/ 228600 h 499110"/>
              <a:gd name="connsiteX1408" fmla="*/ 856298 w 958214"/>
              <a:gd name="connsiteY1408" fmla="*/ 232410 h 499110"/>
              <a:gd name="connsiteX1409" fmla="*/ 853440 w 958214"/>
              <a:gd name="connsiteY1409" fmla="*/ 233363 h 499110"/>
              <a:gd name="connsiteX1410" fmla="*/ 854393 w 958214"/>
              <a:gd name="connsiteY1410" fmla="*/ 231458 h 499110"/>
              <a:gd name="connsiteX1411" fmla="*/ 848678 w 958214"/>
              <a:gd name="connsiteY1411" fmla="*/ 231458 h 499110"/>
              <a:gd name="connsiteX1412" fmla="*/ 852488 w 958214"/>
              <a:gd name="connsiteY1412" fmla="*/ 231458 h 499110"/>
              <a:gd name="connsiteX1413" fmla="*/ 849630 w 958214"/>
              <a:gd name="connsiteY1413" fmla="*/ 229553 h 499110"/>
              <a:gd name="connsiteX1414" fmla="*/ 842963 w 958214"/>
              <a:gd name="connsiteY1414" fmla="*/ 228600 h 499110"/>
              <a:gd name="connsiteX1415" fmla="*/ 839153 w 958214"/>
              <a:gd name="connsiteY1415" fmla="*/ 231458 h 499110"/>
              <a:gd name="connsiteX1416" fmla="*/ 842010 w 958214"/>
              <a:gd name="connsiteY1416" fmla="*/ 230505 h 499110"/>
              <a:gd name="connsiteX1417" fmla="*/ 837248 w 958214"/>
              <a:gd name="connsiteY1417" fmla="*/ 232410 h 499110"/>
              <a:gd name="connsiteX1418" fmla="*/ 839153 w 958214"/>
              <a:gd name="connsiteY1418" fmla="*/ 225743 h 499110"/>
              <a:gd name="connsiteX1419" fmla="*/ 849630 w 958214"/>
              <a:gd name="connsiteY1419" fmla="*/ 226695 h 499110"/>
              <a:gd name="connsiteX1420" fmla="*/ 835343 w 958214"/>
              <a:gd name="connsiteY1420" fmla="*/ 225743 h 499110"/>
              <a:gd name="connsiteX1421" fmla="*/ 843915 w 958214"/>
              <a:gd name="connsiteY1421" fmla="*/ 224790 h 499110"/>
              <a:gd name="connsiteX1422" fmla="*/ 842010 w 958214"/>
              <a:gd name="connsiteY1422" fmla="*/ 221933 h 499110"/>
              <a:gd name="connsiteX1423" fmla="*/ 826770 w 958214"/>
              <a:gd name="connsiteY1423" fmla="*/ 220980 h 499110"/>
              <a:gd name="connsiteX1424" fmla="*/ 826770 w 958214"/>
              <a:gd name="connsiteY1424" fmla="*/ 222885 h 499110"/>
              <a:gd name="connsiteX1425" fmla="*/ 822008 w 958214"/>
              <a:gd name="connsiteY1425" fmla="*/ 222885 h 499110"/>
              <a:gd name="connsiteX1426" fmla="*/ 824865 w 958214"/>
              <a:gd name="connsiteY1426" fmla="*/ 222885 h 499110"/>
              <a:gd name="connsiteX1427" fmla="*/ 821055 w 958214"/>
              <a:gd name="connsiteY1427" fmla="*/ 224790 h 499110"/>
              <a:gd name="connsiteX1428" fmla="*/ 824865 w 958214"/>
              <a:gd name="connsiteY1428" fmla="*/ 224790 h 499110"/>
              <a:gd name="connsiteX1429" fmla="*/ 826770 w 958214"/>
              <a:gd name="connsiteY1429" fmla="*/ 225743 h 499110"/>
              <a:gd name="connsiteX1430" fmla="*/ 825818 w 958214"/>
              <a:gd name="connsiteY1430" fmla="*/ 228600 h 499110"/>
              <a:gd name="connsiteX1431" fmla="*/ 821055 w 958214"/>
              <a:gd name="connsiteY1431" fmla="*/ 226695 h 499110"/>
              <a:gd name="connsiteX1432" fmla="*/ 820103 w 958214"/>
              <a:gd name="connsiteY1432" fmla="*/ 229553 h 499110"/>
              <a:gd name="connsiteX1433" fmla="*/ 813435 w 958214"/>
              <a:gd name="connsiteY1433" fmla="*/ 228600 h 499110"/>
              <a:gd name="connsiteX1434" fmla="*/ 820103 w 958214"/>
              <a:gd name="connsiteY1434" fmla="*/ 226695 h 499110"/>
              <a:gd name="connsiteX1435" fmla="*/ 809625 w 958214"/>
              <a:gd name="connsiteY1435" fmla="*/ 225743 h 499110"/>
              <a:gd name="connsiteX1436" fmla="*/ 810578 w 958214"/>
              <a:gd name="connsiteY1436" fmla="*/ 226695 h 499110"/>
              <a:gd name="connsiteX1437" fmla="*/ 803910 w 958214"/>
              <a:gd name="connsiteY1437" fmla="*/ 225743 h 499110"/>
              <a:gd name="connsiteX1438" fmla="*/ 805815 w 958214"/>
              <a:gd name="connsiteY1438" fmla="*/ 226695 h 499110"/>
              <a:gd name="connsiteX1439" fmla="*/ 801053 w 958214"/>
              <a:gd name="connsiteY1439" fmla="*/ 228600 h 499110"/>
              <a:gd name="connsiteX1440" fmla="*/ 802005 w 958214"/>
              <a:gd name="connsiteY1440" fmla="*/ 225743 h 499110"/>
              <a:gd name="connsiteX1441" fmla="*/ 801053 w 958214"/>
              <a:gd name="connsiteY1441" fmla="*/ 224790 h 499110"/>
              <a:gd name="connsiteX1442" fmla="*/ 796290 w 958214"/>
              <a:gd name="connsiteY1442" fmla="*/ 224790 h 499110"/>
              <a:gd name="connsiteX1443" fmla="*/ 788670 w 958214"/>
              <a:gd name="connsiteY1443" fmla="*/ 228600 h 499110"/>
              <a:gd name="connsiteX1444" fmla="*/ 784860 w 958214"/>
              <a:gd name="connsiteY1444" fmla="*/ 226695 h 499110"/>
              <a:gd name="connsiteX1445" fmla="*/ 782955 w 958214"/>
              <a:gd name="connsiteY1445" fmla="*/ 227648 h 499110"/>
              <a:gd name="connsiteX1446" fmla="*/ 785813 w 958214"/>
              <a:gd name="connsiteY1446" fmla="*/ 227648 h 499110"/>
              <a:gd name="connsiteX1447" fmla="*/ 774383 w 958214"/>
              <a:gd name="connsiteY1447" fmla="*/ 226695 h 499110"/>
              <a:gd name="connsiteX1448" fmla="*/ 774383 w 958214"/>
              <a:gd name="connsiteY1448" fmla="*/ 227648 h 499110"/>
              <a:gd name="connsiteX1449" fmla="*/ 781050 w 958214"/>
              <a:gd name="connsiteY1449" fmla="*/ 227648 h 499110"/>
              <a:gd name="connsiteX1450" fmla="*/ 784860 w 958214"/>
              <a:gd name="connsiteY1450" fmla="*/ 227648 h 499110"/>
              <a:gd name="connsiteX1451" fmla="*/ 781050 w 958214"/>
              <a:gd name="connsiteY1451" fmla="*/ 229553 h 499110"/>
              <a:gd name="connsiteX1452" fmla="*/ 769620 w 958214"/>
              <a:gd name="connsiteY1452" fmla="*/ 224790 h 499110"/>
              <a:gd name="connsiteX1453" fmla="*/ 768668 w 958214"/>
              <a:gd name="connsiteY1453" fmla="*/ 226695 h 499110"/>
              <a:gd name="connsiteX1454" fmla="*/ 765810 w 958214"/>
              <a:gd name="connsiteY1454" fmla="*/ 224790 h 499110"/>
              <a:gd name="connsiteX1455" fmla="*/ 768668 w 958214"/>
              <a:gd name="connsiteY1455" fmla="*/ 223838 h 499110"/>
              <a:gd name="connsiteX1456" fmla="*/ 764858 w 958214"/>
              <a:gd name="connsiteY1456" fmla="*/ 224790 h 499110"/>
              <a:gd name="connsiteX1457" fmla="*/ 761048 w 958214"/>
              <a:gd name="connsiteY1457" fmla="*/ 222885 h 499110"/>
              <a:gd name="connsiteX1458" fmla="*/ 755333 w 958214"/>
              <a:gd name="connsiteY1458" fmla="*/ 224790 h 499110"/>
              <a:gd name="connsiteX1459" fmla="*/ 758190 w 958214"/>
              <a:gd name="connsiteY1459" fmla="*/ 222885 h 499110"/>
              <a:gd name="connsiteX1460" fmla="*/ 750570 w 958214"/>
              <a:gd name="connsiteY1460" fmla="*/ 222885 h 499110"/>
              <a:gd name="connsiteX1461" fmla="*/ 729615 w 958214"/>
              <a:gd name="connsiteY1461" fmla="*/ 221933 h 499110"/>
              <a:gd name="connsiteX1462" fmla="*/ 720090 w 958214"/>
              <a:gd name="connsiteY1462" fmla="*/ 225743 h 499110"/>
              <a:gd name="connsiteX1463" fmla="*/ 721995 w 958214"/>
              <a:gd name="connsiteY1463" fmla="*/ 223838 h 499110"/>
              <a:gd name="connsiteX1464" fmla="*/ 715328 w 958214"/>
              <a:gd name="connsiteY1464" fmla="*/ 222885 h 499110"/>
              <a:gd name="connsiteX1465" fmla="*/ 702945 w 958214"/>
              <a:gd name="connsiteY1465" fmla="*/ 223838 h 499110"/>
              <a:gd name="connsiteX1466" fmla="*/ 709613 w 958214"/>
              <a:gd name="connsiteY1466" fmla="*/ 221933 h 499110"/>
              <a:gd name="connsiteX1467" fmla="*/ 706755 w 958214"/>
              <a:gd name="connsiteY1467" fmla="*/ 221933 h 499110"/>
              <a:gd name="connsiteX1468" fmla="*/ 702945 w 958214"/>
              <a:gd name="connsiteY1468" fmla="*/ 220980 h 499110"/>
              <a:gd name="connsiteX1469" fmla="*/ 700088 w 958214"/>
              <a:gd name="connsiteY1469" fmla="*/ 221933 h 499110"/>
              <a:gd name="connsiteX1470" fmla="*/ 698183 w 958214"/>
              <a:gd name="connsiteY1470" fmla="*/ 223838 h 499110"/>
              <a:gd name="connsiteX1471" fmla="*/ 697230 w 958214"/>
              <a:gd name="connsiteY1471" fmla="*/ 220980 h 499110"/>
              <a:gd name="connsiteX1472" fmla="*/ 673418 w 958214"/>
              <a:gd name="connsiteY1472" fmla="*/ 221933 h 499110"/>
              <a:gd name="connsiteX1473" fmla="*/ 673418 w 958214"/>
              <a:gd name="connsiteY1473" fmla="*/ 219075 h 499110"/>
              <a:gd name="connsiteX1474" fmla="*/ 677228 w 958214"/>
              <a:gd name="connsiteY1474" fmla="*/ 219075 h 499110"/>
              <a:gd name="connsiteX1475" fmla="*/ 674370 w 958214"/>
              <a:gd name="connsiteY1475" fmla="*/ 220028 h 499110"/>
              <a:gd name="connsiteX1476" fmla="*/ 684848 w 958214"/>
              <a:gd name="connsiteY1476" fmla="*/ 220028 h 499110"/>
              <a:gd name="connsiteX1477" fmla="*/ 685800 w 958214"/>
              <a:gd name="connsiteY1477" fmla="*/ 217170 h 499110"/>
              <a:gd name="connsiteX1478" fmla="*/ 690563 w 958214"/>
              <a:gd name="connsiteY1478" fmla="*/ 220980 h 499110"/>
              <a:gd name="connsiteX1479" fmla="*/ 696278 w 958214"/>
              <a:gd name="connsiteY1479" fmla="*/ 219075 h 499110"/>
              <a:gd name="connsiteX1480" fmla="*/ 696278 w 958214"/>
              <a:gd name="connsiteY1480" fmla="*/ 220980 h 499110"/>
              <a:gd name="connsiteX1481" fmla="*/ 701040 w 958214"/>
              <a:gd name="connsiteY1481" fmla="*/ 220980 h 499110"/>
              <a:gd name="connsiteX1482" fmla="*/ 704850 w 958214"/>
              <a:gd name="connsiteY1482" fmla="*/ 218123 h 499110"/>
              <a:gd name="connsiteX1483" fmla="*/ 706755 w 958214"/>
              <a:gd name="connsiteY1483" fmla="*/ 220980 h 499110"/>
              <a:gd name="connsiteX1484" fmla="*/ 713423 w 958214"/>
              <a:gd name="connsiteY1484" fmla="*/ 220980 h 499110"/>
              <a:gd name="connsiteX1485" fmla="*/ 711518 w 958214"/>
              <a:gd name="connsiteY1485" fmla="*/ 222885 h 499110"/>
              <a:gd name="connsiteX1486" fmla="*/ 712470 w 958214"/>
              <a:gd name="connsiteY1486" fmla="*/ 223838 h 499110"/>
              <a:gd name="connsiteX1487" fmla="*/ 720090 w 958214"/>
              <a:gd name="connsiteY1487" fmla="*/ 220028 h 499110"/>
              <a:gd name="connsiteX1488" fmla="*/ 714375 w 958214"/>
              <a:gd name="connsiteY1488" fmla="*/ 220028 h 499110"/>
              <a:gd name="connsiteX1489" fmla="*/ 714375 w 958214"/>
              <a:gd name="connsiteY1489" fmla="*/ 218123 h 499110"/>
              <a:gd name="connsiteX1490" fmla="*/ 712470 w 958214"/>
              <a:gd name="connsiteY1490" fmla="*/ 220028 h 499110"/>
              <a:gd name="connsiteX1491" fmla="*/ 701993 w 958214"/>
              <a:gd name="connsiteY1491" fmla="*/ 217170 h 499110"/>
              <a:gd name="connsiteX1492" fmla="*/ 701040 w 958214"/>
              <a:gd name="connsiteY1492" fmla="*/ 220028 h 499110"/>
              <a:gd name="connsiteX1493" fmla="*/ 698183 w 958214"/>
              <a:gd name="connsiteY1493" fmla="*/ 217170 h 499110"/>
              <a:gd name="connsiteX1494" fmla="*/ 689610 w 958214"/>
              <a:gd name="connsiteY1494" fmla="*/ 219075 h 499110"/>
              <a:gd name="connsiteX1495" fmla="*/ 690563 w 958214"/>
              <a:gd name="connsiteY1495" fmla="*/ 217170 h 499110"/>
              <a:gd name="connsiteX1496" fmla="*/ 684848 w 958214"/>
              <a:gd name="connsiteY1496" fmla="*/ 217170 h 499110"/>
              <a:gd name="connsiteX1497" fmla="*/ 675323 w 958214"/>
              <a:gd name="connsiteY1497" fmla="*/ 218123 h 499110"/>
              <a:gd name="connsiteX1498" fmla="*/ 677228 w 958214"/>
              <a:gd name="connsiteY1498" fmla="*/ 217170 h 499110"/>
              <a:gd name="connsiteX1499" fmla="*/ 661035 w 958214"/>
              <a:gd name="connsiteY1499" fmla="*/ 217170 h 499110"/>
              <a:gd name="connsiteX1500" fmla="*/ 658178 w 958214"/>
              <a:gd name="connsiteY1500" fmla="*/ 214313 h 499110"/>
              <a:gd name="connsiteX1501" fmla="*/ 652463 w 958214"/>
              <a:gd name="connsiteY1501" fmla="*/ 212408 h 499110"/>
              <a:gd name="connsiteX1502" fmla="*/ 650558 w 958214"/>
              <a:gd name="connsiteY1502" fmla="*/ 213360 h 499110"/>
              <a:gd name="connsiteX1503" fmla="*/ 657225 w 958214"/>
              <a:gd name="connsiteY1503" fmla="*/ 217170 h 499110"/>
              <a:gd name="connsiteX1504" fmla="*/ 631508 w 958214"/>
              <a:gd name="connsiteY1504" fmla="*/ 214313 h 499110"/>
              <a:gd name="connsiteX1505" fmla="*/ 632460 w 958214"/>
              <a:gd name="connsiteY1505" fmla="*/ 212408 h 499110"/>
              <a:gd name="connsiteX1506" fmla="*/ 623888 w 958214"/>
              <a:gd name="connsiteY1506" fmla="*/ 212408 h 499110"/>
              <a:gd name="connsiteX1507" fmla="*/ 630555 w 958214"/>
              <a:gd name="connsiteY1507" fmla="*/ 212408 h 499110"/>
              <a:gd name="connsiteX1508" fmla="*/ 625793 w 958214"/>
              <a:gd name="connsiteY1508" fmla="*/ 210503 h 499110"/>
              <a:gd name="connsiteX1509" fmla="*/ 632460 w 958214"/>
              <a:gd name="connsiteY1509" fmla="*/ 211455 h 499110"/>
              <a:gd name="connsiteX1510" fmla="*/ 640080 w 958214"/>
              <a:gd name="connsiteY1510" fmla="*/ 210503 h 499110"/>
              <a:gd name="connsiteX1511" fmla="*/ 633413 w 958214"/>
              <a:gd name="connsiteY1511" fmla="*/ 206693 h 499110"/>
              <a:gd name="connsiteX1512" fmla="*/ 621030 w 958214"/>
              <a:gd name="connsiteY1512" fmla="*/ 208598 h 499110"/>
              <a:gd name="connsiteX1513" fmla="*/ 626745 w 958214"/>
              <a:gd name="connsiteY1513" fmla="*/ 204788 h 499110"/>
              <a:gd name="connsiteX1514" fmla="*/ 624840 w 958214"/>
              <a:gd name="connsiteY1514" fmla="*/ 203835 h 499110"/>
              <a:gd name="connsiteX1515" fmla="*/ 631508 w 958214"/>
              <a:gd name="connsiteY1515" fmla="*/ 203835 h 499110"/>
              <a:gd name="connsiteX1516" fmla="*/ 627698 w 958214"/>
              <a:gd name="connsiteY1516" fmla="*/ 204788 h 499110"/>
              <a:gd name="connsiteX1517" fmla="*/ 639128 w 958214"/>
              <a:gd name="connsiteY1517" fmla="*/ 205740 h 499110"/>
              <a:gd name="connsiteX1518" fmla="*/ 643890 w 958214"/>
              <a:gd name="connsiteY1518" fmla="*/ 202883 h 499110"/>
              <a:gd name="connsiteX1519" fmla="*/ 643890 w 958214"/>
              <a:gd name="connsiteY1519" fmla="*/ 204788 h 499110"/>
              <a:gd name="connsiteX1520" fmla="*/ 647700 w 958214"/>
              <a:gd name="connsiteY1520" fmla="*/ 203835 h 499110"/>
              <a:gd name="connsiteX1521" fmla="*/ 645795 w 958214"/>
              <a:gd name="connsiteY1521" fmla="*/ 206693 h 499110"/>
              <a:gd name="connsiteX1522" fmla="*/ 641985 w 958214"/>
              <a:gd name="connsiteY1522" fmla="*/ 205740 h 499110"/>
              <a:gd name="connsiteX1523" fmla="*/ 640080 w 958214"/>
              <a:gd name="connsiteY1523" fmla="*/ 207645 h 499110"/>
              <a:gd name="connsiteX1524" fmla="*/ 651510 w 958214"/>
              <a:gd name="connsiteY1524" fmla="*/ 207645 h 499110"/>
              <a:gd name="connsiteX1525" fmla="*/ 647700 w 958214"/>
              <a:gd name="connsiteY1525" fmla="*/ 207645 h 499110"/>
              <a:gd name="connsiteX1526" fmla="*/ 661035 w 958214"/>
              <a:gd name="connsiteY1526" fmla="*/ 209550 h 499110"/>
              <a:gd name="connsiteX1527" fmla="*/ 664845 w 958214"/>
              <a:gd name="connsiteY1527" fmla="*/ 207645 h 499110"/>
              <a:gd name="connsiteX1528" fmla="*/ 662940 w 958214"/>
              <a:gd name="connsiteY1528" fmla="*/ 209550 h 499110"/>
              <a:gd name="connsiteX1529" fmla="*/ 688658 w 958214"/>
              <a:gd name="connsiteY1529" fmla="*/ 206693 h 499110"/>
              <a:gd name="connsiteX1530" fmla="*/ 683895 w 958214"/>
              <a:gd name="connsiteY1530" fmla="*/ 203835 h 499110"/>
              <a:gd name="connsiteX1531" fmla="*/ 689610 w 958214"/>
              <a:gd name="connsiteY1531" fmla="*/ 206693 h 499110"/>
              <a:gd name="connsiteX1532" fmla="*/ 707708 w 958214"/>
              <a:gd name="connsiteY1532" fmla="*/ 206693 h 499110"/>
              <a:gd name="connsiteX1533" fmla="*/ 712470 w 958214"/>
              <a:gd name="connsiteY1533" fmla="*/ 208598 h 499110"/>
              <a:gd name="connsiteX1534" fmla="*/ 715328 w 958214"/>
              <a:gd name="connsiteY1534" fmla="*/ 207645 h 499110"/>
              <a:gd name="connsiteX1535" fmla="*/ 714375 w 958214"/>
              <a:gd name="connsiteY1535" fmla="*/ 204788 h 499110"/>
              <a:gd name="connsiteX1536" fmla="*/ 719138 w 958214"/>
              <a:gd name="connsiteY1536" fmla="*/ 207645 h 499110"/>
              <a:gd name="connsiteX1537" fmla="*/ 718185 w 958214"/>
              <a:gd name="connsiteY1537" fmla="*/ 206693 h 499110"/>
              <a:gd name="connsiteX1538" fmla="*/ 735330 w 958214"/>
              <a:gd name="connsiteY1538" fmla="*/ 205740 h 499110"/>
              <a:gd name="connsiteX1539" fmla="*/ 736283 w 958214"/>
              <a:gd name="connsiteY1539" fmla="*/ 207645 h 499110"/>
              <a:gd name="connsiteX1540" fmla="*/ 746760 w 958214"/>
              <a:gd name="connsiteY1540" fmla="*/ 208598 h 499110"/>
              <a:gd name="connsiteX1541" fmla="*/ 747713 w 958214"/>
              <a:gd name="connsiteY1541" fmla="*/ 206693 h 499110"/>
              <a:gd name="connsiteX1542" fmla="*/ 762953 w 958214"/>
              <a:gd name="connsiteY1542" fmla="*/ 203835 h 499110"/>
              <a:gd name="connsiteX1543" fmla="*/ 763905 w 958214"/>
              <a:gd name="connsiteY1543" fmla="*/ 206693 h 499110"/>
              <a:gd name="connsiteX1544" fmla="*/ 765810 w 958214"/>
              <a:gd name="connsiteY1544" fmla="*/ 207645 h 499110"/>
              <a:gd name="connsiteX1545" fmla="*/ 766763 w 958214"/>
              <a:gd name="connsiteY1545" fmla="*/ 204788 h 499110"/>
              <a:gd name="connsiteX1546" fmla="*/ 778193 w 958214"/>
              <a:gd name="connsiteY1546" fmla="*/ 200025 h 499110"/>
              <a:gd name="connsiteX1547" fmla="*/ 775335 w 958214"/>
              <a:gd name="connsiteY1547" fmla="*/ 199073 h 499110"/>
              <a:gd name="connsiteX1548" fmla="*/ 774383 w 958214"/>
              <a:gd name="connsiteY1548" fmla="*/ 200978 h 499110"/>
              <a:gd name="connsiteX1549" fmla="*/ 770573 w 958214"/>
              <a:gd name="connsiteY1549" fmla="*/ 200025 h 499110"/>
              <a:gd name="connsiteX1550" fmla="*/ 771525 w 958214"/>
              <a:gd name="connsiteY1550" fmla="*/ 201930 h 499110"/>
              <a:gd name="connsiteX1551" fmla="*/ 765810 w 958214"/>
              <a:gd name="connsiteY1551" fmla="*/ 203835 h 499110"/>
              <a:gd name="connsiteX1552" fmla="*/ 767715 w 958214"/>
              <a:gd name="connsiteY1552" fmla="*/ 200978 h 499110"/>
              <a:gd name="connsiteX1553" fmla="*/ 773430 w 958214"/>
              <a:gd name="connsiteY1553" fmla="*/ 200025 h 499110"/>
              <a:gd name="connsiteX1554" fmla="*/ 768668 w 958214"/>
              <a:gd name="connsiteY1554" fmla="*/ 199073 h 499110"/>
              <a:gd name="connsiteX1555" fmla="*/ 767715 w 958214"/>
              <a:gd name="connsiteY1555" fmla="*/ 196215 h 499110"/>
              <a:gd name="connsiteX1556" fmla="*/ 764858 w 958214"/>
              <a:gd name="connsiteY1556" fmla="*/ 197168 h 499110"/>
              <a:gd name="connsiteX1557" fmla="*/ 770573 w 958214"/>
              <a:gd name="connsiteY1557" fmla="*/ 200025 h 499110"/>
              <a:gd name="connsiteX1558" fmla="*/ 765810 w 958214"/>
              <a:gd name="connsiteY1558" fmla="*/ 200978 h 499110"/>
              <a:gd name="connsiteX1559" fmla="*/ 762953 w 958214"/>
              <a:gd name="connsiteY1559" fmla="*/ 199073 h 499110"/>
              <a:gd name="connsiteX1560" fmla="*/ 764858 w 958214"/>
              <a:gd name="connsiteY1560" fmla="*/ 197168 h 499110"/>
              <a:gd name="connsiteX1561" fmla="*/ 755333 w 958214"/>
              <a:gd name="connsiteY1561" fmla="*/ 197168 h 499110"/>
              <a:gd name="connsiteX1562" fmla="*/ 757238 w 958214"/>
              <a:gd name="connsiteY1562" fmla="*/ 195263 h 499110"/>
              <a:gd name="connsiteX1563" fmla="*/ 750570 w 958214"/>
              <a:gd name="connsiteY1563" fmla="*/ 197168 h 499110"/>
              <a:gd name="connsiteX1564" fmla="*/ 745808 w 958214"/>
              <a:gd name="connsiteY1564" fmla="*/ 195263 h 499110"/>
              <a:gd name="connsiteX1565" fmla="*/ 745808 w 958214"/>
              <a:gd name="connsiteY1565" fmla="*/ 197168 h 499110"/>
              <a:gd name="connsiteX1566" fmla="*/ 740093 w 958214"/>
              <a:gd name="connsiteY1566" fmla="*/ 194310 h 499110"/>
              <a:gd name="connsiteX1567" fmla="*/ 728663 w 958214"/>
              <a:gd name="connsiteY1567" fmla="*/ 195263 h 499110"/>
              <a:gd name="connsiteX1568" fmla="*/ 726758 w 958214"/>
              <a:gd name="connsiteY1568" fmla="*/ 197168 h 499110"/>
              <a:gd name="connsiteX1569" fmla="*/ 716280 w 958214"/>
              <a:gd name="connsiteY1569" fmla="*/ 196215 h 499110"/>
              <a:gd name="connsiteX1570" fmla="*/ 721995 w 958214"/>
              <a:gd name="connsiteY1570" fmla="*/ 194310 h 499110"/>
              <a:gd name="connsiteX1571" fmla="*/ 716280 w 958214"/>
              <a:gd name="connsiteY1571" fmla="*/ 193358 h 499110"/>
              <a:gd name="connsiteX1572" fmla="*/ 715328 w 958214"/>
              <a:gd name="connsiteY1572" fmla="*/ 195263 h 499110"/>
              <a:gd name="connsiteX1573" fmla="*/ 711518 w 958214"/>
              <a:gd name="connsiteY1573" fmla="*/ 195263 h 499110"/>
              <a:gd name="connsiteX1574" fmla="*/ 704850 w 958214"/>
              <a:gd name="connsiteY1574" fmla="*/ 195263 h 499110"/>
              <a:gd name="connsiteX1575" fmla="*/ 711518 w 958214"/>
              <a:gd name="connsiteY1575" fmla="*/ 195263 h 499110"/>
              <a:gd name="connsiteX1576" fmla="*/ 709613 w 958214"/>
              <a:gd name="connsiteY1576" fmla="*/ 193358 h 499110"/>
              <a:gd name="connsiteX1577" fmla="*/ 700088 w 958214"/>
              <a:gd name="connsiteY1577" fmla="*/ 194310 h 499110"/>
              <a:gd name="connsiteX1578" fmla="*/ 702945 w 958214"/>
              <a:gd name="connsiteY1578" fmla="*/ 195263 h 499110"/>
              <a:gd name="connsiteX1579" fmla="*/ 693420 w 958214"/>
              <a:gd name="connsiteY1579" fmla="*/ 194310 h 499110"/>
              <a:gd name="connsiteX1580" fmla="*/ 693420 w 958214"/>
              <a:gd name="connsiteY1580" fmla="*/ 196215 h 499110"/>
              <a:gd name="connsiteX1581" fmla="*/ 655320 w 958214"/>
              <a:gd name="connsiteY1581" fmla="*/ 193358 h 499110"/>
              <a:gd name="connsiteX1582" fmla="*/ 655320 w 958214"/>
              <a:gd name="connsiteY1582" fmla="*/ 193358 h 499110"/>
              <a:gd name="connsiteX1583" fmla="*/ 655320 w 958214"/>
              <a:gd name="connsiteY1583" fmla="*/ 193358 h 499110"/>
              <a:gd name="connsiteX1584" fmla="*/ 651510 w 958214"/>
              <a:gd name="connsiteY1584" fmla="*/ 192405 h 499110"/>
              <a:gd name="connsiteX1585" fmla="*/ 628650 w 958214"/>
              <a:gd name="connsiteY1585" fmla="*/ 193358 h 499110"/>
              <a:gd name="connsiteX1586" fmla="*/ 642938 w 958214"/>
              <a:gd name="connsiteY1586" fmla="*/ 190500 h 499110"/>
              <a:gd name="connsiteX1587" fmla="*/ 643890 w 958214"/>
              <a:gd name="connsiteY1587" fmla="*/ 193358 h 499110"/>
              <a:gd name="connsiteX1588" fmla="*/ 654368 w 958214"/>
              <a:gd name="connsiteY1588" fmla="*/ 190500 h 499110"/>
              <a:gd name="connsiteX1589" fmla="*/ 655320 w 958214"/>
              <a:gd name="connsiteY1589" fmla="*/ 193358 h 499110"/>
              <a:gd name="connsiteX1590" fmla="*/ 655320 w 958214"/>
              <a:gd name="connsiteY1590" fmla="*/ 193358 h 499110"/>
              <a:gd name="connsiteX1591" fmla="*/ 660083 w 958214"/>
              <a:gd name="connsiteY1591" fmla="*/ 192405 h 499110"/>
              <a:gd name="connsiteX1592" fmla="*/ 661035 w 958214"/>
              <a:gd name="connsiteY1592" fmla="*/ 189548 h 499110"/>
              <a:gd name="connsiteX1593" fmla="*/ 662940 w 958214"/>
              <a:gd name="connsiteY1593" fmla="*/ 191453 h 499110"/>
              <a:gd name="connsiteX1594" fmla="*/ 670560 w 958214"/>
              <a:gd name="connsiteY1594" fmla="*/ 192405 h 499110"/>
              <a:gd name="connsiteX1595" fmla="*/ 668655 w 958214"/>
              <a:gd name="connsiteY1595" fmla="*/ 190500 h 499110"/>
              <a:gd name="connsiteX1596" fmla="*/ 672465 w 958214"/>
              <a:gd name="connsiteY1596" fmla="*/ 189548 h 499110"/>
              <a:gd name="connsiteX1597" fmla="*/ 689610 w 958214"/>
              <a:gd name="connsiteY1597" fmla="*/ 189548 h 499110"/>
              <a:gd name="connsiteX1598" fmla="*/ 689610 w 958214"/>
              <a:gd name="connsiteY1598" fmla="*/ 191453 h 499110"/>
              <a:gd name="connsiteX1599" fmla="*/ 693420 w 958214"/>
              <a:gd name="connsiteY1599" fmla="*/ 191453 h 499110"/>
              <a:gd name="connsiteX1600" fmla="*/ 690563 w 958214"/>
              <a:gd name="connsiteY1600" fmla="*/ 188595 h 499110"/>
              <a:gd name="connsiteX1601" fmla="*/ 692468 w 958214"/>
              <a:gd name="connsiteY1601" fmla="*/ 185738 h 499110"/>
              <a:gd name="connsiteX1602" fmla="*/ 697230 w 958214"/>
              <a:gd name="connsiteY1602" fmla="*/ 185738 h 499110"/>
              <a:gd name="connsiteX1603" fmla="*/ 696278 w 958214"/>
              <a:gd name="connsiteY1603" fmla="*/ 188595 h 499110"/>
              <a:gd name="connsiteX1604" fmla="*/ 702945 w 958214"/>
              <a:gd name="connsiteY1604" fmla="*/ 185738 h 499110"/>
              <a:gd name="connsiteX1605" fmla="*/ 705803 w 958214"/>
              <a:gd name="connsiteY1605" fmla="*/ 184785 h 499110"/>
              <a:gd name="connsiteX1606" fmla="*/ 702945 w 958214"/>
              <a:gd name="connsiteY1606" fmla="*/ 185738 h 499110"/>
              <a:gd name="connsiteX1607" fmla="*/ 714375 w 958214"/>
              <a:gd name="connsiteY1607" fmla="*/ 186690 h 499110"/>
              <a:gd name="connsiteX1608" fmla="*/ 718185 w 958214"/>
              <a:gd name="connsiteY1608" fmla="*/ 188595 h 499110"/>
              <a:gd name="connsiteX1609" fmla="*/ 715328 w 958214"/>
              <a:gd name="connsiteY1609" fmla="*/ 189548 h 499110"/>
              <a:gd name="connsiteX1610" fmla="*/ 721995 w 958214"/>
              <a:gd name="connsiteY1610" fmla="*/ 189548 h 499110"/>
              <a:gd name="connsiteX1611" fmla="*/ 722948 w 958214"/>
              <a:gd name="connsiteY1611" fmla="*/ 187643 h 499110"/>
              <a:gd name="connsiteX1612" fmla="*/ 732473 w 958214"/>
              <a:gd name="connsiteY1612" fmla="*/ 188595 h 499110"/>
              <a:gd name="connsiteX1613" fmla="*/ 738188 w 958214"/>
              <a:gd name="connsiteY1613" fmla="*/ 185738 h 499110"/>
              <a:gd name="connsiteX1614" fmla="*/ 737235 w 958214"/>
              <a:gd name="connsiteY1614" fmla="*/ 187643 h 499110"/>
              <a:gd name="connsiteX1615" fmla="*/ 742950 w 958214"/>
              <a:gd name="connsiteY1615" fmla="*/ 185738 h 499110"/>
              <a:gd name="connsiteX1616" fmla="*/ 746760 w 958214"/>
              <a:gd name="connsiteY1616" fmla="*/ 187643 h 499110"/>
              <a:gd name="connsiteX1617" fmla="*/ 751523 w 958214"/>
              <a:gd name="connsiteY1617" fmla="*/ 186690 h 499110"/>
              <a:gd name="connsiteX1618" fmla="*/ 749618 w 958214"/>
              <a:gd name="connsiteY1618" fmla="*/ 182880 h 499110"/>
              <a:gd name="connsiteX1619" fmla="*/ 754380 w 958214"/>
              <a:gd name="connsiteY1619" fmla="*/ 182880 h 499110"/>
              <a:gd name="connsiteX1620" fmla="*/ 759143 w 958214"/>
              <a:gd name="connsiteY1620" fmla="*/ 180975 h 499110"/>
              <a:gd name="connsiteX1621" fmla="*/ 756285 w 958214"/>
              <a:gd name="connsiteY1621" fmla="*/ 180975 h 499110"/>
              <a:gd name="connsiteX1622" fmla="*/ 755333 w 958214"/>
              <a:gd name="connsiteY1622" fmla="*/ 178118 h 499110"/>
              <a:gd name="connsiteX1623" fmla="*/ 766763 w 958214"/>
              <a:gd name="connsiteY1623" fmla="*/ 180975 h 499110"/>
              <a:gd name="connsiteX1624" fmla="*/ 779145 w 958214"/>
              <a:gd name="connsiteY1624" fmla="*/ 177165 h 499110"/>
              <a:gd name="connsiteX1625" fmla="*/ 770573 w 958214"/>
              <a:gd name="connsiteY1625" fmla="*/ 180975 h 499110"/>
              <a:gd name="connsiteX1626" fmla="*/ 777240 w 958214"/>
              <a:gd name="connsiteY1626" fmla="*/ 185738 h 499110"/>
              <a:gd name="connsiteX1627" fmla="*/ 764858 w 958214"/>
              <a:gd name="connsiteY1627" fmla="*/ 182880 h 499110"/>
              <a:gd name="connsiteX1628" fmla="*/ 771525 w 958214"/>
              <a:gd name="connsiteY1628" fmla="*/ 185738 h 499110"/>
              <a:gd name="connsiteX1629" fmla="*/ 754380 w 958214"/>
              <a:gd name="connsiteY1629" fmla="*/ 185738 h 499110"/>
              <a:gd name="connsiteX1630" fmla="*/ 756285 w 958214"/>
              <a:gd name="connsiteY1630" fmla="*/ 189548 h 499110"/>
              <a:gd name="connsiteX1631" fmla="*/ 767715 w 958214"/>
              <a:gd name="connsiteY1631" fmla="*/ 189548 h 499110"/>
              <a:gd name="connsiteX1632" fmla="*/ 766763 w 958214"/>
              <a:gd name="connsiteY1632" fmla="*/ 187643 h 499110"/>
              <a:gd name="connsiteX1633" fmla="*/ 769620 w 958214"/>
              <a:gd name="connsiteY1633" fmla="*/ 186690 h 499110"/>
              <a:gd name="connsiteX1634" fmla="*/ 774383 w 958214"/>
              <a:gd name="connsiteY1634" fmla="*/ 188595 h 499110"/>
              <a:gd name="connsiteX1635" fmla="*/ 774383 w 958214"/>
              <a:gd name="connsiteY1635" fmla="*/ 187643 h 499110"/>
              <a:gd name="connsiteX1636" fmla="*/ 788670 w 958214"/>
              <a:gd name="connsiteY1636" fmla="*/ 190500 h 499110"/>
              <a:gd name="connsiteX1637" fmla="*/ 790575 w 958214"/>
              <a:gd name="connsiteY1637" fmla="*/ 189548 h 499110"/>
              <a:gd name="connsiteX1638" fmla="*/ 786765 w 958214"/>
              <a:gd name="connsiteY1638" fmla="*/ 188595 h 499110"/>
              <a:gd name="connsiteX1639" fmla="*/ 784860 w 958214"/>
              <a:gd name="connsiteY1639" fmla="*/ 185738 h 499110"/>
              <a:gd name="connsiteX1640" fmla="*/ 782955 w 958214"/>
              <a:gd name="connsiteY1640" fmla="*/ 188595 h 499110"/>
              <a:gd name="connsiteX1641" fmla="*/ 782003 w 958214"/>
              <a:gd name="connsiteY1641" fmla="*/ 184785 h 499110"/>
              <a:gd name="connsiteX1642" fmla="*/ 780098 w 958214"/>
              <a:gd name="connsiteY1642" fmla="*/ 187643 h 499110"/>
              <a:gd name="connsiteX1643" fmla="*/ 773430 w 958214"/>
              <a:gd name="connsiteY1643" fmla="*/ 183833 h 499110"/>
              <a:gd name="connsiteX1644" fmla="*/ 778193 w 958214"/>
              <a:gd name="connsiteY1644" fmla="*/ 182880 h 499110"/>
              <a:gd name="connsiteX1645" fmla="*/ 779145 w 958214"/>
              <a:gd name="connsiteY1645" fmla="*/ 184785 h 499110"/>
              <a:gd name="connsiteX1646" fmla="*/ 777240 w 958214"/>
              <a:gd name="connsiteY1646" fmla="*/ 180975 h 499110"/>
              <a:gd name="connsiteX1647" fmla="*/ 777240 w 958214"/>
              <a:gd name="connsiteY1647" fmla="*/ 180023 h 499110"/>
              <a:gd name="connsiteX1648" fmla="*/ 783908 w 958214"/>
              <a:gd name="connsiteY1648" fmla="*/ 180975 h 499110"/>
              <a:gd name="connsiteX1649" fmla="*/ 784860 w 958214"/>
              <a:gd name="connsiteY1649" fmla="*/ 178118 h 499110"/>
              <a:gd name="connsiteX1650" fmla="*/ 770573 w 958214"/>
              <a:gd name="connsiteY1650" fmla="*/ 177165 h 499110"/>
              <a:gd name="connsiteX1651" fmla="*/ 768668 w 958214"/>
              <a:gd name="connsiteY1651" fmla="*/ 179070 h 499110"/>
              <a:gd name="connsiteX1652" fmla="*/ 754380 w 958214"/>
              <a:gd name="connsiteY1652" fmla="*/ 178118 h 499110"/>
              <a:gd name="connsiteX1653" fmla="*/ 755333 w 958214"/>
              <a:gd name="connsiteY1653" fmla="*/ 175260 h 499110"/>
              <a:gd name="connsiteX1654" fmla="*/ 758190 w 958214"/>
              <a:gd name="connsiteY1654" fmla="*/ 177165 h 499110"/>
              <a:gd name="connsiteX1655" fmla="*/ 762000 w 958214"/>
              <a:gd name="connsiteY1655" fmla="*/ 178118 h 499110"/>
              <a:gd name="connsiteX1656" fmla="*/ 764858 w 958214"/>
              <a:gd name="connsiteY1656" fmla="*/ 176213 h 499110"/>
              <a:gd name="connsiteX1657" fmla="*/ 759143 w 958214"/>
              <a:gd name="connsiteY1657" fmla="*/ 175260 h 499110"/>
              <a:gd name="connsiteX1658" fmla="*/ 762953 w 958214"/>
              <a:gd name="connsiteY1658" fmla="*/ 173355 h 499110"/>
              <a:gd name="connsiteX1659" fmla="*/ 760095 w 958214"/>
              <a:gd name="connsiteY1659" fmla="*/ 171450 h 499110"/>
              <a:gd name="connsiteX1660" fmla="*/ 752475 w 958214"/>
              <a:gd name="connsiteY1660" fmla="*/ 172403 h 499110"/>
              <a:gd name="connsiteX1661" fmla="*/ 750570 w 958214"/>
              <a:gd name="connsiteY1661" fmla="*/ 175260 h 499110"/>
              <a:gd name="connsiteX1662" fmla="*/ 739140 w 958214"/>
              <a:gd name="connsiteY1662" fmla="*/ 175260 h 499110"/>
              <a:gd name="connsiteX1663" fmla="*/ 733425 w 958214"/>
              <a:gd name="connsiteY1663" fmla="*/ 174308 h 499110"/>
              <a:gd name="connsiteX1664" fmla="*/ 735330 w 958214"/>
              <a:gd name="connsiteY1664" fmla="*/ 172403 h 499110"/>
              <a:gd name="connsiteX1665" fmla="*/ 731520 w 958214"/>
              <a:gd name="connsiteY1665" fmla="*/ 172403 h 499110"/>
              <a:gd name="connsiteX1666" fmla="*/ 729615 w 958214"/>
              <a:gd name="connsiteY1666" fmla="*/ 174308 h 499110"/>
              <a:gd name="connsiteX1667" fmla="*/ 734378 w 958214"/>
              <a:gd name="connsiteY1667" fmla="*/ 176213 h 499110"/>
              <a:gd name="connsiteX1668" fmla="*/ 733425 w 958214"/>
              <a:gd name="connsiteY1668" fmla="*/ 180023 h 499110"/>
              <a:gd name="connsiteX1669" fmla="*/ 737235 w 958214"/>
              <a:gd name="connsiteY1669" fmla="*/ 180975 h 499110"/>
              <a:gd name="connsiteX1670" fmla="*/ 742950 w 958214"/>
              <a:gd name="connsiteY1670" fmla="*/ 179070 h 499110"/>
              <a:gd name="connsiteX1671" fmla="*/ 749618 w 958214"/>
              <a:gd name="connsiteY1671" fmla="*/ 180975 h 499110"/>
              <a:gd name="connsiteX1672" fmla="*/ 748665 w 958214"/>
              <a:gd name="connsiteY1672" fmla="*/ 178118 h 499110"/>
              <a:gd name="connsiteX1673" fmla="*/ 751523 w 958214"/>
              <a:gd name="connsiteY1673" fmla="*/ 181928 h 499110"/>
              <a:gd name="connsiteX1674" fmla="*/ 744855 w 958214"/>
              <a:gd name="connsiteY1674" fmla="*/ 181928 h 499110"/>
              <a:gd name="connsiteX1675" fmla="*/ 746760 w 958214"/>
              <a:gd name="connsiteY1675" fmla="*/ 183833 h 499110"/>
              <a:gd name="connsiteX1676" fmla="*/ 743903 w 958214"/>
              <a:gd name="connsiteY1676" fmla="*/ 185738 h 499110"/>
              <a:gd name="connsiteX1677" fmla="*/ 744855 w 958214"/>
              <a:gd name="connsiteY1677" fmla="*/ 182880 h 499110"/>
              <a:gd name="connsiteX1678" fmla="*/ 743903 w 958214"/>
              <a:gd name="connsiteY1678" fmla="*/ 183833 h 499110"/>
              <a:gd name="connsiteX1679" fmla="*/ 740093 w 958214"/>
              <a:gd name="connsiteY1679" fmla="*/ 184785 h 499110"/>
              <a:gd name="connsiteX1680" fmla="*/ 737235 w 958214"/>
              <a:gd name="connsiteY1680" fmla="*/ 182880 h 499110"/>
              <a:gd name="connsiteX1681" fmla="*/ 729615 w 958214"/>
              <a:gd name="connsiteY1681" fmla="*/ 182880 h 499110"/>
              <a:gd name="connsiteX1682" fmla="*/ 729615 w 958214"/>
              <a:gd name="connsiteY1682" fmla="*/ 184785 h 499110"/>
              <a:gd name="connsiteX1683" fmla="*/ 712470 w 958214"/>
              <a:gd name="connsiteY1683" fmla="*/ 185738 h 499110"/>
              <a:gd name="connsiteX1684" fmla="*/ 695325 w 958214"/>
              <a:gd name="connsiteY1684" fmla="*/ 183833 h 499110"/>
              <a:gd name="connsiteX1685" fmla="*/ 696278 w 958214"/>
              <a:gd name="connsiteY1685" fmla="*/ 185738 h 499110"/>
              <a:gd name="connsiteX1686" fmla="*/ 690563 w 958214"/>
              <a:gd name="connsiteY1686" fmla="*/ 182880 h 499110"/>
              <a:gd name="connsiteX1687" fmla="*/ 687705 w 958214"/>
              <a:gd name="connsiteY1687" fmla="*/ 183833 h 499110"/>
              <a:gd name="connsiteX1688" fmla="*/ 686753 w 958214"/>
              <a:gd name="connsiteY1688" fmla="*/ 185738 h 499110"/>
              <a:gd name="connsiteX1689" fmla="*/ 683895 w 958214"/>
              <a:gd name="connsiteY1689" fmla="*/ 182880 h 499110"/>
              <a:gd name="connsiteX1690" fmla="*/ 690563 w 958214"/>
              <a:gd name="connsiteY1690" fmla="*/ 183833 h 499110"/>
              <a:gd name="connsiteX1691" fmla="*/ 699135 w 958214"/>
              <a:gd name="connsiteY1691" fmla="*/ 181928 h 499110"/>
              <a:gd name="connsiteX1692" fmla="*/ 701040 w 958214"/>
              <a:gd name="connsiteY1692" fmla="*/ 183833 h 499110"/>
              <a:gd name="connsiteX1693" fmla="*/ 716280 w 958214"/>
              <a:gd name="connsiteY1693" fmla="*/ 180975 h 499110"/>
              <a:gd name="connsiteX1694" fmla="*/ 703898 w 958214"/>
              <a:gd name="connsiteY1694" fmla="*/ 180975 h 499110"/>
              <a:gd name="connsiteX1695" fmla="*/ 712470 w 958214"/>
              <a:gd name="connsiteY1695" fmla="*/ 179070 h 499110"/>
              <a:gd name="connsiteX1696" fmla="*/ 709613 w 958214"/>
              <a:gd name="connsiteY1696" fmla="*/ 177165 h 499110"/>
              <a:gd name="connsiteX1697" fmla="*/ 704850 w 958214"/>
              <a:gd name="connsiteY1697" fmla="*/ 177165 h 499110"/>
              <a:gd name="connsiteX1698" fmla="*/ 707708 w 958214"/>
              <a:gd name="connsiteY1698" fmla="*/ 172403 h 499110"/>
              <a:gd name="connsiteX1699" fmla="*/ 706755 w 958214"/>
              <a:gd name="connsiteY1699" fmla="*/ 175260 h 499110"/>
              <a:gd name="connsiteX1700" fmla="*/ 704850 w 958214"/>
              <a:gd name="connsiteY1700" fmla="*/ 173355 h 499110"/>
              <a:gd name="connsiteX1701" fmla="*/ 699135 w 958214"/>
              <a:gd name="connsiteY1701" fmla="*/ 174308 h 499110"/>
              <a:gd name="connsiteX1702" fmla="*/ 698183 w 958214"/>
              <a:gd name="connsiteY1702" fmla="*/ 170498 h 499110"/>
              <a:gd name="connsiteX1703" fmla="*/ 702945 w 958214"/>
              <a:gd name="connsiteY1703" fmla="*/ 172403 h 499110"/>
              <a:gd name="connsiteX1704" fmla="*/ 703898 w 958214"/>
              <a:gd name="connsiteY1704" fmla="*/ 170498 h 499110"/>
              <a:gd name="connsiteX1705" fmla="*/ 699135 w 958214"/>
              <a:gd name="connsiteY1705" fmla="*/ 168593 h 499110"/>
              <a:gd name="connsiteX1706" fmla="*/ 703898 w 958214"/>
              <a:gd name="connsiteY1706" fmla="*/ 168593 h 499110"/>
              <a:gd name="connsiteX1707" fmla="*/ 701993 w 958214"/>
              <a:gd name="connsiteY1707" fmla="*/ 167640 h 499110"/>
              <a:gd name="connsiteX1708" fmla="*/ 706755 w 958214"/>
              <a:gd name="connsiteY1708" fmla="*/ 165735 h 499110"/>
              <a:gd name="connsiteX1709" fmla="*/ 707708 w 958214"/>
              <a:gd name="connsiteY1709" fmla="*/ 168593 h 499110"/>
              <a:gd name="connsiteX1710" fmla="*/ 712470 w 958214"/>
              <a:gd name="connsiteY1710" fmla="*/ 169545 h 499110"/>
              <a:gd name="connsiteX1711" fmla="*/ 714375 w 958214"/>
              <a:gd name="connsiteY1711" fmla="*/ 167640 h 499110"/>
              <a:gd name="connsiteX1712" fmla="*/ 723900 w 958214"/>
              <a:gd name="connsiteY1712" fmla="*/ 168593 h 499110"/>
              <a:gd name="connsiteX1713" fmla="*/ 720090 w 958214"/>
              <a:gd name="connsiteY1713" fmla="*/ 169545 h 499110"/>
              <a:gd name="connsiteX1714" fmla="*/ 728663 w 958214"/>
              <a:gd name="connsiteY1714" fmla="*/ 169545 h 499110"/>
              <a:gd name="connsiteX1715" fmla="*/ 725805 w 958214"/>
              <a:gd name="connsiteY1715" fmla="*/ 170498 h 499110"/>
              <a:gd name="connsiteX1716" fmla="*/ 730568 w 958214"/>
              <a:gd name="connsiteY1716" fmla="*/ 172403 h 499110"/>
              <a:gd name="connsiteX1717" fmla="*/ 732473 w 958214"/>
              <a:gd name="connsiteY1717" fmla="*/ 170498 h 499110"/>
              <a:gd name="connsiteX1718" fmla="*/ 730568 w 958214"/>
              <a:gd name="connsiteY1718" fmla="*/ 170498 h 499110"/>
              <a:gd name="connsiteX1719" fmla="*/ 732473 w 958214"/>
              <a:gd name="connsiteY1719" fmla="*/ 168593 h 499110"/>
              <a:gd name="connsiteX1720" fmla="*/ 731520 w 958214"/>
              <a:gd name="connsiteY1720" fmla="*/ 170498 h 499110"/>
              <a:gd name="connsiteX1721" fmla="*/ 733425 w 958214"/>
              <a:gd name="connsiteY1721" fmla="*/ 173355 h 499110"/>
              <a:gd name="connsiteX1722" fmla="*/ 739140 w 958214"/>
              <a:gd name="connsiteY1722" fmla="*/ 172403 h 499110"/>
              <a:gd name="connsiteX1723" fmla="*/ 735330 w 958214"/>
              <a:gd name="connsiteY1723" fmla="*/ 171450 h 499110"/>
              <a:gd name="connsiteX1724" fmla="*/ 738188 w 958214"/>
              <a:gd name="connsiteY1724" fmla="*/ 170498 h 499110"/>
              <a:gd name="connsiteX1725" fmla="*/ 740093 w 958214"/>
              <a:gd name="connsiteY1725" fmla="*/ 168593 h 499110"/>
              <a:gd name="connsiteX1726" fmla="*/ 738188 w 958214"/>
              <a:gd name="connsiteY1726" fmla="*/ 170498 h 499110"/>
              <a:gd name="connsiteX1727" fmla="*/ 747713 w 958214"/>
              <a:gd name="connsiteY1727" fmla="*/ 171450 h 499110"/>
              <a:gd name="connsiteX1728" fmla="*/ 747713 w 958214"/>
              <a:gd name="connsiteY1728" fmla="*/ 167640 h 499110"/>
              <a:gd name="connsiteX1729" fmla="*/ 749618 w 958214"/>
              <a:gd name="connsiteY1729" fmla="*/ 170498 h 499110"/>
              <a:gd name="connsiteX1730" fmla="*/ 755333 w 958214"/>
              <a:gd name="connsiteY1730" fmla="*/ 169545 h 499110"/>
              <a:gd name="connsiteX1731" fmla="*/ 753428 w 958214"/>
              <a:gd name="connsiteY1731" fmla="*/ 167640 h 499110"/>
              <a:gd name="connsiteX1732" fmla="*/ 758190 w 958214"/>
              <a:gd name="connsiteY1732" fmla="*/ 169545 h 499110"/>
              <a:gd name="connsiteX1733" fmla="*/ 762000 w 958214"/>
              <a:gd name="connsiteY1733" fmla="*/ 164783 h 499110"/>
              <a:gd name="connsiteX1734" fmla="*/ 758190 w 958214"/>
              <a:gd name="connsiteY1734" fmla="*/ 165735 h 499110"/>
              <a:gd name="connsiteX1735" fmla="*/ 757238 w 958214"/>
              <a:gd name="connsiteY1735" fmla="*/ 163830 h 499110"/>
              <a:gd name="connsiteX1736" fmla="*/ 755333 w 958214"/>
              <a:gd name="connsiteY1736" fmla="*/ 164783 h 499110"/>
              <a:gd name="connsiteX1737" fmla="*/ 754380 w 958214"/>
              <a:gd name="connsiteY1737" fmla="*/ 162878 h 499110"/>
              <a:gd name="connsiteX1738" fmla="*/ 740093 w 958214"/>
              <a:gd name="connsiteY1738" fmla="*/ 160973 h 499110"/>
              <a:gd name="connsiteX1739" fmla="*/ 741045 w 958214"/>
              <a:gd name="connsiteY1739" fmla="*/ 158115 h 499110"/>
              <a:gd name="connsiteX1740" fmla="*/ 751523 w 958214"/>
              <a:gd name="connsiteY1740" fmla="*/ 159068 h 499110"/>
              <a:gd name="connsiteX1741" fmla="*/ 730568 w 958214"/>
              <a:gd name="connsiteY1741" fmla="*/ 152400 h 499110"/>
              <a:gd name="connsiteX1742" fmla="*/ 729615 w 958214"/>
              <a:gd name="connsiteY1742" fmla="*/ 155258 h 499110"/>
              <a:gd name="connsiteX1743" fmla="*/ 728663 w 958214"/>
              <a:gd name="connsiteY1743" fmla="*/ 154305 h 499110"/>
              <a:gd name="connsiteX1744" fmla="*/ 724853 w 958214"/>
              <a:gd name="connsiteY1744" fmla="*/ 152400 h 499110"/>
              <a:gd name="connsiteX1745" fmla="*/ 727710 w 958214"/>
              <a:gd name="connsiteY1745" fmla="*/ 151448 h 499110"/>
              <a:gd name="connsiteX1746" fmla="*/ 717233 w 958214"/>
              <a:gd name="connsiteY1746" fmla="*/ 150495 h 499110"/>
              <a:gd name="connsiteX1747" fmla="*/ 718185 w 958214"/>
              <a:gd name="connsiteY1747" fmla="*/ 147638 h 499110"/>
              <a:gd name="connsiteX1748" fmla="*/ 699135 w 958214"/>
              <a:gd name="connsiteY1748" fmla="*/ 148590 h 499110"/>
              <a:gd name="connsiteX1749" fmla="*/ 698183 w 958214"/>
              <a:gd name="connsiteY1749" fmla="*/ 146685 h 499110"/>
              <a:gd name="connsiteX1750" fmla="*/ 702945 w 958214"/>
              <a:gd name="connsiteY1750" fmla="*/ 144780 h 499110"/>
              <a:gd name="connsiteX1751" fmla="*/ 696278 w 958214"/>
              <a:gd name="connsiteY1751" fmla="*/ 145733 h 499110"/>
              <a:gd name="connsiteX1752" fmla="*/ 692468 w 958214"/>
              <a:gd name="connsiteY1752" fmla="*/ 142875 h 499110"/>
              <a:gd name="connsiteX1753" fmla="*/ 688658 w 958214"/>
              <a:gd name="connsiteY1753" fmla="*/ 144780 h 499110"/>
              <a:gd name="connsiteX1754" fmla="*/ 681038 w 958214"/>
              <a:gd name="connsiteY1754" fmla="*/ 143828 h 499110"/>
              <a:gd name="connsiteX1755" fmla="*/ 679133 w 958214"/>
              <a:gd name="connsiteY1755" fmla="*/ 140970 h 499110"/>
              <a:gd name="connsiteX1756" fmla="*/ 680085 w 958214"/>
              <a:gd name="connsiteY1756" fmla="*/ 138113 h 499110"/>
              <a:gd name="connsiteX1757" fmla="*/ 688658 w 958214"/>
              <a:gd name="connsiteY1757" fmla="*/ 137160 h 499110"/>
              <a:gd name="connsiteX1758" fmla="*/ 707708 w 958214"/>
              <a:gd name="connsiteY1758" fmla="*/ 139065 h 499110"/>
              <a:gd name="connsiteX1759" fmla="*/ 705803 w 958214"/>
              <a:gd name="connsiteY1759" fmla="*/ 140970 h 499110"/>
              <a:gd name="connsiteX1760" fmla="*/ 706755 w 958214"/>
              <a:gd name="connsiteY1760" fmla="*/ 141923 h 499110"/>
              <a:gd name="connsiteX1761" fmla="*/ 707708 w 958214"/>
              <a:gd name="connsiteY1761" fmla="*/ 139065 h 499110"/>
              <a:gd name="connsiteX1762" fmla="*/ 710565 w 958214"/>
              <a:gd name="connsiteY1762" fmla="*/ 140970 h 499110"/>
              <a:gd name="connsiteX1763" fmla="*/ 711518 w 958214"/>
              <a:gd name="connsiteY1763" fmla="*/ 139065 h 499110"/>
              <a:gd name="connsiteX1764" fmla="*/ 720090 w 958214"/>
              <a:gd name="connsiteY1764" fmla="*/ 141923 h 499110"/>
              <a:gd name="connsiteX1765" fmla="*/ 728663 w 958214"/>
              <a:gd name="connsiteY1765" fmla="*/ 140018 h 499110"/>
              <a:gd name="connsiteX1766" fmla="*/ 731520 w 958214"/>
              <a:gd name="connsiteY1766" fmla="*/ 141923 h 499110"/>
              <a:gd name="connsiteX1767" fmla="*/ 731520 w 958214"/>
              <a:gd name="connsiteY1767" fmla="*/ 138113 h 499110"/>
              <a:gd name="connsiteX1768" fmla="*/ 735330 w 958214"/>
              <a:gd name="connsiteY1768" fmla="*/ 139065 h 499110"/>
              <a:gd name="connsiteX1769" fmla="*/ 737235 w 958214"/>
              <a:gd name="connsiteY1769" fmla="*/ 141923 h 499110"/>
              <a:gd name="connsiteX1770" fmla="*/ 738188 w 958214"/>
              <a:gd name="connsiteY1770" fmla="*/ 138113 h 499110"/>
              <a:gd name="connsiteX1771" fmla="*/ 743903 w 958214"/>
              <a:gd name="connsiteY1771" fmla="*/ 140018 h 499110"/>
              <a:gd name="connsiteX1772" fmla="*/ 746760 w 958214"/>
              <a:gd name="connsiteY1772" fmla="*/ 141923 h 499110"/>
              <a:gd name="connsiteX1773" fmla="*/ 739140 w 958214"/>
              <a:gd name="connsiteY1773" fmla="*/ 139065 h 499110"/>
              <a:gd name="connsiteX1774" fmla="*/ 747713 w 958214"/>
              <a:gd name="connsiteY1774" fmla="*/ 138113 h 499110"/>
              <a:gd name="connsiteX1775" fmla="*/ 751523 w 958214"/>
              <a:gd name="connsiteY1775" fmla="*/ 142875 h 499110"/>
              <a:gd name="connsiteX1776" fmla="*/ 754380 w 958214"/>
              <a:gd name="connsiteY1776" fmla="*/ 140018 h 499110"/>
              <a:gd name="connsiteX1777" fmla="*/ 751523 w 958214"/>
              <a:gd name="connsiteY1777" fmla="*/ 141923 h 499110"/>
              <a:gd name="connsiteX1778" fmla="*/ 751523 w 958214"/>
              <a:gd name="connsiteY1778" fmla="*/ 139065 h 499110"/>
              <a:gd name="connsiteX1779" fmla="*/ 759143 w 958214"/>
              <a:gd name="connsiteY1779" fmla="*/ 138113 h 499110"/>
              <a:gd name="connsiteX1780" fmla="*/ 757238 w 958214"/>
              <a:gd name="connsiteY1780" fmla="*/ 141923 h 499110"/>
              <a:gd name="connsiteX1781" fmla="*/ 762000 w 958214"/>
              <a:gd name="connsiteY1781" fmla="*/ 140018 h 499110"/>
              <a:gd name="connsiteX1782" fmla="*/ 767715 w 958214"/>
              <a:gd name="connsiteY1782" fmla="*/ 139065 h 499110"/>
              <a:gd name="connsiteX1783" fmla="*/ 776288 w 958214"/>
              <a:gd name="connsiteY1783" fmla="*/ 136208 h 499110"/>
              <a:gd name="connsiteX1784" fmla="*/ 778193 w 958214"/>
              <a:gd name="connsiteY1784" fmla="*/ 138113 h 499110"/>
              <a:gd name="connsiteX1785" fmla="*/ 779145 w 958214"/>
              <a:gd name="connsiteY1785" fmla="*/ 144780 h 499110"/>
              <a:gd name="connsiteX1786" fmla="*/ 781050 w 958214"/>
              <a:gd name="connsiteY1786" fmla="*/ 140018 h 499110"/>
              <a:gd name="connsiteX1787" fmla="*/ 788670 w 958214"/>
              <a:gd name="connsiteY1787" fmla="*/ 142875 h 499110"/>
              <a:gd name="connsiteX1788" fmla="*/ 806768 w 958214"/>
              <a:gd name="connsiteY1788" fmla="*/ 140970 h 499110"/>
              <a:gd name="connsiteX1789" fmla="*/ 803910 w 958214"/>
              <a:gd name="connsiteY1789" fmla="*/ 139065 h 499110"/>
              <a:gd name="connsiteX1790" fmla="*/ 806768 w 958214"/>
              <a:gd name="connsiteY1790" fmla="*/ 139065 h 499110"/>
              <a:gd name="connsiteX1791" fmla="*/ 807720 w 958214"/>
              <a:gd name="connsiteY1791" fmla="*/ 140970 h 499110"/>
              <a:gd name="connsiteX1792" fmla="*/ 816293 w 958214"/>
              <a:gd name="connsiteY1792" fmla="*/ 138113 h 499110"/>
              <a:gd name="connsiteX1793" fmla="*/ 814388 w 958214"/>
              <a:gd name="connsiteY1793" fmla="*/ 140018 h 499110"/>
              <a:gd name="connsiteX1794" fmla="*/ 831533 w 958214"/>
              <a:gd name="connsiteY1794" fmla="*/ 140018 h 499110"/>
              <a:gd name="connsiteX1795" fmla="*/ 750570 w 958214"/>
              <a:gd name="connsiteY1795" fmla="*/ 129540 h 499110"/>
              <a:gd name="connsiteX1796" fmla="*/ 586740 w 958214"/>
              <a:gd name="connsiteY1796" fmla="*/ 129540 h 499110"/>
              <a:gd name="connsiteX1797" fmla="*/ 571500 w 958214"/>
              <a:gd name="connsiteY1797" fmla="*/ 131445 h 499110"/>
              <a:gd name="connsiteX1798" fmla="*/ 571500 w 958214"/>
              <a:gd name="connsiteY1798" fmla="*/ 130493 h 499110"/>
              <a:gd name="connsiteX1799" fmla="*/ 567690 w 958214"/>
              <a:gd name="connsiteY1799" fmla="*/ 131445 h 499110"/>
              <a:gd name="connsiteX1800" fmla="*/ 567690 w 958214"/>
              <a:gd name="connsiteY1800" fmla="*/ 131445 h 499110"/>
              <a:gd name="connsiteX1801" fmla="*/ 552450 w 958214"/>
              <a:gd name="connsiteY1801" fmla="*/ 134303 h 499110"/>
              <a:gd name="connsiteX1802" fmla="*/ 550545 w 958214"/>
              <a:gd name="connsiteY1802" fmla="*/ 131445 h 499110"/>
              <a:gd name="connsiteX1803" fmla="*/ 546735 w 958214"/>
              <a:gd name="connsiteY1803" fmla="*/ 131445 h 499110"/>
              <a:gd name="connsiteX1804" fmla="*/ 543878 w 958214"/>
              <a:gd name="connsiteY1804" fmla="*/ 134303 h 499110"/>
              <a:gd name="connsiteX1805" fmla="*/ 540068 w 958214"/>
              <a:gd name="connsiteY1805" fmla="*/ 132398 h 499110"/>
              <a:gd name="connsiteX1806" fmla="*/ 538163 w 958214"/>
              <a:gd name="connsiteY1806" fmla="*/ 130493 h 499110"/>
              <a:gd name="connsiteX1807" fmla="*/ 521018 w 958214"/>
              <a:gd name="connsiteY1807" fmla="*/ 133350 h 499110"/>
              <a:gd name="connsiteX1808" fmla="*/ 482918 w 958214"/>
              <a:gd name="connsiteY1808" fmla="*/ 136208 h 499110"/>
              <a:gd name="connsiteX1809" fmla="*/ 481013 w 958214"/>
              <a:gd name="connsiteY1809" fmla="*/ 136208 h 499110"/>
              <a:gd name="connsiteX1810" fmla="*/ 473393 w 958214"/>
              <a:gd name="connsiteY1810" fmla="*/ 132398 h 499110"/>
              <a:gd name="connsiteX1811" fmla="*/ 465773 w 958214"/>
              <a:gd name="connsiteY1811" fmla="*/ 135255 h 499110"/>
              <a:gd name="connsiteX1812" fmla="*/ 461963 w 958214"/>
              <a:gd name="connsiteY1812" fmla="*/ 129540 h 499110"/>
              <a:gd name="connsiteX1813" fmla="*/ 460058 w 958214"/>
              <a:gd name="connsiteY1813" fmla="*/ 128588 h 499110"/>
              <a:gd name="connsiteX1814" fmla="*/ 459105 w 958214"/>
              <a:gd name="connsiteY1814" fmla="*/ 136208 h 499110"/>
              <a:gd name="connsiteX1815" fmla="*/ 453390 w 958214"/>
              <a:gd name="connsiteY1815" fmla="*/ 138113 h 499110"/>
              <a:gd name="connsiteX1816" fmla="*/ 449580 w 958214"/>
              <a:gd name="connsiteY1816" fmla="*/ 131445 h 499110"/>
              <a:gd name="connsiteX1817" fmla="*/ 441960 w 958214"/>
              <a:gd name="connsiteY1817" fmla="*/ 136208 h 499110"/>
              <a:gd name="connsiteX1818" fmla="*/ 439103 w 958214"/>
              <a:gd name="connsiteY1818" fmla="*/ 139065 h 499110"/>
              <a:gd name="connsiteX1819" fmla="*/ 426720 w 958214"/>
              <a:gd name="connsiteY1819" fmla="*/ 130493 h 499110"/>
              <a:gd name="connsiteX1820" fmla="*/ 420053 w 958214"/>
              <a:gd name="connsiteY1820" fmla="*/ 130493 h 499110"/>
              <a:gd name="connsiteX1821" fmla="*/ 409575 w 958214"/>
              <a:gd name="connsiteY1821" fmla="*/ 128588 h 499110"/>
              <a:gd name="connsiteX1822" fmla="*/ 406718 w 958214"/>
              <a:gd name="connsiteY1822" fmla="*/ 126683 h 499110"/>
              <a:gd name="connsiteX1823" fmla="*/ 406718 w 958214"/>
              <a:gd name="connsiteY1823" fmla="*/ 116205 h 499110"/>
              <a:gd name="connsiteX1824" fmla="*/ 407670 w 958214"/>
              <a:gd name="connsiteY1824" fmla="*/ 114300 h 499110"/>
              <a:gd name="connsiteX1825" fmla="*/ 409575 w 958214"/>
              <a:gd name="connsiteY1825" fmla="*/ 116205 h 499110"/>
              <a:gd name="connsiteX1826" fmla="*/ 411480 w 958214"/>
              <a:gd name="connsiteY1826" fmla="*/ 120015 h 499110"/>
              <a:gd name="connsiteX1827" fmla="*/ 412433 w 958214"/>
              <a:gd name="connsiteY1827" fmla="*/ 116205 h 499110"/>
              <a:gd name="connsiteX1828" fmla="*/ 418148 w 958214"/>
              <a:gd name="connsiteY1828" fmla="*/ 108585 h 499110"/>
              <a:gd name="connsiteX1829" fmla="*/ 429578 w 958214"/>
              <a:gd name="connsiteY1829" fmla="*/ 105728 h 499110"/>
              <a:gd name="connsiteX1830" fmla="*/ 442913 w 958214"/>
              <a:gd name="connsiteY1830" fmla="*/ 105728 h 499110"/>
              <a:gd name="connsiteX1831" fmla="*/ 458153 w 958214"/>
              <a:gd name="connsiteY1831" fmla="*/ 104775 h 499110"/>
              <a:gd name="connsiteX1832" fmla="*/ 487680 w 958214"/>
              <a:gd name="connsiteY1832" fmla="*/ 99060 h 499110"/>
              <a:gd name="connsiteX1833" fmla="*/ 490538 w 958214"/>
              <a:gd name="connsiteY1833" fmla="*/ 94298 h 499110"/>
              <a:gd name="connsiteX1834" fmla="*/ 485775 w 958214"/>
              <a:gd name="connsiteY1834" fmla="*/ 93345 h 499110"/>
              <a:gd name="connsiteX1835" fmla="*/ 475298 w 958214"/>
              <a:gd name="connsiteY1835" fmla="*/ 95250 h 499110"/>
              <a:gd name="connsiteX1836" fmla="*/ 463868 w 958214"/>
              <a:gd name="connsiteY1836" fmla="*/ 95250 h 499110"/>
              <a:gd name="connsiteX1837" fmla="*/ 461010 w 958214"/>
              <a:gd name="connsiteY1837" fmla="*/ 93345 h 499110"/>
              <a:gd name="connsiteX1838" fmla="*/ 423863 w 958214"/>
              <a:gd name="connsiteY1838" fmla="*/ 95250 h 499110"/>
              <a:gd name="connsiteX1839" fmla="*/ 419100 w 958214"/>
              <a:gd name="connsiteY1839" fmla="*/ 95250 h 499110"/>
              <a:gd name="connsiteX1840" fmla="*/ 410528 w 958214"/>
              <a:gd name="connsiteY1840" fmla="*/ 94298 h 499110"/>
              <a:gd name="connsiteX1841" fmla="*/ 403860 w 958214"/>
              <a:gd name="connsiteY1841" fmla="*/ 92393 h 499110"/>
              <a:gd name="connsiteX1842" fmla="*/ 411480 w 958214"/>
              <a:gd name="connsiteY1842" fmla="*/ 90488 h 499110"/>
              <a:gd name="connsiteX1843" fmla="*/ 423863 w 958214"/>
              <a:gd name="connsiteY1843" fmla="*/ 89535 h 499110"/>
              <a:gd name="connsiteX1844" fmla="*/ 434340 w 958214"/>
              <a:gd name="connsiteY1844" fmla="*/ 86678 h 499110"/>
              <a:gd name="connsiteX1845" fmla="*/ 448628 w 958214"/>
              <a:gd name="connsiteY1845" fmla="*/ 86678 h 499110"/>
              <a:gd name="connsiteX1846" fmla="*/ 454343 w 958214"/>
              <a:gd name="connsiteY1846" fmla="*/ 80963 h 499110"/>
              <a:gd name="connsiteX1847" fmla="*/ 455295 w 958214"/>
              <a:gd name="connsiteY1847" fmla="*/ 80010 h 499110"/>
              <a:gd name="connsiteX1848" fmla="*/ 461963 w 958214"/>
              <a:gd name="connsiteY1848" fmla="*/ 79058 h 499110"/>
              <a:gd name="connsiteX1849" fmla="*/ 469583 w 958214"/>
              <a:gd name="connsiteY1849" fmla="*/ 78105 h 499110"/>
              <a:gd name="connsiteX1850" fmla="*/ 474345 w 958214"/>
              <a:gd name="connsiteY1850" fmla="*/ 79058 h 499110"/>
              <a:gd name="connsiteX1851" fmla="*/ 484823 w 958214"/>
              <a:gd name="connsiteY1851" fmla="*/ 79058 h 499110"/>
              <a:gd name="connsiteX1852" fmla="*/ 508635 w 958214"/>
              <a:gd name="connsiteY1852" fmla="*/ 76200 h 499110"/>
              <a:gd name="connsiteX1853" fmla="*/ 513398 w 958214"/>
              <a:gd name="connsiteY1853" fmla="*/ 78105 h 499110"/>
              <a:gd name="connsiteX1854" fmla="*/ 517208 w 958214"/>
              <a:gd name="connsiteY1854" fmla="*/ 75248 h 499110"/>
              <a:gd name="connsiteX1855" fmla="*/ 515303 w 958214"/>
              <a:gd name="connsiteY1855" fmla="*/ 79058 h 499110"/>
              <a:gd name="connsiteX1856" fmla="*/ 516255 w 958214"/>
              <a:gd name="connsiteY1856" fmla="*/ 82868 h 499110"/>
              <a:gd name="connsiteX1857" fmla="*/ 519113 w 958214"/>
              <a:gd name="connsiteY1857" fmla="*/ 79058 h 499110"/>
              <a:gd name="connsiteX1858" fmla="*/ 524828 w 958214"/>
              <a:gd name="connsiteY1858" fmla="*/ 77153 h 499110"/>
              <a:gd name="connsiteX1859" fmla="*/ 527685 w 958214"/>
              <a:gd name="connsiteY1859" fmla="*/ 79058 h 499110"/>
              <a:gd name="connsiteX1860" fmla="*/ 561023 w 958214"/>
              <a:gd name="connsiteY1860" fmla="*/ 76200 h 499110"/>
              <a:gd name="connsiteX1861" fmla="*/ 567690 w 958214"/>
              <a:gd name="connsiteY1861" fmla="*/ 75248 h 499110"/>
              <a:gd name="connsiteX1862" fmla="*/ 580073 w 958214"/>
              <a:gd name="connsiteY1862" fmla="*/ 73343 h 499110"/>
              <a:gd name="connsiteX1863" fmla="*/ 606743 w 958214"/>
              <a:gd name="connsiteY1863" fmla="*/ 73343 h 499110"/>
              <a:gd name="connsiteX1864" fmla="*/ 615315 w 958214"/>
              <a:gd name="connsiteY1864" fmla="*/ 67628 h 499110"/>
              <a:gd name="connsiteX1865" fmla="*/ 617220 w 958214"/>
              <a:gd name="connsiteY1865" fmla="*/ 61913 h 499110"/>
              <a:gd name="connsiteX1866" fmla="*/ 615315 w 958214"/>
              <a:gd name="connsiteY1866" fmla="*/ 51435 h 499110"/>
              <a:gd name="connsiteX1867" fmla="*/ 610553 w 958214"/>
              <a:gd name="connsiteY1867" fmla="*/ 52388 h 499110"/>
              <a:gd name="connsiteX1868" fmla="*/ 595313 w 958214"/>
              <a:gd name="connsiteY1868" fmla="*/ 56198 h 499110"/>
              <a:gd name="connsiteX1869" fmla="*/ 590550 w 958214"/>
              <a:gd name="connsiteY1869" fmla="*/ 60960 h 499110"/>
              <a:gd name="connsiteX1870" fmla="*/ 588645 w 958214"/>
              <a:gd name="connsiteY1870" fmla="*/ 62865 h 499110"/>
              <a:gd name="connsiteX1871" fmla="*/ 569595 w 958214"/>
              <a:gd name="connsiteY1871" fmla="*/ 56198 h 499110"/>
              <a:gd name="connsiteX1872" fmla="*/ 559118 w 958214"/>
              <a:gd name="connsiteY1872" fmla="*/ 56198 h 499110"/>
              <a:gd name="connsiteX1873" fmla="*/ 546735 w 958214"/>
              <a:gd name="connsiteY1873" fmla="*/ 57150 h 499110"/>
              <a:gd name="connsiteX1874" fmla="*/ 537210 w 958214"/>
              <a:gd name="connsiteY1874" fmla="*/ 58103 h 499110"/>
              <a:gd name="connsiteX1875" fmla="*/ 526733 w 958214"/>
              <a:gd name="connsiteY1875" fmla="*/ 60008 h 499110"/>
              <a:gd name="connsiteX1876" fmla="*/ 518160 w 958214"/>
              <a:gd name="connsiteY1876" fmla="*/ 62865 h 499110"/>
              <a:gd name="connsiteX1877" fmla="*/ 508635 w 958214"/>
              <a:gd name="connsiteY1877" fmla="*/ 60008 h 499110"/>
              <a:gd name="connsiteX1878" fmla="*/ 501968 w 958214"/>
              <a:gd name="connsiteY1878" fmla="*/ 60008 h 499110"/>
              <a:gd name="connsiteX1879" fmla="*/ 485775 w 958214"/>
              <a:gd name="connsiteY1879" fmla="*/ 60008 h 499110"/>
              <a:gd name="connsiteX1880" fmla="*/ 482918 w 958214"/>
              <a:gd name="connsiteY1880" fmla="*/ 60008 h 499110"/>
              <a:gd name="connsiteX1881" fmla="*/ 471488 w 958214"/>
              <a:gd name="connsiteY1881" fmla="*/ 62865 h 499110"/>
              <a:gd name="connsiteX1882" fmla="*/ 461010 w 958214"/>
              <a:gd name="connsiteY1882" fmla="*/ 62865 h 499110"/>
              <a:gd name="connsiteX1883" fmla="*/ 448628 w 958214"/>
              <a:gd name="connsiteY1883" fmla="*/ 64770 h 499110"/>
              <a:gd name="connsiteX1884" fmla="*/ 439103 w 958214"/>
              <a:gd name="connsiteY1884" fmla="*/ 61913 h 499110"/>
              <a:gd name="connsiteX1885" fmla="*/ 426720 w 958214"/>
              <a:gd name="connsiteY1885" fmla="*/ 64770 h 499110"/>
              <a:gd name="connsiteX1886" fmla="*/ 420053 w 958214"/>
              <a:gd name="connsiteY1886" fmla="*/ 63818 h 499110"/>
              <a:gd name="connsiteX1887" fmla="*/ 413385 w 958214"/>
              <a:gd name="connsiteY1887" fmla="*/ 62865 h 499110"/>
              <a:gd name="connsiteX1888" fmla="*/ 406718 w 958214"/>
              <a:gd name="connsiteY1888" fmla="*/ 65723 h 499110"/>
              <a:gd name="connsiteX1889" fmla="*/ 362903 w 958214"/>
              <a:gd name="connsiteY1889" fmla="*/ 67628 h 499110"/>
              <a:gd name="connsiteX1890" fmla="*/ 353378 w 958214"/>
              <a:gd name="connsiteY1890" fmla="*/ 67628 h 499110"/>
              <a:gd name="connsiteX1891" fmla="*/ 344805 w 958214"/>
              <a:gd name="connsiteY1891" fmla="*/ 68580 h 499110"/>
              <a:gd name="connsiteX1892" fmla="*/ 338138 w 958214"/>
              <a:gd name="connsiteY1892" fmla="*/ 67628 h 499110"/>
              <a:gd name="connsiteX1893" fmla="*/ 332423 w 958214"/>
              <a:gd name="connsiteY1893" fmla="*/ 67628 h 499110"/>
              <a:gd name="connsiteX1894" fmla="*/ 325755 w 958214"/>
              <a:gd name="connsiteY1894" fmla="*/ 65723 h 499110"/>
              <a:gd name="connsiteX1895" fmla="*/ 322898 w 958214"/>
              <a:gd name="connsiteY1895" fmla="*/ 65723 h 499110"/>
              <a:gd name="connsiteX1896" fmla="*/ 321945 w 958214"/>
              <a:gd name="connsiteY1896" fmla="*/ 69533 h 499110"/>
              <a:gd name="connsiteX1897" fmla="*/ 328613 w 958214"/>
              <a:gd name="connsiteY1897" fmla="*/ 74295 h 499110"/>
              <a:gd name="connsiteX1898" fmla="*/ 336233 w 958214"/>
              <a:gd name="connsiteY1898" fmla="*/ 74295 h 499110"/>
              <a:gd name="connsiteX1899" fmla="*/ 340995 w 958214"/>
              <a:gd name="connsiteY1899" fmla="*/ 76200 h 499110"/>
              <a:gd name="connsiteX1900" fmla="*/ 343853 w 958214"/>
              <a:gd name="connsiteY1900" fmla="*/ 78105 h 499110"/>
              <a:gd name="connsiteX1901" fmla="*/ 349568 w 958214"/>
              <a:gd name="connsiteY1901" fmla="*/ 72390 h 499110"/>
              <a:gd name="connsiteX1902" fmla="*/ 361950 w 958214"/>
              <a:gd name="connsiteY1902" fmla="*/ 72390 h 499110"/>
              <a:gd name="connsiteX1903" fmla="*/ 364808 w 958214"/>
              <a:gd name="connsiteY1903" fmla="*/ 74295 h 499110"/>
              <a:gd name="connsiteX1904" fmla="*/ 360998 w 958214"/>
              <a:gd name="connsiteY1904" fmla="*/ 77153 h 499110"/>
              <a:gd name="connsiteX1905" fmla="*/ 360045 w 958214"/>
              <a:gd name="connsiteY1905" fmla="*/ 78105 h 499110"/>
              <a:gd name="connsiteX1906" fmla="*/ 361950 w 958214"/>
              <a:gd name="connsiteY1906" fmla="*/ 80963 h 499110"/>
              <a:gd name="connsiteX1907" fmla="*/ 367665 w 958214"/>
              <a:gd name="connsiteY1907" fmla="*/ 80963 h 499110"/>
              <a:gd name="connsiteX1908" fmla="*/ 368618 w 958214"/>
              <a:gd name="connsiteY1908" fmla="*/ 81915 h 499110"/>
              <a:gd name="connsiteX1909" fmla="*/ 367665 w 958214"/>
              <a:gd name="connsiteY1909" fmla="*/ 84773 h 499110"/>
              <a:gd name="connsiteX1910" fmla="*/ 355283 w 958214"/>
              <a:gd name="connsiteY1910" fmla="*/ 86678 h 499110"/>
              <a:gd name="connsiteX1911" fmla="*/ 352425 w 958214"/>
              <a:gd name="connsiteY1911" fmla="*/ 86678 h 499110"/>
              <a:gd name="connsiteX1912" fmla="*/ 340995 w 958214"/>
              <a:gd name="connsiteY1912" fmla="*/ 83820 h 499110"/>
              <a:gd name="connsiteX1913" fmla="*/ 333375 w 958214"/>
              <a:gd name="connsiteY1913" fmla="*/ 81915 h 499110"/>
              <a:gd name="connsiteX1914" fmla="*/ 323850 w 958214"/>
              <a:gd name="connsiteY1914" fmla="*/ 84773 h 499110"/>
              <a:gd name="connsiteX1915" fmla="*/ 307658 w 958214"/>
              <a:gd name="connsiteY1915" fmla="*/ 90488 h 499110"/>
              <a:gd name="connsiteX1916" fmla="*/ 280988 w 958214"/>
              <a:gd name="connsiteY1916" fmla="*/ 89535 h 499110"/>
              <a:gd name="connsiteX1917" fmla="*/ 267653 w 958214"/>
              <a:gd name="connsiteY1917" fmla="*/ 92393 h 499110"/>
              <a:gd name="connsiteX1918" fmla="*/ 260985 w 958214"/>
              <a:gd name="connsiteY1918" fmla="*/ 92393 h 499110"/>
              <a:gd name="connsiteX1919" fmla="*/ 252413 w 958214"/>
              <a:gd name="connsiteY1919" fmla="*/ 93345 h 499110"/>
              <a:gd name="connsiteX1920" fmla="*/ 252413 w 958214"/>
              <a:gd name="connsiteY1920" fmla="*/ 93345 h 499110"/>
              <a:gd name="connsiteX1921" fmla="*/ 252413 w 958214"/>
              <a:gd name="connsiteY1921" fmla="*/ 93345 h 499110"/>
              <a:gd name="connsiteX1922" fmla="*/ 252413 w 958214"/>
              <a:gd name="connsiteY1922" fmla="*/ 94298 h 499110"/>
              <a:gd name="connsiteX1923" fmla="*/ 252413 w 958214"/>
              <a:gd name="connsiteY1923" fmla="*/ 94298 h 499110"/>
              <a:gd name="connsiteX1924" fmla="*/ 244793 w 958214"/>
              <a:gd name="connsiteY1924" fmla="*/ 100965 h 499110"/>
              <a:gd name="connsiteX1925" fmla="*/ 239078 w 958214"/>
              <a:gd name="connsiteY1925" fmla="*/ 98108 h 499110"/>
              <a:gd name="connsiteX1926" fmla="*/ 229553 w 958214"/>
              <a:gd name="connsiteY1926" fmla="*/ 93345 h 499110"/>
              <a:gd name="connsiteX1927" fmla="*/ 222885 w 958214"/>
              <a:gd name="connsiteY1927" fmla="*/ 96203 h 499110"/>
              <a:gd name="connsiteX1928" fmla="*/ 218123 w 958214"/>
              <a:gd name="connsiteY1928" fmla="*/ 100965 h 499110"/>
              <a:gd name="connsiteX1929" fmla="*/ 200025 w 958214"/>
              <a:gd name="connsiteY1929" fmla="*/ 104775 h 499110"/>
              <a:gd name="connsiteX1930" fmla="*/ 189548 w 958214"/>
              <a:gd name="connsiteY1930" fmla="*/ 105728 h 499110"/>
              <a:gd name="connsiteX1931" fmla="*/ 180975 w 958214"/>
              <a:gd name="connsiteY1931" fmla="*/ 100965 h 499110"/>
              <a:gd name="connsiteX1932" fmla="*/ 177165 w 958214"/>
              <a:gd name="connsiteY1932" fmla="*/ 100965 h 499110"/>
              <a:gd name="connsiteX1933" fmla="*/ 172403 w 958214"/>
              <a:gd name="connsiteY1933" fmla="*/ 104775 h 499110"/>
              <a:gd name="connsiteX1934" fmla="*/ 167640 w 958214"/>
              <a:gd name="connsiteY1934" fmla="*/ 102870 h 499110"/>
              <a:gd name="connsiteX1935" fmla="*/ 169545 w 958214"/>
              <a:gd name="connsiteY1935" fmla="*/ 98108 h 499110"/>
              <a:gd name="connsiteX1936" fmla="*/ 156210 w 958214"/>
              <a:gd name="connsiteY1936" fmla="*/ 100013 h 499110"/>
              <a:gd name="connsiteX1937" fmla="*/ 149543 w 958214"/>
              <a:gd name="connsiteY1937" fmla="*/ 102870 h 499110"/>
              <a:gd name="connsiteX1938" fmla="*/ 145733 w 958214"/>
              <a:gd name="connsiteY1938" fmla="*/ 100013 h 499110"/>
              <a:gd name="connsiteX1939" fmla="*/ 140970 w 958214"/>
              <a:gd name="connsiteY1939" fmla="*/ 96203 h 499110"/>
              <a:gd name="connsiteX1940" fmla="*/ 136208 w 958214"/>
              <a:gd name="connsiteY1940" fmla="*/ 97155 h 499110"/>
              <a:gd name="connsiteX1941" fmla="*/ 127635 w 958214"/>
              <a:gd name="connsiteY1941" fmla="*/ 105728 h 499110"/>
              <a:gd name="connsiteX1942" fmla="*/ 122873 w 958214"/>
              <a:gd name="connsiteY1942" fmla="*/ 106680 h 499110"/>
              <a:gd name="connsiteX1943" fmla="*/ 120015 w 958214"/>
              <a:gd name="connsiteY1943" fmla="*/ 101918 h 499110"/>
              <a:gd name="connsiteX1944" fmla="*/ 117158 w 958214"/>
              <a:gd name="connsiteY1944" fmla="*/ 101918 h 499110"/>
              <a:gd name="connsiteX1945" fmla="*/ 116205 w 958214"/>
              <a:gd name="connsiteY1945" fmla="*/ 105728 h 499110"/>
              <a:gd name="connsiteX1946" fmla="*/ 107633 w 958214"/>
              <a:gd name="connsiteY1946" fmla="*/ 106680 h 499110"/>
              <a:gd name="connsiteX1947" fmla="*/ 104775 w 958214"/>
              <a:gd name="connsiteY1947" fmla="*/ 105728 h 499110"/>
              <a:gd name="connsiteX1948" fmla="*/ 102870 w 958214"/>
              <a:gd name="connsiteY1948" fmla="*/ 102870 h 499110"/>
              <a:gd name="connsiteX1949" fmla="*/ 92393 w 958214"/>
              <a:gd name="connsiteY1949" fmla="*/ 102870 h 499110"/>
              <a:gd name="connsiteX1950" fmla="*/ 84773 w 958214"/>
              <a:gd name="connsiteY1950" fmla="*/ 108585 h 499110"/>
              <a:gd name="connsiteX1951" fmla="*/ 81915 w 958214"/>
              <a:gd name="connsiteY1951" fmla="*/ 109538 h 499110"/>
              <a:gd name="connsiteX1952" fmla="*/ 56198 w 958214"/>
              <a:gd name="connsiteY1952" fmla="*/ 106680 h 499110"/>
              <a:gd name="connsiteX1953" fmla="*/ 53340 w 958214"/>
              <a:gd name="connsiteY1953" fmla="*/ 110490 h 499110"/>
              <a:gd name="connsiteX1954" fmla="*/ 53340 w 958214"/>
              <a:gd name="connsiteY1954" fmla="*/ 114300 h 499110"/>
              <a:gd name="connsiteX1955" fmla="*/ 51435 w 958214"/>
              <a:gd name="connsiteY1955" fmla="*/ 117158 h 499110"/>
              <a:gd name="connsiteX1956" fmla="*/ 47625 w 958214"/>
              <a:gd name="connsiteY1956" fmla="*/ 116205 h 499110"/>
              <a:gd name="connsiteX1957" fmla="*/ 44768 w 958214"/>
              <a:gd name="connsiteY1957" fmla="*/ 112395 h 499110"/>
              <a:gd name="connsiteX1958" fmla="*/ 32385 w 958214"/>
              <a:gd name="connsiteY1958" fmla="*/ 112395 h 499110"/>
              <a:gd name="connsiteX1959" fmla="*/ 31433 w 958214"/>
              <a:gd name="connsiteY1959" fmla="*/ 113348 h 499110"/>
              <a:gd name="connsiteX1960" fmla="*/ 32385 w 958214"/>
              <a:gd name="connsiteY1960" fmla="*/ 116205 h 499110"/>
              <a:gd name="connsiteX1961" fmla="*/ 38100 w 958214"/>
              <a:gd name="connsiteY1961" fmla="*/ 120015 h 499110"/>
              <a:gd name="connsiteX1962" fmla="*/ 39053 w 958214"/>
              <a:gd name="connsiteY1962" fmla="*/ 122873 h 499110"/>
              <a:gd name="connsiteX1963" fmla="*/ 40005 w 958214"/>
              <a:gd name="connsiteY1963" fmla="*/ 140018 h 499110"/>
              <a:gd name="connsiteX1964" fmla="*/ 41910 w 958214"/>
              <a:gd name="connsiteY1964" fmla="*/ 145733 h 499110"/>
              <a:gd name="connsiteX1965" fmla="*/ 45720 w 958214"/>
              <a:gd name="connsiteY1965" fmla="*/ 147638 h 499110"/>
              <a:gd name="connsiteX1966" fmla="*/ 46673 w 958214"/>
              <a:gd name="connsiteY1966" fmla="*/ 143828 h 499110"/>
              <a:gd name="connsiteX1967" fmla="*/ 43815 w 958214"/>
              <a:gd name="connsiteY1967" fmla="*/ 132398 h 499110"/>
              <a:gd name="connsiteX1968" fmla="*/ 44768 w 958214"/>
              <a:gd name="connsiteY1968" fmla="*/ 128588 h 499110"/>
              <a:gd name="connsiteX1969" fmla="*/ 45720 w 958214"/>
              <a:gd name="connsiteY1969" fmla="*/ 129540 h 499110"/>
              <a:gd name="connsiteX1970" fmla="*/ 49530 w 958214"/>
              <a:gd name="connsiteY1970" fmla="*/ 136208 h 499110"/>
              <a:gd name="connsiteX1971" fmla="*/ 49530 w 958214"/>
              <a:gd name="connsiteY1971" fmla="*/ 144780 h 499110"/>
              <a:gd name="connsiteX1972" fmla="*/ 52388 w 958214"/>
              <a:gd name="connsiteY1972" fmla="*/ 148590 h 499110"/>
              <a:gd name="connsiteX1973" fmla="*/ 59055 w 958214"/>
              <a:gd name="connsiteY1973" fmla="*/ 148590 h 499110"/>
              <a:gd name="connsiteX1974" fmla="*/ 70485 w 958214"/>
              <a:gd name="connsiteY1974" fmla="*/ 144780 h 499110"/>
              <a:gd name="connsiteX1975" fmla="*/ 84773 w 958214"/>
              <a:gd name="connsiteY1975" fmla="*/ 143828 h 499110"/>
              <a:gd name="connsiteX1976" fmla="*/ 110490 w 958214"/>
              <a:gd name="connsiteY1976" fmla="*/ 140970 h 499110"/>
              <a:gd name="connsiteX1977" fmla="*/ 117158 w 958214"/>
              <a:gd name="connsiteY1977" fmla="*/ 140970 h 499110"/>
              <a:gd name="connsiteX1978" fmla="*/ 126683 w 958214"/>
              <a:gd name="connsiteY1978" fmla="*/ 137160 h 499110"/>
              <a:gd name="connsiteX1979" fmla="*/ 135255 w 958214"/>
              <a:gd name="connsiteY1979" fmla="*/ 136208 h 499110"/>
              <a:gd name="connsiteX1980" fmla="*/ 144780 w 958214"/>
              <a:gd name="connsiteY1980" fmla="*/ 137160 h 499110"/>
              <a:gd name="connsiteX1981" fmla="*/ 149543 w 958214"/>
              <a:gd name="connsiteY1981" fmla="*/ 135255 h 499110"/>
              <a:gd name="connsiteX1982" fmla="*/ 153353 w 958214"/>
              <a:gd name="connsiteY1982" fmla="*/ 138113 h 499110"/>
              <a:gd name="connsiteX1983" fmla="*/ 153353 w 958214"/>
              <a:gd name="connsiteY1983" fmla="*/ 140970 h 499110"/>
              <a:gd name="connsiteX1984" fmla="*/ 147638 w 958214"/>
              <a:gd name="connsiteY1984" fmla="*/ 144780 h 499110"/>
              <a:gd name="connsiteX1985" fmla="*/ 141923 w 958214"/>
              <a:gd name="connsiteY1985" fmla="*/ 150495 h 499110"/>
              <a:gd name="connsiteX1986" fmla="*/ 142875 w 958214"/>
              <a:gd name="connsiteY1986" fmla="*/ 156210 h 499110"/>
              <a:gd name="connsiteX1987" fmla="*/ 139065 w 958214"/>
              <a:gd name="connsiteY1987" fmla="*/ 161925 h 499110"/>
              <a:gd name="connsiteX1988" fmla="*/ 104775 w 958214"/>
              <a:gd name="connsiteY1988" fmla="*/ 166688 h 499110"/>
              <a:gd name="connsiteX1989" fmla="*/ 102870 w 958214"/>
              <a:gd name="connsiteY1989" fmla="*/ 169545 h 499110"/>
              <a:gd name="connsiteX1990" fmla="*/ 94298 w 958214"/>
              <a:gd name="connsiteY1990" fmla="*/ 169545 h 499110"/>
              <a:gd name="connsiteX1991" fmla="*/ 81915 w 958214"/>
              <a:gd name="connsiteY1991" fmla="*/ 175260 h 499110"/>
              <a:gd name="connsiteX1992" fmla="*/ 75248 w 958214"/>
              <a:gd name="connsiteY1992" fmla="*/ 178118 h 499110"/>
              <a:gd name="connsiteX1993" fmla="*/ 64770 w 958214"/>
              <a:gd name="connsiteY1993" fmla="*/ 178118 h 499110"/>
              <a:gd name="connsiteX1994" fmla="*/ 56198 w 958214"/>
              <a:gd name="connsiteY1994" fmla="*/ 188595 h 499110"/>
              <a:gd name="connsiteX1995" fmla="*/ 53340 w 958214"/>
              <a:gd name="connsiteY1995" fmla="*/ 196215 h 499110"/>
              <a:gd name="connsiteX1996" fmla="*/ 59055 w 958214"/>
              <a:gd name="connsiteY1996" fmla="*/ 200025 h 499110"/>
              <a:gd name="connsiteX1997" fmla="*/ 69533 w 958214"/>
              <a:gd name="connsiteY1997" fmla="*/ 200025 h 499110"/>
              <a:gd name="connsiteX1998" fmla="*/ 78105 w 958214"/>
              <a:gd name="connsiteY1998" fmla="*/ 192405 h 499110"/>
              <a:gd name="connsiteX1999" fmla="*/ 81915 w 958214"/>
              <a:gd name="connsiteY1999" fmla="*/ 195263 h 499110"/>
              <a:gd name="connsiteX2000" fmla="*/ 81915 w 958214"/>
              <a:gd name="connsiteY2000" fmla="*/ 201930 h 499110"/>
              <a:gd name="connsiteX2001" fmla="*/ 63818 w 958214"/>
              <a:gd name="connsiteY2001" fmla="*/ 209550 h 499110"/>
              <a:gd name="connsiteX2002" fmla="*/ 59055 w 958214"/>
              <a:gd name="connsiteY2002" fmla="*/ 211455 h 499110"/>
              <a:gd name="connsiteX2003" fmla="*/ 57150 w 958214"/>
              <a:gd name="connsiteY2003" fmla="*/ 218123 h 499110"/>
              <a:gd name="connsiteX2004" fmla="*/ 57150 w 958214"/>
              <a:gd name="connsiteY2004" fmla="*/ 220980 h 499110"/>
              <a:gd name="connsiteX2005" fmla="*/ 52388 w 958214"/>
              <a:gd name="connsiteY2005" fmla="*/ 221933 h 499110"/>
              <a:gd name="connsiteX2006" fmla="*/ 49530 w 958214"/>
              <a:gd name="connsiteY2006" fmla="*/ 225743 h 499110"/>
              <a:gd name="connsiteX2007" fmla="*/ 54293 w 958214"/>
              <a:gd name="connsiteY2007" fmla="*/ 230505 h 499110"/>
              <a:gd name="connsiteX2008" fmla="*/ 58103 w 958214"/>
              <a:gd name="connsiteY2008" fmla="*/ 230505 h 499110"/>
              <a:gd name="connsiteX2009" fmla="*/ 66675 w 958214"/>
              <a:gd name="connsiteY2009" fmla="*/ 232410 h 499110"/>
              <a:gd name="connsiteX2010" fmla="*/ 74295 w 958214"/>
              <a:gd name="connsiteY2010" fmla="*/ 236220 h 499110"/>
              <a:gd name="connsiteX2011" fmla="*/ 81915 w 958214"/>
              <a:gd name="connsiteY2011" fmla="*/ 239078 h 499110"/>
              <a:gd name="connsiteX2012" fmla="*/ 81915 w 958214"/>
              <a:gd name="connsiteY2012" fmla="*/ 245745 h 499110"/>
              <a:gd name="connsiteX2013" fmla="*/ 76200 w 958214"/>
              <a:gd name="connsiteY2013" fmla="*/ 245745 h 499110"/>
              <a:gd name="connsiteX2014" fmla="*/ 69533 w 958214"/>
              <a:gd name="connsiteY2014" fmla="*/ 246698 h 499110"/>
              <a:gd name="connsiteX2015" fmla="*/ 64770 w 958214"/>
              <a:gd name="connsiteY2015" fmla="*/ 255270 h 499110"/>
              <a:gd name="connsiteX2016" fmla="*/ 55245 w 958214"/>
              <a:gd name="connsiteY2016" fmla="*/ 252413 h 499110"/>
              <a:gd name="connsiteX2017" fmla="*/ 43815 w 958214"/>
              <a:gd name="connsiteY2017" fmla="*/ 256223 h 499110"/>
              <a:gd name="connsiteX2018" fmla="*/ 43815 w 958214"/>
              <a:gd name="connsiteY2018" fmla="*/ 256223 h 499110"/>
              <a:gd name="connsiteX2019" fmla="*/ 43815 w 958214"/>
              <a:gd name="connsiteY2019" fmla="*/ 256223 h 499110"/>
              <a:gd name="connsiteX2020" fmla="*/ 42863 w 958214"/>
              <a:gd name="connsiteY2020" fmla="*/ 253365 h 499110"/>
              <a:gd name="connsiteX2021" fmla="*/ 40958 w 958214"/>
              <a:gd name="connsiteY2021" fmla="*/ 256223 h 499110"/>
              <a:gd name="connsiteX2022" fmla="*/ 40958 w 958214"/>
              <a:gd name="connsiteY2022" fmla="*/ 256223 h 499110"/>
              <a:gd name="connsiteX2023" fmla="*/ 40958 w 958214"/>
              <a:gd name="connsiteY2023" fmla="*/ 256223 h 499110"/>
              <a:gd name="connsiteX2024" fmla="*/ 37148 w 958214"/>
              <a:gd name="connsiteY2024" fmla="*/ 263843 h 499110"/>
              <a:gd name="connsiteX2025" fmla="*/ 40958 w 958214"/>
              <a:gd name="connsiteY2025" fmla="*/ 277178 h 499110"/>
              <a:gd name="connsiteX2026" fmla="*/ 50483 w 958214"/>
              <a:gd name="connsiteY2026" fmla="*/ 279083 h 499110"/>
              <a:gd name="connsiteX2027" fmla="*/ 51435 w 958214"/>
              <a:gd name="connsiteY2027" fmla="*/ 275273 h 499110"/>
              <a:gd name="connsiteX2028" fmla="*/ 58103 w 958214"/>
              <a:gd name="connsiteY2028" fmla="*/ 276225 h 499110"/>
              <a:gd name="connsiteX2029" fmla="*/ 59055 w 958214"/>
              <a:gd name="connsiteY2029" fmla="*/ 280035 h 499110"/>
              <a:gd name="connsiteX2030" fmla="*/ 61913 w 958214"/>
              <a:gd name="connsiteY2030" fmla="*/ 277178 h 499110"/>
              <a:gd name="connsiteX2031" fmla="*/ 64770 w 958214"/>
              <a:gd name="connsiteY2031" fmla="*/ 272415 h 499110"/>
              <a:gd name="connsiteX2032" fmla="*/ 67628 w 958214"/>
              <a:gd name="connsiteY2032" fmla="*/ 270510 h 499110"/>
              <a:gd name="connsiteX2033" fmla="*/ 68580 w 958214"/>
              <a:gd name="connsiteY2033" fmla="*/ 274320 h 499110"/>
              <a:gd name="connsiteX2034" fmla="*/ 68580 w 958214"/>
              <a:gd name="connsiteY2034" fmla="*/ 282893 h 499110"/>
              <a:gd name="connsiteX2035" fmla="*/ 60960 w 958214"/>
              <a:gd name="connsiteY2035" fmla="*/ 294323 h 499110"/>
              <a:gd name="connsiteX2036" fmla="*/ 46673 w 958214"/>
              <a:gd name="connsiteY2036" fmla="*/ 300990 h 499110"/>
              <a:gd name="connsiteX2037" fmla="*/ 40005 w 958214"/>
              <a:gd name="connsiteY2037" fmla="*/ 301943 h 499110"/>
              <a:gd name="connsiteX2038" fmla="*/ 37148 w 958214"/>
              <a:gd name="connsiteY2038" fmla="*/ 294323 h 499110"/>
              <a:gd name="connsiteX2039" fmla="*/ 28575 w 958214"/>
              <a:gd name="connsiteY2039" fmla="*/ 286703 h 499110"/>
              <a:gd name="connsiteX2040" fmla="*/ 25718 w 958214"/>
              <a:gd name="connsiteY2040" fmla="*/ 287655 h 499110"/>
              <a:gd name="connsiteX2041" fmla="*/ 21908 w 958214"/>
              <a:gd name="connsiteY2041" fmla="*/ 299085 h 499110"/>
              <a:gd name="connsiteX2042" fmla="*/ 25718 w 958214"/>
              <a:gd name="connsiteY2042" fmla="*/ 300990 h 499110"/>
              <a:gd name="connsiteX2043" fmla="*/ 29528 w 958214"/>
              <a:gd name="connsiteY2043" fmla="*/ 301943 h 499110"/>
              <a:gd name="connsiteX2044" fmla="*/ 23813 w 958214"/>
              <a:gd name="connsiteY2044" fmla="*/ 311468 h 499110"/>
              <a:gd name="connsiteX2045" fmla="*/ 19050 w 958214"/>
              <a:gd name="connsiteY2045" fmla="*/ 313373 h 499110"/>
              <a:gd name="connsiteX2046" fmla="*/ 11430 w 958214"/>
              <a:gd name="connsiteY2046" fmla="*/ 319088 h 499110"/>
              <a:gd name="connsiteX2047" fmla="*/ 7620 w 958214"/>
              <a:gd name="connsiteY2047" fmla="*/ 319088 h 499110"/>
              <a:gd name="connsiteX2048" fmla="*/ 3810 w 958214"/>
              <a:gd name="connsiteY2048" fmla="*/ 322898 h 499110"/>
              <a:gd name="connsiteX2049" fmla="*/ 8573 w 958214"/>
              <a:gd name="connsiteY2049" fmla="*/ 327660 h 499110"/>
              <a:gd name="connsiteX2050" fmla="*/ 13335 w 958214"/>
              <a:gd name="connsiteY2050" fmla="*/ 326708 h 499110"/>
              <a:gd name="connsiteX2051" fmla="*/ 18098 w 958214"/>
              <a:gd name="connsiteY2051" fmla="*/ 325755 h 499110"/>
              <a:gd name="connsiteX2052" fmla="*/ 25718 w 958214"/>
              <a:gd name="connsiteY2052" fmla="*/ 322898 h 499110"/>
              <a:gd name="connsiteX2053" fmla="*/ 33338 w 958214"/>
              <a:gd name="connsiteY2053" fmla="*/ 320040 h 499110"/>
              <a:gd name="connsiteX2054" fmla="*/ 39053 w 958214"/>
              <a:gd name="connsiteY2054" fmla="*/ 336233 h 499110"/>
              <a:gd name="connsiteX2055" fmla="*/ 34290 w 958214"/>
              <a:gd name="connsiteY2055" fmla="*/ 340043 h 499110"/>
              <a:gd name="connsiteX2056" fmla="*/ 30480 w 958214"/>
              <a:gd name="connsiteY2056" fmla="*/ 337185 h 499110"/>
              <a:gd name="connsiteX2057" fmla="*/ 15240 w 958214"/>
              <a:gd name="connsiteY2057" fmla="*/ 340995 h 499110"/>
              <a:gd name="connsiteX2058" fmla="*/ 0 w 958214"/>
              <a:gd name="connsiteY2058" fmla="*/ 350520 h 499110"/>
              <a:gd name="connsiteX2059" fmla="*/ 0 w 958214"/>
              <a:gd name="connsiteY2059" fmla="*/ 352425 h 499110"/>
              <a:gd name="connsiteX2060" fmla="*/ 0 w 958214"/>
              <a:gd name="connsiteY2060" fmla="*/ 362903 h 499110"/>
              <a:gd name="connsiteX2061" fmla="*/ 6668 w 958214"/>
              <a:gd name="connsiteY2061" fmla="*/ 368618 h 499110"/>
              <a:gd name="connsiteX2062" fmla="*/ 26670 w 958214"/>
              <a:gd name="connsiteY2062" fmla="*/ 378143 h 499110"/>
              <a:gd name="connsiteX2063" fmla="*/ 32385 w 958214"/>
              <a:gd name="connsiteY2063" fmla="*/ 378143 h 499110"/>
              <a:gd name="connsiteX2064" fmla="*/ 34290 w 958214"/>
              <a:gd name="connsiteY2064" fmla="*/ 377190 h 499110"/>
              <a:gd name="connsiteX2065" fmla="*/ 52388 w 958214"/>
              <a:gd name="connsiteY2065" fmla="*/ 382905 h 499110"/>
              <a:gd name="connsiteX2066" fmla="*/ 57150 w 958214"/>
              <a:gd name="connsiteY2066" fmla="*/ 382905 h 499110"/>
              <a:gd name="connsiteX2067" fmla="*/ 57150 w 958214"/>
              <a:gd name="connsiteY2067" fmla="*/ 383858 h 499110"/>
              <a:gd name="connsiteX2068" fmla="*/ 58103 w 958214"/>
              <a:gd name="connsiteY2068" fmla="*/ 382905 h 499110"/>
              <a:gd name="connsiteX2069" fmla="*/ 62865 w 958214"/>
              <a:gd name="connsiteY2069" fmla="*/ 382905 h 499110"/>
              <a:gd name="connsiteX2070" fmla="*/ 62865 w 958214"/>
              <a:gd name="connsiteY2070" fmla="*/ 383858 h 499110"/>
              <a:gd name="connsiteX2071" fmla="*/ 64770 w 958214"/>
              <a:gd name="connsiteY2071" fmla="*/ 385763 h 499110"/>
              <a:gd name="connsiteX2072" fmla="*/ 66675 w 958214"/>
              <a:gd name="connsiteY2072" fmla="*/ 383858 h 499110"/>
              <a:gd name="connsiteX2073" fmla="*/ 75248 w 958214"/>
              <a:gd name="connsiteY2073" fmla="*/ 382905 h 499110"/>
              <a:gd name="connsiteX2074" fmla="*/ 77153 w 958214"/>
              <a:gd name="connsiteY2074" fmla="*/ 385763 h 499110"/>
              <a:gd name="connsiteX2075" fmla="*/ 80010 w 958214"/>
              <a:gd name="connsiteY2075" fmla="*/ 384810 h 499110"/>
              <a:gd name="connsiteX2076" fmla="*/ 77153 w 958214"/>
              <a:gd name="connsiteY2076" fmla="*/ 383858 h 499110"/>
              <a:gd name="connsiteX2077" fmla="*/ 81915 w 958214"/>
              <a:gd name="connsiteY2077" fmla="*/ 383858 h 499110"/>
              <a:gd name="connsiteX2078" fmla="*/ 80963 w 958214"/>
              <a:gd name="connsiteY2078" fmla="*/ 384810 h 499110"/>
              <a:gd name="connsiteX2079" fmla="*/ 83820 w 958214"/>
              <a:gd name="connsiteY2079" fmla="*/ 383858 h 499110"/>
              <a:gd name="connsiteX2080" fmla="*/ 82868 w 958214"/>
              <a:gd name="connsiteY2080" fmla="*/ 385763 h 499110"/>
              <a:gd name="connsiteX2081" fmla="*/ 86678 w 958214"/>
              <a:gd name="connsiteY2081" fmla="*/ 383858 h 499110"/>
              <a:gd name="connsiteX2082" fmla="*/ 97155 w 958214"/>
              <a:gd name="connsiteY2082" fmla="*/ 382905 h 499110"/>
              <a:gd name="connsiteX2083" fmla="*/ 97155 w 958214"/>
              <a:gd name="connsiteY2083" fmla="*/ 385763 h 499110"/>
              <a:gd name="connsiteX2084" fmla="*/ 121920 w 958214"/>
              <a:gd name="connsiteY2084" fmla="*/ 386715 h 499110"/>
              <a:gd name="connsiteX2085" fmla="*/ 121920 w 958214"/>
              <a:gd name="connsiteY2085" fmla="*/ 386715 h 499110"/>
              <a:gd name="connsiteX2086" fmla="*/ 121920 w 958214"/>
              <a:gd name="connsiteY2086" fmla="*/ 386715 h 499110"/>
              <a:gd name="connsiteX2087" fmla="*/ 120968 w 958214"/>
              <a:gd name="connsiteY2087" fmla="*/ 386715 h 499110"/>
              <a:gd name="connsiteX2088" fmla="*/ 112395 w 958214"/>
              <a:gd name="connsiteY2088" fmla="*/ 386715 h 499110"/>
              <a:gd name="connsiteX2089" fmla="*/ 111443 w 958214"/>
              <a:gd name="connsiteY2089" fmla="*/ 388620 h 499110"/>
              <a:gd name="connsiteX2090" fmla="*/ 93345 w 958214"/>
              <a:gd name="connsiteY2090" fmla="*/ 386715 h 499110"/>
              <a:gd name="connsiteX2091" fmla="*/ 92393 w 958214"/>
              <a:gd name="connsiteY2091" fmla="*/ 389573 h 499110"/>
              <a:gd name="connsiteX2092" fmla="*/ 65723 w 958214"/>
              <a:gd name="connsiteY2092" fmla="*/ 386715 h 499110"/>
              <a:gd name="connsiteX2093" fmla="*/ 67628 w 958214"/>
              <a:gd name="connsiteY2093" fmla="*/ 385763 h 499110"/>
              <a:gd name="connsiteX2094" fmla="*/ 64770 w 958214"/>
              <a:gd name="connsiteY2094" fmla="*/ 387668 h 499110"/>
              <a:gd name="connsiteX2095" fmla="*/ 59055 w 958214"/>
              <a:gd name="connsiteY2095" fmla="*/ 386715 h 499110"/>
              <a:gd name="connsiteX2096" fmla="*/ 58103 w 958214"/>
              <a:gd name="connsiteY2096" fmla="*/ 387668 h 499110"/>
              <a:gd name="connsiteX2097" fmla="*/ 54293 w 958214"/>
              <a:gd name="connsiteY2097" fmla="*/ 392430 h 499110"/>
              <a:gd name="connsiteX2098" fmla="*/ 50483 w 958214"/>
              <a:gd name="connsiteY2098" fmla="*/ 390525 h 499110"/>
              <a:gd name="connsiteX2099" fmla="*/ 44768 w 958214"/>
              <a:gd name="connsiteY2099" fmla="*/ 404813 h 499110"/>
              <a:gd name="connsiteX2100" fmla="*/ 47625 w 958214"/>
              <a:gd name="connsiteY2100" fmla="*/ 411480 h 499110"/>
              <a:gd name="connsiteX2101" fmla="*/ 65723 w 958214"/>
              <a:gd name="connsiteY2101" fmla="*/ 418148 h 499110"/>
              <a:gd name="connsiteX2102" fmla="*/ 81915 w 958214"/>
              <a:gd name="connsiteY2102" fmla="*/ 413385 h 499110"/>
              <a:gd name="connsiteX2103" fmla="*/ 82868 w 958214"/>
              <a:gd name="connsiteY2103" fmla="*/ 412433 h 499110"/>
              <a:gd name="connsiteX2104" fmla="*/ 81915 w 958214"/>
              <a:gd name="connsiteY2104" fmla="*/ 411480 h 499110"/>
              <a:gd name="connsiteX2105" fmla="*/ 71438 w 958214"/>
              <a:gd name="connsiteY2105" fmla="*/ 409575 h 499110"/>
              <a:gd name="connsiteX2106" fmla="*/ 70485 w 958214"/>
              <a:gd name="connsiteY2106" fmla="*/ 408623 h 499110"/>
              <a:gd name="connsiteX2107" fmla="*/ 72390 w 958214"/>
              <a:gd name="connsiteY2107" fmla="*/ 407670 h 499110"/>
              <a:gd name="connsiteX2108" fmla="*/ 73343 w 958214"/>
              <a:gd name="connsiteY2108" fmla="*/ 407670 h 499110"/>
              <a:gd name="connsiteX2109" fmla="*/ 70485 w 958214"/>
              <a:gd name="connsiteY2109" fmla="*/ 406718 h 499110"/>
              <a:gd name="connsiteX2110" fmla="*/ 72390 w 958214"/>
              <a:gd name="connsiteY2110" fmla="*/ 404813 h 499110"/>
              <a:gd name="connsiteX2111" fmla="*/ 77153 w 958214"/>
              <a:gd name="connsiteY2111" fmla="*/ 406718 h 499110"/>
              <a:gd name="connsiteX2112" fmla="*/ 76200 w 958214"/>
              <a:gd name="connsiteY2112" fmla="*/ 407670 h 499110"/>
              <a:gd name="connsiteX2113" fmla="*/ 96203 w 958214"/>
              <a:gd name="connsiteY2113" fmla="*/ 420053 h 499110"/>
              <a:gd name="connsiteX2114" fmla="*/ 97155 w 958214"/>
              <a:gd name="connsiteY2114" fmla="*/ 421958 h 499110"/>
              <a:gd name="connsiteX2115" fmla="*/ 102870 w 958214"/>
              <a:gd name="connsiteY2115" fmla="*/ 423863 h 499110"/>
              <a:gd name="connsiteX2116" fmla="*/ 102870 w 958214"/>
              <a:gd name="connsiteY2116" fmla="*/ 423863 h 499110"/>
              <a:gd name="connsiteX2117" fmla="*/ 102870 w 958214"/>
              <a:gd name="connsiteY2117" fmla="*/ 423863 h 499110"/>
              <a:gd name="connsiteX2118" fmla="*/ 104775 w 958214"/>
              <a:gd name="connsiteY2118" fmla="*/ 427673 h 499110"/>
              <a:gd name="connsiteX2119" fmla="*/ 104775 w 958214"/>
              <a:gd name="connsiteY2119" fmla="*/ 426720 h 499110"/>
              <a:gd name="connsiteX2120" fmla="*/ 108585 w 958214"/>
              <a:gd name="connsiteY2120" fmla="*/ 426720 h 499110"/>
              <a:gd name="connsiteX2121" fmla="*/ 103823 w 958214"/>
              <a:gd name="connsiteY2121" fmla="*/ 424815 h 499110"/>
              <a:gd name="connsiteX2122" fmla="*/ 105728 w 958214"/>
              <a:gd name="connsiteY2122" fmla="*/ 422910 h 499110"/>
              <a:gd name="connsiteX2123" fmla="*/ 112395 w 958214"/>
              <a:gd name="connsiteY2123" fmla="*/ 424815 h 499110"/>
              <a:gd name="connsiteX2124" fmla="*/ 109538 w 958214"/>
              <a:gd name="connsiteY2124" fmla="*/ 425768 h 499110"/>
              <a:gd name="connsiteX2125" fmla="*/ 110490 w 958214"/>
              <a:gd name="connsiteY2125" fmla="*/ 426720 h 499110"/>
              <a:gd name="connsiteX2126" fmla="*/ 111443 w 958214"/>
              <a:gd name="connsiteY2126" fmla="*/ 426720 h 499110"/>
              <a:gd name="connsiteX2127" fmla="*/ 112395 w 958214"/>
              <a:gd name="connsiteY2127" fmla="*/ 423863 h 499110"/>
              <a:gd name="connsiteX2128" fmla="*/ 112395 w 958214"/>
              <a:gd name="connsiteY2128" fmla="*/ 423863 h 499110"/>
              <a:gd name="connsiteX2129" fmla="*/ 112395 w 958214"/>
              <a:gd name="connsiteY2129" fmla="*/ 423863 h 499110"/>
              <a:gd name="connsiteX2130" fmla="*/ 120015 w 958214"/>
              <a:gd name="connsiteY2130" fmla="*/ 421005 h 499110"/>
              <a:gd name="connsiteX2131" fmla="*/ 124778 w 958214"/>
              <a:gd name="connsiteY2131" fmla="*/ 421005 h 499110"/>
              <a:gd name="connsiteX2132" fmla="*/ 125730 w 958214"/>
              <a:gd name="connsiteY2132" fmla="*/ 425768 h 499110"/>
              <a:gd name="connsiteX2133" fmla="*/ 130493 w 958214"/>
              <a:gd name="connsiteY2133" fmla="*/ 427673 h 499110"/>
              <a:gd name="connsiteX2134" fmla="*/ 126683 w 958214"/>
              <a:gd name="connsiteY2134" fmla="*/ 426720 h 499110"/>
              <a:gd name="connsiteX2135" fmla="*/ 125730 w 958214"/>
              <a:gd name="connsiteY2135" fmla="*/ 426720 h 499110"/>
              <a:gd name="connsiteX2136" fmla="*/ 124778 w 958214"/>
              <a:gd name="connsiteY2136" fmla="*/ 428625 h 499110"/>
              <a:gd name="connsiteX2137" fmla="*/ 135255 w 958214"/>
              <a:gd name="connsiteY2137" fmla="*/ 430530 h 499110"/>
              <a:gd name="connsiteX2138" fmla="*/ 123825 w 958214"/>
              <a:gd name="connsiteY2138" fmla="*/ 431483 h 499110"/>
              <a:gd name="connsiteX2139" fmla="*/ 123825 w 958214"/>
              <a:gd name="connsiteY2139" fmla="*/ 432435 h 499110"/>
              <a:gd name="connsiteX2140" fmla="*/ 125730 w 958214"/>
              <a:gd name="connsiteY2140" fmla="*/ 431483 h 499110"/>
              <a:gd name="connsiteX2141" fmla="*/ 123825 w 958214"/>
              <a:gd name="connsiteY2141" fmla="*/ 432435 h 499110"/>
              <a:gd name="connsiteX2142" fmla="*/ 124778 w 958214"/>
              <a:gd name="connsiteY2142" fmla="*/ 433388 h 499110"/>
              <a:gd name="connsiteX2143" fmla="*/ 127635 w 958214"/>
              <a:gd name="connsiteY2143" fmla="*/ 445770 h 499110"/>
              <a:gd name="connsiteX2144" fmla="*/ 128588 w 958214"/>
              <a:gd name="connsiteY2144" fmla="*/ 444818 h 499110"/>
              <a:gd name="connsiteX2145" fmla="*/ 132398 w 958214"/>
              <a:gd name="connsiteY2145" fmla="*/ 444818 h 499110"/>
              <a:gd name="connsiteX2146" fmla="*/ 141923 w 958214"/>
              <a:gd name="connsiteY2146" fmla="*/ 447675 h 499110"/>
              <a:gd name="connsiteX2147" fmla="*/ 129540 w 958214"/>
              <a:gd name="connsiteY2147" fmla="*/ 449580 h 499110"/>
              <a:gd name="connsiteX2148" fmla="*/ 130493 w 958214"/>
              <a:gd name="connsiteY2148" fmla="*/ 447675 h 499110"/>
              <a:gd name="connsiteX2149" fmla="*/ 126683 w 958214"/>
              <a:gd name="connsiteY2149" fmla="*/ 447675 h 499110"/>
              <a:gd name="connsiteX2150" fmla="*/ 127635 w 958214"/>
              <a:gd name="connsiteY2150" fmla="*/ 450533 h 499110"/>
              <a:gd name="connsiteX2151" fmla="*/ 132398 w 958214"/>
              <a:gd name="connsiteY2151" fmla="*/ 451485 h 499110"/>
              <a:gd name="connsiteX2152" fmla="*/ 128588 w 958214"/>
              <a:gd name="connsiteY2152" fmla="*/ 452438 h 499110"/>
              <a:gd name="connsiteX2153" fmla="*/ 129540 w 958214"/>
              <a:gd name="connsiteY2153" fmla="*/ 458153 h 499110"/>
              <a:gd name="connsiteX2154" fmla="*/ 132398 w 958214"/>
              <a:gd name="connsiteY2154" fmla="*/ 464820 h 499110"/>
              <a:gd name="connsiteX2155" fmla="*/ 132398 w 958214"/>
              <a:gd name="connsiteY2155" fmla="*/ 465773 h 499110"/>
              <a:gd name="connsiteX2156" fmla="*/ 145733 w 958214"/>
              <a:gd name="connsiteY2156" fmla="*/ 464820 h 499110"/>
              <a:gd name="connsiteX2157" fmla="*/ 143828 w 958214"/>
              <a:gd name="connsiteY2157" fmla="*/ 468630 h 499110"/>
              <a:gd name="connsiteX2158" fmla="*/ 132398 w 958214"/>
              <a:gd name="connsiteY2158" fmla="*/ 467678 h 499110"/>
              <a:gd name="connsiteX2159" fmla="*/ 133350 w 958214"/>
              <a:gd name="connsiteY2159" fmla="*/ 469583 h 499110"/>
              <a:gd name="connsiteX2160" fmla="*/ 131445 w 958214"/>
              <a:gd name="connsiteY2160" fmla="*/ 467678 h 499110"/>
              <a:gd name="connsiteX2161" fmla="*/ 132398 w 958214"/>
              <a:gd name="connsiteY2161" fmla="*/ 469583 h 499110"/>
              <a:gd name="connsiteX2162" fmla="*/ 139065 w 958214"/>
              <a:gd name="connsiteY2162" fmla="*/ 471488 h 499110"/>
              <a:gd name="connsiteX2163" fmla="*/ 165735 w 958214"/>
              <a:gd name="connsiteY2163" fmla="*/ 471488 h 499110"/>
              <a:gd name="connsiteX2164" fmla="*/ 166688 w 958214"/>
              <a:gd name="connsiteY2164" fmla="*/ 469583 h 499110"/>
              <a:gd name="connsiteX2165" fmla="*/ 173355 w 958214"/>
              <a:gd name="connsiteY2165" fmla="*/ 469583 h 499110"/>
              <a:gd name="connsiteX2166" fmla="*/ 160020 w 958214"/>
              <a:gd name="connsiteY2166" fmla="*/ 467678 h 499110"/>
              <a:gd name="connsiteX2167" fmla="*/ 157163 w 958214"/>
              <a:gd name="connsiteY2167" fmla="*/ 462915 h 499110"/>
              <a:gd name="connsiteX2168" fmla="*/ 161925 w 958214"/>
              <a:gd name="connsiteY2168" fmla="*/ 464820 h 499110"/>
              <a:gd name="connsiteX2169" fmla="*/ 184785 w 958214"/>
              <a:gd name="connsiteY2169" fmla="*/ 463868 h 499110"/>
              <a:gd name="connsiteX2170" fmla="*/ 185738 w 958214"/>
              <a:gd name="connsiteY2170" fmla="*/ 465773 h 499110"/>
              <a:gd name="connsiteX2171" fmla="*/ 188595 w 958214"/>
              <a:gd name="connsiteY2171" fmla="*/ 463868 h 499110"/>
              <a:gd name="connsiteX2172" fmla="*/ 190500 w 958214"/>
              <a:gd name="connsiteY2172" fmla="*/ 464820 h 499110"/>
              <a:gd name="connsiteX2173" fmla="*/ 193358 w 958214"/>
              <a:gd name="connsiteY2173" fmla="*/ 467678 h 499110"/>
              <a:gd name="connsiteX2174" fmla="*/ 195263 w 958214"/>
              <a:gd name="connsiteY2174" fmla="*/ 466725 h 499110"/>
              <a:gd name="connsiteX2175" fmla="*/ 195263 w 958214"/>
              <a:gd name="connsiteY2175" fmla="*/ 466725 h 499110"/>
              <a:gd name="connsiteX2176" fmla="*/ 195263 w 958214"/>
              <a:gd name="connsiteY2176" fmla="*/ 466725 h 499110"/>
              <a:gd name="connsiteX2177" fmla="*/ 193358 w 958214"/>
              <a:gd name="connsiteY2177" fmla="*/ 465773 h 499110"/>
              <a:gd name="connsiteX2178" fmla="*/ 196215 w 958214"/>
              <a:gd name="connsiteY2178" fmla="*/ 465773 h 499110"/>
              <a:gd name="connsiteX2179" fmla="*/ 197168 w 958214"/>
              <a:gd name="connsiteY2179" fmla="*/ 463868 h 499110"/>
              <a:gd name="connsiteX2180" fmla="*/ 194310 w 958214"/>
              <a:gd name="connsiteY2180" fmla="*/ 462915 h 499110"/>
              <a:gd name="connsiteX2181" fmla="*/ 198120 w 958214"/>
              <a:gd name="connsiteY2181" fmla="*/ 461963 h 499110"/>
              <a:gd name="connsiteX2182" fmla="*/ 198120 w 958214"/>
              <a:gd name="connsiteY2182" fmla="*/ 462915 h 499110"/>
              <a:gd name="connsiteX2183" fmla="*/ 197168 w 958214"/>
              <a:gd name="connsiteY2183" fmla="*/ 463868 h 499110"/>
              <a:gd name="connsiteX2184" fmla="*/ 198120 w 958214"/>
              <a:gd name="connsiteY2184" fmla="*/ 464820 h 499110"/>
              <a:gd name="connsiteX2185" fmla="*/ 199073 w 958214"/>
              <a:gd name="connsiteY2185" fmla="*/ 465773 h 499110"/>
              <a:gd name="connsiteX2186" fmla="*/ 201930 w 958214"/>
              <a:gd name="connsiteY2186" fmla="*/ 468630 h 499110"/>
              <a:gd name="connsiteX2187" fmla="*/ 200978 w 958214"/>
              <a:gd name="connsiteY2187" fmla="*/ 468630 h 499110"/>
              <a:gd name="connsiteX2188" fmla="*/ 201930 w 958214"/>
              <a:gd name="connsiteY2188" fmla="*/ 469583 h 499110"/>
              <a:gd name="connsiteX2189" fmla="*/ 202883 w 958214"/>
              <a:gd name="connsiteY2189" fmla="*/ 469583 h 499110"/>
              <a:gd name="connsiteX2190" fmla="*/ 202883 w 958214"/>
              <a:gd name="connsiteY2190" fmla="*/ 472440 h 499110"/>
              <a:gd name="connsiteX2191" fmla="*/ 202883 w 958214"/>
              <a:gd name="connsiteY2191" fmla="*/ 472440 h 499110"/>
              <a:gd name="connsiteX2192" fmla="*/ 204788 w 958214"/>
              <a:gd name="connsiteY2192" fmla="*/ 470535 h 499110"/>
              <a:gd name="connsiteX2193" fmla="*/ 206693 w 958214"/>
              <a:gd name="connsiteY2193" fmla="*/ 472440 h 499110"/>
              <a:gd name="connsiteX2194" fmla="*/ 202883 w 958214"/>
              <a:gd name="connsiteY2194" fmla="*/ 472440 h 499110"/>
              <a:gd name="connsiteX2195" fmla="*/ 204788 w 958214"/>
              <a:gd name="connsiteY2195" fmla="*/ 474345 h 499110"/>
              <a:gd name="connsiteX2196" fmla="*/ 206693 w 958214"/>
              <a:gd name="connsiteY2196" fmla="*/ 472440 h 499110"/>
              <a:gd name="connsiteX2197" fmla="*/ 211455 w 958214"/>
              <a:gd name="connsiteY2197" fmla="*/ 473393 h 499110"/>
              <a:gd name="connsiteX2198" fmla="*/ 213360 w 958214"/>
              <a:gd name="connsiteY2198" fmla="*/ 472440 h 499110"/>
              <a:gd name="connsiteX2199" fmla="*/ 206693 w 958214"/>
              <a:gd name="connsiteY2199" fmla="*/ 470535 h 499110"/>
              <a:gd name="connsiteX2200" fmla="*/ 216218 w 958214"/>
              <a:gd name="connsiteY2200" fmla="*/ 466725 h 499110"/>
              <a:gd name="connsiteX2201" fmla="*/ 216218 w 958214"/>
              <a:gd name="connsiteY2201" fmla="*/ 469583 h 499110"/>
              <a:gd name="connsiteX2202" fmla="*/ 219075 w 958214"/>
              <a:gd name="connsiteY2202" fmla="*/ 468630 h 499110"/>
              <a:gd name="connsiteX2203" fmla="*/ 221933 w 958214"/>
              <a:gd name="connsiteY2203" fmla="*/ 468630 h 499110"/>
              <a:gd name="connsiteX2204" fmla="*/ 223838 w 958214"/>
              <a:gd name="connsiteY2204" fmla="*/ 470535 h 499110"/>
              <a:gd name="connsiteX2205" fmla="*/ 225743 w 958214"/>
              <a:gd name="connsiteY2205" fmla="*/ 470535 h 499110"/>
              <a:gd name="connsiteX2206" fmla="*/ 228600 w 958214"/>
              <a:gd name="connsiteY2206" fmla="*/ 468630 h 499110"/>
              <a:gd name="connsiteX2207" fmla="*/ 219075 w 958214"/>
              <a:gd name="connsiteY2207" fmla="*/ 466725 h 499110"/>
              <a:gd name="connsiteX2208" fmla="*/ 223838 w 958214"/>
              <a:gd name="connsiteY2208" fmla="*/ 463868 h 499110"/>
              <a:gd name="connsiteX2209" fmla="*/ 222885 w 958214"/>
              <a:gd name="connsiteY2209" fmla="*/ 465773 h 499110"/>
              <a:gd name="connsiteX2210" fmla="*/ 209550 w 958214"/>
              <a:gd name="connsiteY2210" fmla="*/ 466725 h 499110"/>
              <a:gd name="connsiteX2211" fmla="*/ 207645 w 958214"/>
              <a:gd name="connsiteY2211" fmla="*/ 463868 h 499110"/>
              <a:gd name="connsiteX2212" fmla="*/ 223838 w 958214"/>
              <a:gd name="connsiteY2212" fmla="*/ 461963 h 499110"/>
              <a:gd name="connsiteX2213" fmla="*/ 223838 w 958214"/>
              <a:gd name="connsiteY2213" fmla="*/ 460058 h 499110"/>
              <a:gd name="connsiteX2214" fmla="*/ 228600 w 958214"/>
              <a:gd name="connsiteY2214" fmla="*/ 458153 h 499110"/>
              <a:gd name="connsiteX2215" fmla="*/ 235268 w 958214"/>
              <a:gd name="connsiteY2215" fmla="*/ 458153 h 499110"/>
              <a:gd name="connsiteX2216" fmla="*/ 189548 w 958214"/>
              <a:gd name="connsiteY2216" fmla="*/ 456248 h 499110"/>
              <a:gd name="connsiteX2217" fmla="*/ 182880 w 958214"/>
              <a:gd name="connsiteY2217" fmla="*/ 457200 h 499110"/>
              <a:gd name="connsiteX2218" fmla="*/ 181928 w 958214"/>
              <a:gd name="connsiteY2218" fmla="*/ 460058 h 499110"/>
              <a:gd name="connsiteX2219" fmla="*/ 180023 w 958214"/>
              <a:gd name="connsiteY2219" fmla="*/ 461963 h 499110"/>
              <a:gd name="connsiteX2220" fmla="*/ 176213 w 958214"/>
              <a:gd name="connsiteY2220" fmla="*/ 460058 h 499110"/>
              <a:gd name="connsiteX2221" fmla="*/ 169545 w 958214"/>
              <a:gd name="connsiteY2221" fmla="*/ 455295 h 499110"/>
              <a:gd name="connsiteX2222" fmla="*/ 171450 w 958214"/>
              <a:gd name="connsiteY2222" fmla="*/ 453390 h 499110"/>
              <a:gd name="connsiteX2223" fmla="*/ 160020 w 958214"/>
              <a:gd name="connsiteY2223" fmla="*/ 454343 h 499110"/>
              <a:gd name="connsiteX2224" fmla="*/ 163830 w 958214"/>
              <a:gd name="connsiteY2224" fmla="*/ 453390 h 499110"/>
              <a:gd name="connsiteX2225" fmla="*/ 163830 w 958214"/>
              <a:gd name="connsiteY2225" fmla="*/ 451485 h 499110"/>
              <a:gd name="connsiteX2226" fmla="*/ 162878 w 958214"/>
              <a:gd name="connsiteY2226" fmla="*/ 451485 h 499110"/>
              <a:gd name="connsiteX2227" fmla="*/ 159068 w 958214"/>
              <a:gd name="connsiteY2227" fmla="*/ 452438 h 499110"/>
              <a:gd name="connsiteX2228" fmla="*/ 154305 w 958214"/>
              <a:gd name="connsiteY2228" fmla="*/ 450533 h 499110"/>
              <a:gd name="connsiteX2229" fmla="*/ 156210 w 958214"/>
              <a:gd name="connsiteY2229" fmla="*/ 447675 h 499110"/>
              <a:gd name="connsiteX2230" fmla="*/ 160020 w 958214"/>
              <a:gd name="connsiteY2230" fmla="*/ 447675 h 499110"/>
              <a:gd name="connsiteX2231" fmla="*/ 161925 w 958214"/>
              <a:gd name="connsiteY2231" fmla="*/ 444818 h 499110"/>
              <a:gd name="connsiteX2232" fmla="*/ 165735 w 958214"/>
              <a:gd name="connsiteY2232" fmla="*/ 447675 h 499110"/>
              <a:gd name="connsiteX2233" fmla="*/ 170498 w 958214"/>
              <a:gd name="connsiteY2233" fmla="*/ 446723 h 499110"/>
              <a:gd name="connsiteX2234" fmla="*/ 171450 w 958214"/>
              <a:gd name="connsiteY2234" fmla="*/ 448628 h 499110"/>
              <a:gd name="connsiteX2235" fmla="*/ 179070 w 958214"/>
              <a:gd name="connsiteY2235" fmla="*/ 448628 h 499110"/>
              <a:gd name="connsiteX2236" fmla="*/ 179070 w 958214"/>
              <a:gd name="connsiteY2236" fmla="*/ 446723 h 499110"/>
              <a:gd name="connsiteX2237" fmla="*/ 201930 w 958214"/>
              <a:gd name="connsiteY2237" fmla="*/ 448628 h 499110"/>
              <a:gd name="connsiteX2238" fmla="*/ 211455 w 958214"/>
              <a:gd name="connsiteY2238" fmla="*/ 451485 h 499110"/>
              <a:gd name="connsiteX2239" fmla="*/ 208598 w 958214"/>
              <a:gd name="connsiteY2239" fmla="*/ 449580 h 499110"/>
              <a:gd name="connsiteX2240" fmla="*/ 204788 w 958214"/>
              <a:gd name="connsiteY2240" fmla="*/ 449580 h 499110"/>
              <a:gd name="connsiteX2241" fmla="*/ 214313 w 958214"/>
              <a:gd name="connsiteY2241" fmla="*/ 448628 h 499110"/>
              <a:gd name="connsiteX2242" fmla="*/ 213360 w 958214"/>
              <a:gd name="connsiteY2242" fmla="*/ 450533 h 499110"/>
              <a:gd name="connsiteX2243" fmla="*/ 223838 w 958214"/>
              <a:gd name="connsiteY2243" fmla="*/ 451485 h 499110"/>
              <a:gd name="connsiteX2244" fmla="*/ 231458 w 958214"/>
              <a:gd name="connsiteY2244" fmla="*/ 445770 h 499110"/>
              <a:gd name="connsiteX2245" fmla="*/ 228600 w 958214"/>
              <a:gd name="connsiteY2245" fmla="*/ 443865 h 499110"/>
              <a:gd name="connsiteX2246" fmla="*/ 229553 w 958214"/>
              <a:gd name="connsiteY2246" fmla="*/ 442913 h 499110"/>
              <a:gd name="connsiteX2247" fmla="*/ 233363 w 958214"/>
              <a:gd name="connsiteY2247" fmla="*/ 443865 h 499110"/>
              <a:gd name="connsiteX2248" fmla="*/ 235268 w 958214"/>
              <a:gd name="connsiteY2248" fmla="*/ 442913 h 499110"/>
              <a:gd name="connsiteX2249" fmla="*/ 231458 w 958214"/>
              <a:gd name="connsiteY2249" fmla="*/ 441960 h 499110"/>
              <a:gd name="connsiteX2250" fmla="*/ 234315 w 958214"/>
              <a:gd name="connsiteY2250" fmla="*/ 440055 h 499110"/>
              <a:gd name="connsiteX2251" fmla="*/ 234315 w 958214"/>
              <a:gd name="connsiteY2251" fmla="*/ 441960 h 499110"/>
              <a:gd name="connsiteX2252" fmla="*/ 241935 w 958214"/>
              <a:gd name="connsiteY2252" fmla="*/ 441008 h 499110"/>
              <a:gd name="connsiteX2253" fmla="*/ 235268 w 958214"/>
              <a:gd name="connsiteY2253" fmla="*/ 446723 h 499110"/>
              <a:gd name="connsiteX2254" fmla="*/ 232410 w 958214"/>
              <a:gd name="connsiteY2254" fmla="*/ 446723 h 499110"/>
              <a:gd name="connsiteX2255" fmla="*/ 232410 w 958214"/>
              <a:gd name="connsiteY2255" fmla="*/ 453390 h 499110"/>
              <a:gd name="connsiteX2256" fmla="*/ 239078 w 958214"/>
              <a:gd name="connsiteY2256" fmla="*/ 453390 h 499110"/>
              <a:gd name="connsiteX2257" fmla="*/ 238125 w 958214"/>
              <a:gd name="connsiteY2257" fmla="*/ 451485 h 499110"/>
              <a:gd name="connsiteX2258" fmla="*/ 240983 w 958214"/>
              <a:gd name="connsiteY2258" fmla="*/ 454343 h 499110"/>
              <a:gd name="connsiteX2259" fmla="*/ 234315 w 958214"/>
              <a:gd name="connsiteY2259" fmla="*/ 455295 h 499110"/>
              <a:gd name="connsiteX2260" fmla="*/ 235268 w 958214"/>
              <a:gd name="connsiteY2260" fmla="*/ 457200 h 499110"/>
              <a:gd name="connsiteX2261" fmla="*/ 250508 w 958214"/>
              <a:gd name="connsiteY2261" fmla="*/ 455295 h 499110"/>
              <a:gd name="connsiteX2262" fmla="*/ 246698 w 958214"/>
              <a:gd name="connsiteY2262" fmla="*/ 457200 h 499110"/>
              <a:gd name="connsiteX2263" fmla="*/ 228600 w 958214"/>
              <a:gd name="connsiteY2263" fmla="*/ 458153 h 499110"/>
              <a:gd name="connsiteX2264" fmla="*/ 241935 w 958214"/>
              <a:gd name="connsiteY2264" fmla="*/ 461010 h 499110"/>
              <a:gd name="connsiteX2265" fmla="*/ 258128 w 958214"/>
              <a:gd name="connsiteY2265" fmla="*/ 459105 h 499110"/>
              <a:gd name="connsiteX2266" fmla="*/ 255270 w 958214"/>
              <a:gd name="connsiteY2266" fmla="*/ 458153 h 499110"/>
              <a:gd name="connsiteX2267" fmla="*/ 261938 w 958214"/>
              <a:gd name="connsiteY2267" fmla="*/ 458153 h 499110"/>
              <a:gd name="connsiteX2268" fmla="*/ 260985 w 958214"/>
              <a:gd name="connsiteY2268" fmla="*/ 457200 h 499110"/>
              <a:gd name="connsiteX2269" fmla="*/ 268605 w 958214"/>
              <a:gd name="connsiteY2269" fmla="*/ 458153 h 499110"/>
              <a:gd name="connsiteX2270" fmla="*/ 273368 w 958214"/>
              <a:gd name="connsiteY2270" fmla="*/ 456248 h 499110"/>
              <a:gd name="connsiteX2271" fmla="*/ 254318 w 958214"/>
              <a:gd name="connsiteY2271" fmla="*/ 455295 h 499110"/>
              <a:gd name="connsiteX2272" fmla="*/ 250508 w 958214"/>
              <a:gd name="connsiteY2272" fmla="*/ 453390 h 499110"/>
              <a:gd name="connsiteX2273" fmla="*/ 260033 w 958214"/>
              <a:gd name="connsiteY2273" fmla="*/ 453390 h 499110"/>
              <a:gd name="connsiteX2274" fmla="*/ 253365 w 958214"/>
              <a:gd name="connsiteY2274" fmla="*/ 448628 h 499110"/>
              <a:gd name="connsiteX2275" fmla="*/ 262890 w 958214"/>
              <a:gd name="connsiteY2275" fmla="*/ 453390 h 499110"/>
              <a:gd name="connsiteX2276" fmla="*/ 264795 w 958214"/>
              <a:gd name="connsiteY2276" fmla="*/ 452438 h 499110"/>
              <a:gd name="connsiteX2277" fmla="*/ 260985 w 958214"/>
              <a:gd name="connsiteY2277" fmla="*/ 452438 h 499110"/>
              <a:gd name="connsiteX2278" fmla="*/ 266700 w 958214"/>
              <a:gd name="connsiteY2278" fmla="*/ 450533 h 499110"/>
              <a:gd name="connsiteX2279" fmla="*/ 265748 w 958214"/>
              <a:gd name="connsiteY2279" fmla="*/ 453390 h 499110"/>
              <a:gd name="connsiteX2280" fmla="*/ 279083 w 958214"/>
              <a:gd name="connsiteY2280" fmla="*/ 454343 h 499110"/>
              <a:gd name="connsiteX2281" fmla="*/ 274320 w 958214"/>
              <a:gd name="connsiteY2281" fmla="*/ 452438 h 499110"/>
              <a:gd name="connsiteX2282" fmla="*/ 291465 w 958214"/>
              <a:gd name="connsiteY2282" fmla="*/ 453390 h 499110"/>
              <a:gd name="connsiteX2283" fmla="*/ 286703 w 958214"/>
              <a:gd name="connsiteY2283" fmla="*/ 451485 h 499110"/>
              <a:gd name="connsiteX2284" fmla="*/ 300990 w 958214"/>
              <a:gd name="connsiteY2284" fmla="*/ 450533 h 499110"/>
              <a:gd name="connsiteX2285" fmla="*/ 301943 w 958214"/>
              <a:gd name="connsiteY2285" fmla="*/ 448628 h 499110"/>
              <a:gd name="connsiteX2286" fmla="*/ 308610 w 958214"/>
              <a:gd name="connsiteY2286" fmla="*/ 448628 h 499110"/>
              <a:gd name="connsiteX2287" fmla="*/ 303848 w 958214"/>
              <a:gd name="connsiteY2287" fmla="*/ 452438 h 499110"/>
              <a:gd name="connsiteX2288" fmla="*/ 310515 w 958214"/>
              <a:gd name="connsiteY2288" fmla="*/ 453390 h 499110"/>
              <a:gd name="connsiteX2289" fmla="*/ 310515 w 958214"/>
              <a:gd name="connsiteY2289" fmla="*/ 451485 h 499110"/>
              <a:gd name="connsiteX2290" fmla="*/ 319088 w 958214"/>
              <a:gd name="connsiteY2290" fmla="*/ 451485 h 499110"/>
              <a:gd name="connsiteX2291" fmla="*/ 315278 w 958214"/>
              <a:gd name="connsiteY2291" fmla="*/ 452438 h 499110"/>
              <a:gd name="connsiteX2292" fmla="*/ 323850 w 958214"/>
              <a:gd name="connsiteY2292" fmla="*/ 453390 h 499110"/>
              <a:gd name="connsiteX2293" fmla="*/ 324803 w 958214"/>
              <a:gd name="connsiteY2293" fmla="*/ 455295 h 499110"/>
              <a:gd name="connsiteX2294" fmla="*/ 328613 w 958214"/>
              <a:gd name="connsiteY2294" fmla="*/ 455295 h 499110"/>
              <a:gd name="connsiteX2295" fmla="*/ 328613 w 958214"/>
              <a:gd name="connsiteY2295" fmla="*/ 453390 h 499110"/>
              <a:gd name="connsiteX2296" fmla="*/ 340043 w 958214"/>
              <a:gd name="connsiteY2296" fmla="*/ 454343 h 499110"/>
              <a:gd name="connsiteX2297" fmla="*/ 339090 w 958214"/>
              <a:gd name="connsiteY2297" fmla="*/ 456248 h 499110"/>
              <a:gd name="connsiteX2298" fmla="*/ 342900 w 958214"/>
              <a:gd name="connsiteY2298" fmla="*/ 457200 h 499110"/>
              <a:gd name="connsiteX2299" fmla="*/ 348615 w 958214"/>
              <a:gd name="connsiteY2299" fmla="*/ 455295 h 499110"/>
              <a:gd name="connsiteX2300" fmla="*/ 351473 w 958214"/>
              <a:gd name="connsiteY2300" fmla="*/ 457200 h 499110"/>
              <a:gd name="connsiteX2301" fmla="*/ 353378 w 958214"/>
              <a:gd name="connsiteY2301" fmla="*/ 455295 h 499110"/>
              <a:gd name="connsiteX2302" fmla="*/ 353378 w 958214"/>
              <a:gd name="connsiteY2302" fmla="*/ 457200 h 499110"/>
              <a:gd name="connsiteX2303" fmla="*/ 358140 w 958214"/>
              <a:gd name="connsiteY2303" fmla="*/ 455295 h 499110"/>
              <a:gd name="connsiteX2304" fmla="*/ 359093 w 958214"/>
              <a:gd name="connsiteY2304" fmla="*/ 454343 h 499110"/>
              <a:gd name="connsiteX2305" fmla="*/ 355283 w 958214"/>
              <a:gd name="connsiteY2305" fmla="*/ 453390 h 499110"/>
              <a:gd name="connsiteX2306" fmla="*/ 361950 w 958214"/>
              <a:gd name="connsiteY2306" fmla="*/ 453390 h 499110"/>
              <a:gd name="connsiteX2307" fmla="*/ 360045 w 958214"/>
              <a:gd name="connsiteY2307" fmla="*/ 455295 h 499110"/>
              <a:gd name="connsiteX2308" fmla="*/ 363855 w 958214"/>
              <a:gd name="connsiteY2308" fmla="*/ 457200 h 499110"/>
              <a:gd name="connsiteX2309" fmla="*/ 364808 w 958214"/>
              <a:gd name="connsiteY2309" fmla="*/ 454343 h 499110"/>
              <a:gd name="connsiteX2310" fmla="*/ 367665 w 958214"/>
              <a:gd name="connsiteY2310" fmla="*/ 455295 h 499110"/>
              <a:gd name="connsiteX2311" fmla="*/ 365760 w 958214"/>
              <a:gd name="connsiteY2311" fmla="*/ 458153 h 499110"/>
              <a:gd name="connsiteX2312" fmla="*/ 360998 w 958214"/>
              <a:gd name="connsiteY2312" fmla="*/ 457200 h 499110"/>
              <a:gd name="connsiteX2313" fmla="*/ 365760 w 958214"/>
              <a:gd name="connsiteY2313" fmla="*/ 459105 h 499110"/>
              <a:gd name="connsiteX2314" fmla="*/ 370523 w 958214"/>
              <a:gd name="connsiteY2314" fmla="*/ 460058 h 499110"/>
              <a:gd name="connsiteX2315" fmla="*/ 385763 w 958214"/>
              <a:gd name="connsiteY2315" fmla="*/ 459105 h 499110"/>
              <a:gd name="connsiteX2316" fmla="*/ 383858 w 958214"/>
              <a:gd name="connsiteY2316" fmla="*/ 458153 h 499110"/>
              <a:gd name="connsiteX2317" fmla="*/ 384810 w 958214"/>
              <a:gd name="connsiteY2317" fmla="*/ 456248 h 499110"/>
              <a:gd name="connsiteX2318" fmla="*/ 387668 w 958214"/>
              <a:gd name="connsiteY2318" fmla="*/ 458153 h 499110"/>
              <a:gd name="connsiteX2319" fmla="*/ 392430 w 958214"/>
              <a:gd name="connsiteY2319" fmla="*/ 456248 h 499110"/>
              <a:gd name="connsiteX2320" fmla="*/ 403860 w 958214"/>
              <a:gd name="connsiteY2320" fmla="*/ 457200 h 499110"/>
              <a:gd name="connsiteX2321" fmla="*/ 402908 w 958214"/>
              <a:gd name="connsiteY2321" fmla="*/ 454343 h 499110"/>
              <a:gd name="connsiteX2322" fmla="*/ 405765 w 958214"/>
              <a:gd name="connsiteY2322" fmla="*/ 452438 h 499110"/>
              <a:gd name="connsiteX2323" fmla="*/ 404813 w 958214"/>
              <a:gd name="connsiteY2323" fmla="*/ 457200 h 499110"/>
              <a:gd name="connsiteX2324" fmla="*/ 406718 w 958214"/>
              <a:gd name="connsiteY2324" fmla="*/ 457200 h 499110"/>
              <a:gd name="connsiteX2325" fmla="*/ 407670 w 958214"/>
              <a:gd name="connsiteY2325" fmla="*/ 454343 h 499110"/>
              <a:gd name="connsiteX2326" fmla="*/ 413385 w 958214"/>
              <a:gd name="connsiteY2326" fmla="*/ 456248 h 499110"/>
              <a:gd name="connsiteX2327" fmla="*/ 420053 w 958214"/>
              <a:gd name="connsiteY2327" fmla="*/ 456248 h 499110"/>
              <a:gd name="connsiteX2328" fmla="*/ 417195 w 958214"/>
              <a:gd name="connsiteY2328" fmla="*/ 453390 h 499110"/>
              <a:gd name="connsiteX2329" fmla="*/ 420053 w 958214"/>
              <a:gd name="connsiteY2329" fmla="*/ 455295 h 499110"/>
              <a:gd name="connsiteX2330" fmla="*/ 436245 w 958214"/>
              <a:gd name="connsiteY2330" fmla="*/ 453390 h 499110"/>
              <a:gd name="connsiteX2331" fmla="*/ 441960 w 958214"/>
              <a:gd name="connsiteY2331" fmla="*/ 456248 h 499110"/>
              <a:gd name="connsiteX2332" fmla="*/ 442913 w 958214"/>
              <a:gd name="connsiteY2332" fmla="*/ 453390 h 499110"/>
              <a:gd name="connsiteX2333" fmla="*/ 448628 w 958214"/>
              <a:gd name="connsiteY2333" fmla="*/ 453390 h 499110"/>
              <a:gd name="connsiteX2334" fmla="*/ 448628 w 958214"/>
              <a:gd name="connsiteY2334" fmla="*/ 456248 h 499110"/>
              <a:gd name="connsiteX2335" fmla="*/ 453390 w 958214"/>
              <a:gd name="connsiteY2335" fmla="*/ 454343 h 499110"/>
              <a:gd name="connsiteX2336" fmla="*/ 450533 w 958214"/>
              <a:gd name="connsiteY2336" fmla="*/ 452438 h 499110"/>
              <a:gd name="connsiteX2337" fmla="*/ 454343 w 958214"/>
              <a:gd name="connsiteY2337" fmla="*/ 450533 h 499110"/>
              <a:gd name="connsiteX2338" fmla="*/ 454343 w 958214"/>
              <a:gd name="connsiteY2338" fmla="*/ 454343 h 499110"/>
              <a:gd name="connsiteX2339" fmla="*/ 458153 w 958214"/>
              <a:gd name="connsiteY2339" fmla="*/ 450533 h 499110"/>
              <a:gd name="connsiteX2340" fmla="*/ 478155 w 958214"/>
              <a:gd name="connsiteY2340" fmla="*/ 449580 h 499110"/>
              <a:gd name="connsiteX2341" fmla="*/ 473393 w 958214"/>
              <a:gd name="connsiteY2341" fmla="*/ 447675 h 499110"/>
              <a:gd name="connsiteX2342" fmla="*/ 480060 w 958214"/>
              <a:gd name="connsiteY2342" fmla="*/ 449580 h 499110"/>
              <a:gd name="connsiteX2343" fmla="*/ 482918 w 958214"/>
              <a:gd name="connsiteY2343" fmla="*/ 449580 h 499110"/>
              <a:gd name="connsiteX2344" fmla="*/ 481965 w 958214"/>
              <a:gd name="connsiteY2344" fmla="*/ 445770 h 499110"/>
              <a:gd name="connsiteX2345" fmla="*/ 483870 w 958214"/>
              <a:gd name="connsiteY2345" fmla="*/ 444818 h 499110"/>
              <a:gd name="connsiteX2346" fmla="*/ 499110 w 958214"/>
              <a:gd name="connsiteY2346" fmla="*/ 442913 h 499110"/>
              <a:gd name="connsiteX2347" fmla="*/ 493395 w 958214"/>
              <a:gd name="connsiteY2347" fmla="*/ 441960 h 499110"/>
              <a:gd name="connsiteX2348" fmla="*/ 490538 w 958214"/>
              <a:gd name="connsiteY2348" fmla="*/ 443865 h 499110"/>
              <a:gd name="connsiteX2349" fmla="*/ 490538 w 958214"/>
              <a:gd name="connsiteY2349" fmla="*/ 441008 h 499110"/>
              <a:gd name="connsiteX2350" fmla="*/ 488633 w 958214"/>
              <a:gd name="connsiteY2350" fmla="*/ 441008 h 499110"/>
              <a:gd name="connsiteX2351" fmla="*/ 471488 w 958214"/>
              <a:gd name="connsiteY2351" fmla="*/ 439103 h 499110"/>
              <a:gd name="connsiteX2352" fmla="*/ 476250 w 958214"/>
              <a:gd name="connsiteY2352" fmla="*/ 442913 h 499110"/>
              <a:gd name="connsiteX2353" fmla="*/ 471488 w 958214"/>
              <a:gd name="connsiteY2353" fmla="*/ 442913 h 499110"/>
              <a:gd name="connsiteX2354" fmla="*/ 471488 w 958214"/>
              <a:gd name="connsiteY2354" fmla="*/ 444818 h 499110"/>
              <a:gd name="connsiteX2355" fmla="*/ 474345 w 958214"/>
              <a:gd name="connsiteY2355" fmla="*/ 446723 h 499110"/>
              <a:gd name="connsiteX2356" fmla="*/ 468630 w 958214"/>
              <a:gd name="connsiteY2356" fmla="*/ 446723 h 499110"/>
              <a:gd name="connsiteX2357" fmla="*/ 442913 w 958214"/>
              <a:gd name="connsiteY2357" fmla="*/ 442913 h 499110"/>
              <a:gd name="connsiteX2358" fmla="*/ 447675 w 958214"/>
              <a:gd name="connsiteY2358" fmla="*/ 444818 h 499110"/>
              <a:gd name="connsiteX2359" fmla="*/ 438150 w 958214"/>
              <a:gd name="connsiteY2359" fmla="*/ 441960 h 499110"/>
              <a:gd name="connsiteX2360" fmla="*/ 442913 w 958214"/>
              <a:gd name="connsiteY2360" fmla="*/ 441008 h 499110"/>
              <a:gd name="connsiteX2361" fmla="*/ 437198 w 958214"/>
              <a:gd name="connsiteY2361" fmla="*/ 441008 h 499110"/>
              <a:gd name="connsiteX2362" fmla="*/ 437198 w 958214"/>
              <a:gd name="connsiteY2362" fmla="*/ 443865 h 499110"/>
              <a:gd name="connsiteX2363" fmla="*/ 432435 w 958214"/>
              <a:gd name="connsiteY2363" fmla="*/ 441008 h 499110"/>
              <a:gd name="connsiteX2364" fmla="*/ 433388 w 958214"/>
              <a:gd name="connsiteY2364" fmla="*/ 439103 h 499110"/>
              <a:gd name="connsiteX2365" fmla="*/ 443865 w 958214"/>
              <a:gd name="connsiteY2365" fmla="*/ 438150 h 499110"/>
              <a:gd name="connsiteX2366" fmla="*/ 469583 w 958214"/>
              <a:gd name="connsiteY2366" fmla="*/ 439103 h 499110"/>
              <a:gd name="connsiteX2367" fmla="*/ 466725 w 958214"/>
              <a:gd name="connsiteY2367" fmla="*/ 437198 h 499110"/>
              <a:gd name="connsiteX2368" fmla="*/ 461010 w 958214"/>
              <a:gd name="connsiteY2368" fmla="*/ 438150 h 499110"/>
              <a:gd name="connsiteX2369" fmla="*/ 455295 w 958214"/>
              <a:gd name="connsiteY2369" fmla="*/ 434340 h 499110"/>
              <a:gd name="connsiteX2370" fmla="*/ 451485 w 958214"/>
              <a:gd name="connsiteY2370" fmla="*/ 436245 h 499110"/>
              <a:gd name="connsiteX2371" fmla="*/ 447675 w 958214"/>
              <a:gd name="connsiteY2371" fmla="*/ 435293 h 499110"/>
              <a:gd name="connsiteX2372" fmla="*/ 450533 w 958214"/>
              <a:gd name="connsiteY2372" fmla="*/ 433388 h 499110"/>
              <a:gd name="connsiteX2373" fmla="*/ 443865 w 958214"/>
              <a:gd name="connsiteY2373" fmla="*/ 431483 h 499110"/>
              <a:gd name="connsiteX2374" fmla="*/ 446723 w 958214"/>
              <a:gd name="connsiteY2374" fmla="*/ 433388 h 499110"/>
              <a:gd name="connsiteX2375" fmla="*/ 444818 w 958214"/>
              <a:gd name="connsiteY2375" fmla="*/ 433388 h 499110"/>
              <a:gd name="connsiteX2376" fmla="*/ 443865 w 958214"/>
              <a:gd name="connsiteY2376" fmla="*/ 434340 h 499110"/>
              <a:gd name="connsiteX2377" fmla="*/ 429578 w 958214"/>
              <a:gd name="connsiteY2377" fmla="*/ 429578 h 499110"/>
              <a:gd name="connsiteX2378" fmla="*/ 440055 w 958214"/>
              <a:gd name="connsiteY2378" fmla="*/ 434340 h 499110"/>
              <a:gd name="connsiteX2379" fmla="*/ 435293 w 958214"/>
              <a:gd name="connsiteY2379" fmla="*/ 432435 h 499110"/>
              <a:gd name="connsiteX2380" fmla="*/ 428625 w 958214"/>
              <a:gd name="connsiteY2380" fmla="*/ 433388 h 499110"/>
              <a:gd name="connsiteX2381" fmla="*/ 432435 w 958214"/>
              <a:gd name="connsiteY2381" fmla="*/ 435293 h 499110"/>
              <a:gd name="connsiteX2382" fmla="*/ 437198 w 958214"/>
              <a:gd name="connsiteY2382" fmla="*/ 434340 h 499110"/>
              <a:gd name="connsiteX2383" fmla="*/ 437198 w 958214"/>
              <a:gd name="connsiteY2383" fmla="*/ 437198 h 499110"/>
              <a:gd name="connsiteX2384" fmla="*/ 432435 w 958214"/>
              <a:gd name="connsiteY2384" fmla="*/ 438150 h 499110"/>
              <a:gd name="connsiteX2385" fmla="*/ 423863 w 958214"/>
              <a:gd name="connsiteY2385" fmla="*/ 431483 h 499110"/>
              <a:gd name="connsiteX2386" fmla="*/ 416243 w 958214"/>
              <a:gd name="connsiteY2386" fmla="*/ 430530 h 499110"/>
              <a:gd name="connsiteX2387" fmla="*/ 424815 w 958214"/>
              <a:gd name="connsiteY2387" fmla="*/ 430530 h 499110"/>
              <a:gd name="connsiteX2388" fmla="*/ 426720 w 958214"/>
              <a:gd name="connsiteY2388" fmla="*/ 432435 h 499110"/>
              <a:gd name="connsiteX2389" fmla="*/ 430530 w 958214"/>
              <a:gd name="connsiteY2389" fmla="*/ 433388 h 499110"/>
              <a:gd name="connsiteX2390" fmla="*/ 427673 w 958214"/>
              <a:gd name="connsiteY2390" fmla="*/ 430530 h 499110"/>
              <a:gd name="connsiteX2391" fmla="*/ 432435 w 958214"/>
              <a:gd name="connsiteY2391" fmla="*/ 429578 h 499110"/>
              <a:gd name="connsiteX2392" fmla="*/ 429578 w 958214"/>
              <a:gd name="connsiteY2392" fmla="*/ 428625 h 499110"/>
              <a:gd name="connsiteX2393" fmla="*/ 432435 w 958214"/>
              <a:gd name="connsiteY2393" fmla="*/ 427673 h 499110"/>
              <a:gd name="connsiteX2394" fmla="*/ 434340 w 958214"/>
              <a:gd name="connsiteY2394" fmla="*/ 430530 h 499110"/>
              <a:gd name="connsiteX2395" fmla="*/ 439103 w 958214"/>
              <a:gd name="connsiteY2395" fmla="*/ 432435 h 499110"/>
              <a:gd name="connsiteX2396" fmla="*/ 442913 w 958214"/>
              <a:gd name="connsiteY2396" fmla="*/ 430530 h 499110"/>
              <a:gd name="connsiteX2397" fmla="*/ 450533 w 958214"/>
              <a:gd name="connsiteY2397" fmla="*/ 434340 h 499110"/>
              <a:gd name="connsiteX2398" fmla="*/ 456248 w 958214"/>
              <a:gd name="connsiteY2398" fmla="*/ 434340 h 499110"/>
              <a:gd name="connsiteX2399" fmla="*/ 455295 w 958214"/>
              <a:gd name="connsiteY2399" fmla="*/ 432435 h 499110"/>
              <a:gd name="connsiteX2400" fmla="*/ 463868 w 958214"/>
              <a:gd name="connsiteY2400" fmla="*/ 429578 h 499110"/>
              <a:gd name="connsiteX2401" fmla="*/ 467678 w 958214"/>
              <a:gd name="connsiteY2401" fmla="*/ 431483 h 499110"/>
              <a:gd name="connsiteX2402" fmla="*/ 461963 w 958214"/>
              <a:gd name="connsiteY2402" fmla="*/ 428625 h 499110"/>
              <a:gd name="connsiteX2403" fmla="*/ 454343 w 958214"/>
              <a:gd name="connsiteY2403" fmla="*/ 431483 h 499110"/>
              <a:gd name="connsiteX2404" fmla="*/ 454343 w 958214"/>
              <a:gd name="connsiteY2404" fmla="*/ 428625 h 499110"/>
              <a:gd name="connsiteX2405" fmla="*/ 458153 w 958214"/>
              <a:gd name="connsiteY2405" fmla="*/ 428625 h 499110"/>
              <a:gd name="connsiteX2406" fmla="*/ 460058 w 958214"/>
              <a:gd name="connsiteY2406" fmla="*/ 427673 h 499110"/>
              <a:gd name="connsiteX2407" fmla="*/ 461010 w 958214"/>
              <a:gd name="connsiteY2407" fmla="*/ 425768 h 499110"/>
              <a:gd name="connsiteX2408" fmla="*/ 460058 w 958214"/>
              <a:gd name="connsiteY2408" fmla="*/ 423863 h 499110"/>
              <a:gd name="connsiteX2409" fmla="*/ 454343 w 958214"/>
              <a:gd name="connsiteY2409" fmla="*/ 427673 h 499110"/>
              <a:gd name="connsiteX2410" fmla="*/ 452438 w 958214"/>
              <a:gd name="connsiteY2410" fmla="*/ 425768 h 499110"/>
              <a:gd name="connsiteX2411" fmla="*/ 454343 w 958214"/>
              <a:gd name="connsiteY2411" fmla="*/ 424815 h 499110"/>
              <a:gd name="connsiteX2412" fmla="*/ 452438 w 958214"/>
              <a:gd name="connsiteY2412" fmla="*/ 422910 h 499110"/>
              <a:gd name="connsiteX2413" fmla="*/ 446723 w 958214"/>
              <a:gd name="connsiteY2413" fmla="*/ 428625 h 499110"/>
              <a:gd name="connsiteX2414" fmla="*/ 445770 w 958214"/>
              <a:gd name="connsiteY2414" fmla="*/ 425768 h 499110"/>
              <a:gd name="connsiteX2415" fmla="*/ 444818 w 958214"/>
              <a:gd name="connsiteY2415" fmla="*/ 428625 h 499110"/>
              <a:gd name="connsiteX2416" fmla="*/ 441960 w 958214"/>
              <a:gd name="connsiteY2416" fmla="*/ 429578 h 499110"/>
              <a:gd name="connsiteX2417" fmla="*/ 436245 w 958214"/>
              <a:gd name="connsiteY2417" fmla="*/ 429578 h 499110"/>
              <a:gd name="connsiteX2418" fmla="*/ 440055 w 958214"/>
              <a:gd name="connsiteY2418" fmla="*/ 429578 h 499110"/>
              <a:gd name="connsiteX2419" fmla="*/ 441008 w 958214"/>
              <a:gd name="connsiteY2419" fmla="*/ 427673 h 499110"/>
              <a:gd name="connsiteX2420" fmla="*/ 431483 w 958214"/>
              <a:gd name="connsiteY2420" fmla="*/ 428625 h 499110"/>
              <a:gd name="connsiteX2421" fmla="*/ 427673 w 958214"/>
              <a:gd name="connsiteY2421" fmla="*/ 428625 h 499110"/>
              <a:gd name="connsiteX2422" fmla="*/ 428625 w 958214"/>
              <a:gd name="connsiteY2422" fmla="*/ 426720 h 499110"/>
              <a:gd name="connsiteX2423" fmla="*/ 431483 w 958214"/>
              <a:gd name="connsiteY2423" fmla="*/ 428625 h 499110"/>
              <a:gd name="connsiteX2424" fmla="*/ 441960 w 958214"/>
              <a:gd name="connsiteY2424" fmla="*/ 424815 h 499110"/>
              <a:gd name="connsiteX2425" fmla="*/ 444818 w 958214"/>
              <a:gd name="connsiteY2425" fmla="*/ 426720 h 499110"/>
              <a:gd name="connsiteX2426" fmla="*/ 444818 w 958214"/>
              <a:gd name="connsiteY2426" fmla="*/ 425768 h 499110"/>
              <a:gd name="connsiteX2427" fmla="*/ 448628 w 958214"/>
              <a:gd name="connsiteY2427" fmla="*/ 425768 h 499110"/>
              <a:gd name="connsiteX2428" fmla="*/ 435293 w 958214"/>
              <a:gd name="connsiteY2428" fmla="*/ 425768 h 499110"/>
              <a:gd name="connsiteX2429" fmla="*/ 431483 w 958214"/>
              <a:gd name="connsiteY2429" fmla="*/ 421958 h 499110"/>
              <a:gd name="connsiteX2430" fmla="*/ 429578 w 958214"/>
              <a:gd name="connsiteY2430" fmla="*/ 423863 h 499110"/>
              <a:gd name="connsiteX2431" fmla="*/ 428625 w 958214"/>
              <a:gd name="connsiteY2431" fmla="*/ 421958 h 499110"/>
              <a:gd name="connsiteX2432" fmla="*/ 426720 w 958214"/>
              <a:gd name="connsiteY2432" fmla="*/ 423863 h 499110"/>
              <a:gd name="connsiteX2433" fmla="*/ 422910 w 958214"/>
              <a:gd name="connsiteY2433" fmla="*/ 421958 h 499110"/>
              <a:gd name="connsiteX2434" fmla="*/ 421005 w 958214"/>
              <a:gd name="connsiteY2434" fmla="*/ 424815 h 499110"/>
              <a:gd name="connsiteX2435" fmla="*/ 415290 w 958214"/>
              <a:gd name="connsiteY2435" fmla="*/ 421005 h 499110"/>
              <a:gd name="connsiteX2436" fmla="*/ 420053 w 958214"/>
              <a:gd name="connsiteY2436" fmla="*/ 422910 h 499110"/>
              <a:gd name="connsiteX2437" fmla="*/ 421958 w 958214"/>
              <a:gd name="connsiteY2437" fmla="*/ 421005 h 499110"/>
              <a:gd name="connsiteX2438" fmla="*/ 424815 w 958214"/>
              <a:gd name="connsiteY2438" fmla="*/ 420053 h 499110"/>
              <a:gd name="connsiteX2439" fmla="*/ 428625 w 958214"/>
              <a:gd name="connsiteY2439" fmla="*/ 421958 h 499110"/>
              <a:gd name="connsiteX2440" fmla="*/ 434340 w 958214"/>
              <a:gd name="connsiteY2440" fmla="*/ 420053 h 499110"/>
              <a:gd name="connsiteX2441" fmla="*/ 421958 w 958214"/>
              <a:gd name="connsiteY2441" fmla="*/ 419100 h 499110"/>
              <a:gd name="connsiteX2442" fmla="*/ 428625 w 958214"/>
              <a:gd name="connsiteY2442" fmla="*/ 417195 h 499110"/>
              <a:gd name="connsiteX2443" fmla="*/ 419100 w 958214"/>
              <a:gd name="connsiteY2443" fmla="*/ 416243 h 499110"/>
              <a:gd name="connsiteX2444" fmla="*/ 421958 w 958214"/>
              <a:gd name="connsiteY2444" fmla="*/ 420053 h 499110"/>
              <a:gd name="connsiteX2445" fmla="*/ 420053 w 958214"/>
              <a:gd name="connsiteY2445" fmla="*/ 421958 h 499110"/>
              <a:gd name="connsiteX2446" fmla="*/ 418148 w 958214"/>
              <a:gd name="connsiteY2446" fmla="*/ 419100 h 499110"/>
              <a:gd name="connsiteX2447" fmla="*/ 413385 w 958214"/>
              <a:gd name="connsiteY2447" fmla="*/ 420053 h 499110"/>
              <a:gd name="connsiteX2448" fmla="*/ 417195 w 958214"/>
              <a:gd name="connsiteY2448" fmla="*/ 421005 h 499110"/>
              <a:gd name="connsiteX2449" fmla="*/ 412433 w 958214"/>
              <a:gd name="connsiteY2449" fmla="*/ 422910 h 499110"/>
              <a:gd name="connsiteX2450" fmla="*/ 408623 w 958214"/>
              <a:gd name="connsiteY2450" fmla="*/ 420053 h 499110"/>
              <a:gd name="connsiteX2451" fmla="*/ 405765 w 958214"/>
              <a:gd name="connsiteY2451" fmla="*/ 421005 h 499110"/>
              <a:gd name="connsiteX2452" fmla="*/ 404813 w 958214"/>
              <a:gd name="connsiteY2452" fmla="*/ 418148 h 499110"/>
              <a:gd name="connsiteX2453" fmla="*/ 400050 w 958214"/>
              <a:gd name="connsiteY2453" fmla="*/ 421958 h 499110"/>
              <a:gd name="connsiteX2454" fmla="*/ 397193 w 958214"/>
              <a:gd name="connsiteY2454" fmla="*/ 422910 h 499110"/>
              <a:gd name="connsiteX2455" fmla="*/ 398145 w 958214"/>
              <a:gd name="connsiteY2455" fmla="*/ 421005 h 499110"/>
              <a:gd name="connsiteX2456" fmla="*/ 392430 w 958214"/>
              <a:gd name="connsiteY2456" fmla="*/ 421005 h 499110"/>
              <a:gd name="connsiteX2457" fmla="*/ 396240 w 958214"/>
              <a:gd name="connsiteY2457" fmla="*/ 421005 h 499110"/>
              <a:gd name="connsiteX2458" fmla="*/ 393383 w 958214"/>
              <a:gd name="connsiteY2458" fmla="*/ 419100 h 499110"/>
              <a:gd name="connsiteX2459" fmla="*/ 386715 w 958214"/>
              <a:gd name="connsiteY2459" fmla="*/ 418148 h 499110"/>
              <a:gd name="connsiteX2460" fmla="*/ 382905 w 958214"/>
              <a:gd name="connsiteY2460" fmla="*/ 421005 h 499110"/>
              <a:gd name="connsiteX2461" fmla="*/ 385763 w 958214"/>
              <a:gd name="connsiteY2461" fmla="*/ 420053 h 499110"/>
              <a:gd name="connsiteX2462" fmla="*/ 381000 w 958214"/>
              <a:gd name="connsiteY2462" fmla="*/ 421958 h 499110"/>
              <a:gd name="connsiteX2463" fmla="*/ 382905 w 958214"/>
              <a:gd name="connsiteY2463" fmla="*/ 415290 h 499110"/>
              <a:gd name="connsiteX2464" fmla="*/ 393383 w 958214"/>
              <a:gd name="connsiteY2464" fmla="*/ 416243 h 499110"/>
              <a:gd name="connsiteX2465" fmla="*/ 379095 w 958214"/>
              <a:gd name="connsiteY2465" fmla="*/ 415290 h 499110"/>
              <a:gd name="connsiteX2466" fmla="*/ 387668 w 958214"/>
              <a:gd name="connsiteY2466" fmla="*/ 414338 h 499110"/>
              <a:gd name="connsiteX2467" fmla="*/ 385763 w 958214"/>
              <a:gd name="connsiteY2467" fmla="*/ 411480 h 499110"/>
              <a:gd name="connsiteX2468" fmla="*/ 370523 w 958214"/>
              <a:gd name="connsiteY2468" fmla="*/ 410528 h 499110"/>
              <a:gd name="connsiteX2469" fmla="*/ 370523 w 958214"/>
              <a:gd name="connsiteY2469" fmla="*/ 412433 h 499110"/>
              <a:gd name="connsiteX2470" fmla="*/ 365760 w 958214"/>
              <a:gd name="connsiteY2470" fmla="*/ 412433 h 499110"/>
              <a:gd name="connsiteX2471" fmla="*/ 368618 w 958214"/>
              <a:gd name="connsiteY2471" fmla="*/ 412433 h 499110"/>
              <a:gd name="connsiteX2472" fmla="*/ 364808 w 958214"/>
              <a:gd name="connsiteY2472" fmla="*/ 414338 h 499110"/>
              <a:gd name="connsiteX2473" fmla="*/ 368618 w 958214"/>
              <a:gd name="connsiteY2473" fmla="*/ 414338 h 499110"/>
              <a:gd name="connsiteX2474" fmla="*/ 370523 w 958214"/>
              <a:gd name="connsiteY2474" fmla="*/ 415290 h 499110"/>
              <a:gd name="connsiteX2475" fmla="*/ 369570 w 958214"/>
              <a:gd name="connsiteY2475" fmla="*/ 418148 h 499110"/>
              <a:gd name="connsiteX2476" fmla="*/ 364808 w 958214"/>
              <a:gd name="connsiteY2476" fmla="*/ 416243 h 499110"/>
              <a:gd name="connsiteX2477" fmla="*/ 363855 w 958214"/>
              <a:gd name="connsiteY2477" fmla="*/ 419100 h 499110"/>
              <a:gd name="connsiteX2478" fmla="*/ 349568 w 958214"/>
              <a:gd name="connsiteY2478" fmla="*/ 409575 h 499110"/>
              <a:gd name="connsiteX2479" fmla="*/ 356235 w 958214"/>
              <a:gd name="connsiteY2479" fmla="*/ 407670 h 499110"/>
              <a:gd name="connsiteX2480" fmla="*/ 345758 w 958214"/>
              <a:gd name="connsiteY2480" fmla="*/ 406718 h 499110"/>
              <a:gd name="connsiteX2481" fmla="*/ 346710 w 958214"/>
              <a:gd name="connsiteY2481" fmla="*/ 407670 h 499110"/>
              <a:gd name="connsiteX2482" fmla="*/ 340043 w 958214"/>
              <a:gd name="connsiteY2482" fmla="*/ 406718 h 499110"/>
              <a:gd name="connsiteX2483" fmla="*/ 341948 w 958214"/>
              <a:gd name="connsiteY2483" fmla="*/ 407670 h 499110"/>
              <a:gd name="connsiteX2484" fmla="*/ 337185 w 958214"/>
              <a:gd name="connsiteY2484" fmla="*/ 409575 h 499110"/>
              <a:gd name="connsiteX2485" fmla="*/ 338138 w 958214"/>
              <a:gd name="connsiteY2485" fmla="*/ 406718 h 499110"/>
              <a:gd name="connsiteX2486" fmla="*/ 337185 w 958214"/>
              <a:gd name="connsiteY2486" fmla="*/ 405765 h 499110"/>
              <a:gd name="connsiteX2487" fmla="*/ 332423 w 958214"/>
              <a:gd name="connsiteY2487" fmla="*/ 405765 h 499110"/>
              <a:gd name="connsiteX2488" fmla="*/ 324803 w 958214"/>
              <a:gd name="connsiteY2488" fmla="*/ 409575 h 499110"/>
              <a:gd name="connsiteX2489" fmla="*/ 320993 w 958214"/>
              <a:gd name="connsiteY2489" fmla="*/ 407670 h 499110"/>
              <a:gd name="connsiteX2490" fmla="*/ 319088 w 958214"/>
              <a:gd name="connsiteY2490" fmla="*/ 408623 h 499110"/>
              <a:gd name="connsiteX2491" fmla="*/ 321945 w 958214"/>
              <a:gd name="connsiteY2491" fmla="*/ 408623 h 499110"/>
              <a:gd name="connsiteX2492" fmla="*/ 310515 w 958214"/>
              <a:gd name="connsiteY2492" fmla="*/ 407670 h 499110"/>
              <a:gd name="connsiteX2493" fmla="*/ 310515 w 958214"/>
              <a:gd name="connsiteY2493" fmla="*/ 408623 h 499110"/>
              <a:gd name="connsiteX2494" fmla="*/ 317183 w 958214"/>
              <a:gd name="connsiteY2494" fmla="*/ 408623 h 499110"/>
              <a:gd name="connsiteX2495" fmla="*/ 320993 w 958214"/>
              <a:gd name="connsiteY2495" fmla="*/ 408623 h 499110"/>
              <a:gd name="connsiteX2496" fmla="*/ 317183 w 958214"/>
              <a:gd name="connsiteY2496" fmla="*/ 410528 h 499110"/>
              <a:gd name="connsiteX2497" fmla="*/ 305753 w 958214"/>
              <a:gd name="connsiteY2497" fmla="*/ 405765 h 499110"/>
              <a:gd name="connsiteX2498" fmla="*/ 304800 w 958214"/>
              <a:gd name="connsiteY2498" fmla="*/ 407670 h 499110"/>
              <a:gd name="connsiteX2499" fmla="*/ 301943 w 958214"/>
              <a:gd name="connsiteY2499" fmla="*/ 405765 h 499110"/>
              <a:gd name="connsiteX2500" fmla="*/ 304800 w 958214"/>
              <a:gd name="connsiteY2500" fmla="*/ 404813 h 499110"/>
              <a:gd name="connsiteX2501" fmla="*/ 300990 w 958214"/>
              <a:gd name="connsiteY2501" fmla="*/ 405765 h 499110"/>
              <a:gd name="connsiteX2502" fmla="*/ 297180 w 958214"/>
              <a:gd name="connsiteY2502" fmla="*/ 403860 h 499110"/>
              <a:gd name="connsiteX2503" fmla="*/ 291465 w 958214"/>
              <a:gd name="connsiteY2503" fmla="*/ 405765 h 499110"/>
              <a:gd name="connsiteX2504" fmla="*/ 294323 w 958214"/>
              <a:gd name="connsiteY2504" fmla="*/ 403860 h 499110"/>
              <a:gd name="connsiteX2505" fmla="*/ 286703 w 958214"/>
              <a:gd name="connsiteY2505" fmla="*/ 403860 h 499110"/>
              <a:gd name="connsiteX2506" fmla="*/ 265748 w 958214"/>
              <a:gd name="connsiteY2506" fmla="*/ 402908 h 499110"/>
              <a:gd name="connsiteX2507" fmla="*/ 256223 w 958214"/>
              <a:gd name="connsiteY2507" fmla="*/ 406718 h 499110"/>
              <a:gd name="connsiteX2508" fmla="*/ 258128 w 958214"/>
              <a:gd name="connsiteY2508" fmla="*/ 404813 h 499110"/>
              <a:gd name="connsiteX2509" fmla="*/ 251460 w 958214"/>
              <a:gd name="connsiteY2509" fmla="*/ 403860 h 499110"/>
              <a:gd name="connsiteX2510" fmla="*/ 239078 w 958214"/>
              <a:gd name="connsiteY2510" fmla="*/ 404813 h 499110"/>
              <a:gd name="connsiteX2511" fmla="*/ 245745 w 958214"/>
              <a:gd name="connsiteY2511" fmla="*/ 402908 h 499110"/>
              <a:gd name="connsiteX2512" fmla="*/ 242888 w 958214"/>
              <a:gd name="connsiteY2512" fmla="*/ 402908 h 499110"/>
              <a:gd name="connsiteX2513" fmla="*/ 239078 w 958214"/>
              <a:gd name="connsiteY2513" fmla="*/ 401955 h 499110"/>
              <a:gd name="connsiteX2514" fmla="*/ 236220 w 958214"/>
              <a:gd name="connsiteY2514" fmla="*/ 402908 h 499110"/>
              <a:gd name="connsiteX2515" fmla="*/ 234315 w 958214"/>
              <a:gd name="connsiteY2515" fmla="*/ 404813 h 499110"/>
              <a:gd name="connsiteX2516" fmla="*/ 233363 w 958214"/>
              <a:gd name="connsiteY2516" fmla="*/ 401955 h 499110"/>
              <a:gd name="connsiteX2517" fmla="*/ 209550 w 958214"/>
              <a:gd name="connsiteY2517" fmla="*/ 402908 h 499110"/>
              <a:gd name="connsiteX2518" fmla="*/ 209550 w 958214"/>
              <a:gd name="connsiteY2518" fmla="*/ 400050 h 499110"/>
              <a:gd name="connsiteX2519" fmla="*/ 213360 w 958214"/>
              <a:gd name="connsiteY2519" fmla="*/ 400050 h 499110"/>
              <a:gd name="connsiteX2520" fmla="*/ 210503 w 958214"/>
              <a:gd name="connsiteY2520" fmla="*/ 401003 h 499110"/>
              <a:gd name="connsiteX2521" fmla="*/ 220980 w 958214"/>
              <a:gd name="connsiteY2521" fmla="*/ 401003 h 499110"/>
              <a:gd name="connsiteX2522" fmla="*/ 221933 w 958214"/>
              <a:gd name="connsiteY2522" fmla="*/ 398145 h 499110"/>
              <a:gd name="connsiteX2523" fmla="*/ 226695 w 958214"/>
              <a:gd name="connsiteY2523" fmla="*/ 401955 h 499110"/>
              <a:gd name="connsiteX2524" fmla="*/ 232410 w 958214"/>
              <a:gd name="connsiteY2524" fmla="*/ 400050 h 499110"/>
              <a:gd name="connsiteX2525" fmla="*/ 232410 w 958214"/>
              <a:gd name="connsiteY2525" fmla="*/ 401955 h 499110"/>
              <a:gd name="connsiteX2526" fmla="*/ 237173 w 958214"/>
              <a:gd name="connsiteY2526" fmla="*/ 401955 h 499110"/>
              <a:gd name="connsiteX2527" fmla="*/ 240983 w 958214"/>
              <a:gd name="connsiteY2527" fmla="*/ 399098 h 499110"/>
              <a:gd name="connsiteX2528" fmla="*/ 242888 w 958214"/>
              <a:gd name="connsiteY2528" fmla="*/ 401955 h 499110"/>
              <a:gd name="connsiteX2529" fmla="*/ 249555 w 958214"/>
              <a:gd name="connsiteY2529" fmla="*/ 401955 h 499110"/>
              <a:gd name="connsiteX2530" fmla="*/ 247650 w 958214"/>
              <a:gd name="connsiteY2530" fmla="*/ 403860 h 499110"/>
              <a:gd name="connsiteX2531" fmla="*/ 248603 w 958214"/>
              <a:gd name="connsiteY2531" fmla="*/ 404813 h 499110"/>
              <a:gd name="connsiteX2532" fmla="*/ 256223 w 958214"/>
              <a:gd name="connsiteY2532" fmla="*/ 401003 h 499110"/>
              <a:gd name="connsiteX2533" fmla="*/ 250508 w 958214"/>
              <a:gd name="connsiteY2533" fmla="*/ 401003 h 499110"/>
              <a:gd name="connsiteX2534" fmla="*/ 250508 w 958214"/>
              <a:gd name="connsiteY2534" fmla="*/ 399098 h 499110"/>
              <a:gd name="connsiteX2535" fmla="*/ 248603 w 958214"/>
              <a:gd name="connsiteY2535" fmla="*/ 401003 h 499110"/>
              <a:gd name="connsiteX2536" fmla="*/ 238125 w 958214"/>
              <a:gd name="connsiteY2536" fmla="*/ 398145 h 499110"/>
              <a:gd name="connsiteX2537" fmla="*/ 237173 w 958214"/>
              <a:gd name="connsiteY2537" fmla="*/ 401003 h 499110"/>
              <a:gd name="connsiteX2538" fmla="*/ 234315 w 958214"/>
              <a:gd name="connsiteY2538" fmla="*/ 398145 h 499110"/>
              <a:gd name="connsiteX2539" fmla="*/ 225743 w 958214"/>
              <a:gd name="connsiteY2539" fmla="*/ 400050 h 499110"/>
              <a:gd name="connsiteX2540" fmla="*/ 226695 w 958214"/>
              <a:gd name="connsiteY2540" fmla="*/ 398145 h 499110"/>
              <a:gd name="connsiteX2541" fmla="*/ 220980 w 958214"/>
              <a:gd name="connsiteY2541" fmla="*/ 398145 h 499110"/>
              <a:gd name="connsiteX2542" fmla="*/ 209550 w 958214"/>
              <a:gd name="connsiteY2542" fmla="*/ 400050 h 499110"/>
              <a:gd name="connsiteX2543" fmla="*/ 211455 w 958214"/>
              <a:gd name="connsiteY2543" fmla="*/ 399098 h 499110"/>
              <a:gd name="connsiteX2544" fmla="*/ 195263 w 958214"/>
              <a:gd name="connsiteY2544" fmla="*/ 399098 h 499110"/>
              <a:gd name="connsiteX2545" fmla="*/ 192405 w 958214"/>
              <a:gd name="connsiteY2545" fmla="*/ 396240 h 499110"/>
              <a:gd name="connsiteX2546" fmla="*/ 186690 w 958214"/>
              <a:gd name="connsiteY2546" fmla="*/ 394335 h 499110"/>
              <a:gd name="connsiteX2547" fmla="*/ 184785 w 958214"/>
              <a:gd name="connsiteY2547" fmla="*/ 395288 h 499110"/>
              <a:gd name="connsiteX2548" fmla="*/ 191453 w 958214"/>
              <a:gd name="connsiteY2548" fmla="*/ 399098 h 499110"/>
              <a:gd name="connsiteX2549" fmla="*/ 165735 w 958214"/>
              <a:gd name="connsiteY2549" fmla="*/ 396240 h 499110"/>
              <a:gd name="connsiteX2550" fmla="*/ 166688 w 958214"/>
              <a:gd name="connsiteY2550" fmla="*/ 394335 h 499110"/>
              <a:gd name="connsiteX2551" fmla="*/ 158115 w 958214"/>
              <a:gd name="connsiteY2551" fmla="*/ 394335 h 499110"/>
              <a:gd name="connsiteX2552" fmla="*/ 164783 w 958214"/>
              <a:gd name="connsiteY2552" fmla="*/ 394335 h 499110"/>
              <a:gd name="connsiteX2553" fmla="*/ 160020 w 958214"/>
              <a:gd name="connsiteY2553" fmla="*/ 392430 h 499110"/>
              <a:gd name="connsiteX2554" fmla="*/ 166688 w 958214"/>
              <a:gd name="connsiteY2554" fmla="*/ 393383 h 499110"/>
              <a:gd name="connsiteX2555" fmla="*/ 174308 w 958214"/>
              <a:gd name="connsiteY2555" fmla="*/ 392430 h 499110"/>
              <a:gd name="connsiteX2556" fmla="*/ 167640 w 958214"/>
              <a:gd name="connsiteY2556" fmla="*/ 388620 h 499110"/>
              <a:gd name="connsiteX2557" fmla="*/ 155258 w 958214"/>
              <a:gd name="connsiteY2557" fmla="*/ 390525 h 499110"/>
              <a:gd name="connsiteX2558" fmla="*/ 160020 w 958214"/>
              <a:gd name="connsiteY2558" fmla="*/ 388620 h 499110"/>
              <a:gd name="connsiteX2559" fmla="*/ 158115 w 958214"/>
              <a:gd name="connsiteY2559" fmla="*/ 387668 h 499110"/>
              <a:gd name="connsiteX2560" fmla="*/ 164783 w 958214"/>
              <a:gd name="connsiteY2560" fmla="*/ 387668 h 499110"/>
              <a:gd name="connsiteX2561" fmla="*/ 160973 w 958214"/>
              <a:gd name="connsiteY2561" fmla="*/ 388620 h 499110"/>
              <a:gd name="connsiteX2562" fmla="*/ 172403 w 958214"/>
              <a:gd name="connsiteY2562" fmla="*/ 389573 h 499110"/>
              <a:gd name="connsiteX2563" fmla="*/ 177165 w 958214"/>
              <a:gd name="connsiteY2563" fmla="*/ 386715 h 499110"/>
              <a:gd name="connsiteX2564" fmla="*/ 177165 w 958214"/>
              <a:gd name="connsiteY2564" fmla="*/ 388620 h 499110"/>
              <a:gd name="connsiteX2565" fmla="*/ 180975 w 958214"/>
              <a:gd name="connsiteY2565" fmla="*/ 387668 h 499110"/>
              <a:gd name="connsiteX2566" fmla="*/ 179070 w 958214"/>
              <a:gd name="connsiteY2566" fmla="*/ 390525 h 499110"/>
              <a:gd name="connsiteX2567" fmla="*/ 175260 w 958214"/>
              <a:gd name="connsiteY2567" fmla="*/ 389573 h 499110"/>
              <a:gd name="connsiteX2568" fmla="*/ 173355 w 958214"/>
              <a:gd name="connsiteY2568" fmla="*/ 391478 h 499110"/>
              <a:gd name="connsiteX2569" fmla="*/ 184785 w 958214"/>
              <a:gd name="connsiteY2569" fmla="*/ 391478 h 499110"/>
              <a:gd name="connsiteX2570" fmla="*/ 180975 w 958214"/>
              <a:gd name="connsiteY2570" fmla="*/ 391478 h 499110"/>
              <a:gd name="connsiteX2571" fmla="*/ 194310 w 958214"/>
              <a:gd name="connsiteY2571" fmla="*/ 393383 h 499110"/>
              <a:gd name="connsiteX2572" fmla="*/ 198120 w 958214"/>
              <a:gd name="connsiteY2572" fmla="*/ 391478 h 499110"/>
              <a:gd name="connsiteX2573" fmla="*/ 196215 w 958214"/>
              <a:gd name="connsiteY2573" fmla="*/ 393383 h 499110"/>
              <a:gd name="connsiteX2574" fmla="*/ 221933 w 958214"/>
              <a:gd name="connsiteY2574" fmla="*/ 390525 h 499110"/>
              <a:gd name="connsiteX2575" fmla="*/ 217170 w 958214"/>
              <a:gd name="connsiteY2575" fmla="*/ 387668 h 499110"/>
              <a:gd name="connsiteX2576" fmla="*/ 222885 w 958214"/>
              <a:gd name="connsiteY2576" fmla="*/ 390525 h 499110"/>
              <a:gd name="connsiteX2577" fmla="*/ 240983 w 958214"/>
              <a:gd name="connsiteY2577" fmla="*/ 390525 h 499110"/>
              <a:gd name="connsiteX2578" fmla="*/ 245745 w 958214"/>
              <a:gd name="connsiteY2578" fmla="*/ 392430 h 499110"/>
              <a:gd name="connsiteX2579" fmla="*/ 248603 w 958214"/>
              <a:gd name="connsiteY2579" fmla="*/ 391478 h 499110"/>
              <a:gd name="connsiteX2580" fmla="*/ 247650 w 958214"/>
              <a:gd name="connsiteY2580" fmla="*/ 388620 h 499110"/>
              <a:gd name="connsiteX2581" fmla="*/ 252413 w 958214"/>
              <a:gd name="connsiteY2581" fmla="*/ 391478 h 499110"/>
              <a:gd name="connsiteX2582" fmla="*/ 251460 w 958214"/>
              <a:gd name="connsiteY2582" fmla="*/ 390525 h 499110"/>
              <a:gd name="connsiteX2583" fmla="*/ 268605 w 958214"/>
              <a:gd name="connsiteY2583" fmla="*/ 389573 h 499110"/>
              <a:gd name="connsiteX2584" fmla="*/ 269558 w 958214"/>
              <a:gd name="connsiteY2584" fmla="*/ 391478 h 499110"/>
              <a:gd name="connsiteX2585" fmla="*/ 280035 w 958214"/>
              <a:gd name="connsiteY2585" fmla="*/ 392430 h 499110"/>
              <a:gd name="connsiteX2586" fmla="*/ 280988 w 958214"/>
              <a:gd name="connsiteY2586" fmla="*/ 390525 h 499110"/>
              <a:gd name="connsiteX2587" fmla="*/ 296228 w 958214"/>
              <a:gd name="connsiteY2587" fmla="*/ 387668 h 499110"/>
              <a:gd name="connsiteX2588" fmla="*/ 297180 w 958214"/>
              <a:gd name="connsiteY2588" fmla="*/ 390525 h 499110"/>
              <a:gd name="connsiteX2589" fmla="*/ 299085 w 958214"/>
              <a:gd name="connsiteY2589" fmla="*/ 391478 h 499110"/>
              <a:gd name="connsiteX2590" fmla="*/ 300038 w 958214"/>
              <a:gd name="connsiteY2590" fmla="*/ 388620 h 499110"/>
              <a:gd name="connsiteX2591" fmla="*/ 311468 w 958214"/>
              <a:gd name="connsiteY2591" fmla="*/ 383858 h 499110"/>
              <a:gd name="connsiteX2592" fmla="*/ 308610 w 958214"/>
              <a:gd name="connsiteY2592" fmla="*/ 382905 h 499110"/>
              <a:gd name="connsiteX2593" fmla="*/ 307658 w 958214"/>
              <a:gd name="connsiteY2593" fmla="*/ 384810 h 499110"/>
              <a:gd name="connsiteX2594" fmla="*/ 303848 w 958214"/>
              <a:gd name="connsiteY2594" fmla="*/ 383858 h 499110"/>
              <a:gd name="connsiteX2595" fmla="*/ 304800 w 958214"/>
              <a:gd name="connsiteY2595" fmla="*/ 385763 h 499110"/>
              <a:gd name="connsiteX2596" fmla="*/ 299085 w 958214"/>
              <a:gd name="connsiteY2596" fmla="*/ 387668 h 499110"/>
              <a:gd name="connsiteX2597" fmla="*/ 300990 w 958214"/>
              <a:gd name="connsiteY2597" fmla="*/ 384810 h 499110"/>
              <a:gd name="connsiteX2598" fmla="*/ 306705 w 958214"/>
              <a:gd name="connsiteY2598" fmla="*/ 383858 h 499110"/>
              <a:gd name="connsiteX2599" fmla="*/ 301943 w 958214"/>
              <a:gd name="connsiteY2599" fmla="*/ 382905 h 499110"/>
              <a:gd name="connsiteX2600" fmla="*/ 300990 w 958214"/>
              <a:gd name="connsiteY2600" fmla="*/ 380048 h 499110"/>
              <a:gd name="connsiteX2601" fmla="*/ 298133 w 958214"/>
              <a:gd name="connsiteY2601" fmla="*/ 381000 h 499110"/>
              <a:gd name="connsiteX2602" fmla="*/ 303848 w 958214"/>
              <a:gd name="connsiteY2602" fmla="*/ 383858 h 499110"/>
              <a:gd name="connsiteX2603" fmla="*/ 299085 w 958214"/>
              <a:gd name="connsiteY2603" fmla="*/ 384810 h 499110"/>
              <a:gd name="connsiteX2604" fmla="*/ 296228 w 958214"/>
              <a:gd name="connsiteY2604" fmla="*/ 382905 h 499110"/>
              <a:gd name="connsiteX2605" fmla="*/ 298133 w 958214"/>
              <a:gd name="connsiteY2605" fmla="*/ 381000 h 499110"/>
              <a:gd name="connsiteX2606" fmla="*/ 288608 w 958214"/>
              <a:gd name="connsiteY2606" fmla="*/ 381000 h 499110"/>
              <a:gd name="connsiteX2607" fmla="*/ 290513 w 958214"/>
              <a:gd name="connsiteY2607" fmla="*/ 379095 h 499110"/>
              <a:gd name="connsiteX2608" fmla="*/ 283845 w 958214"/>
              <a:gd name="connsiteY2608" fmla="*/ 381000 h 499110"/>
              <a:gd name="connsiteX2609" fmla="*/ 279083 w 958214"/>
              <a:gd name="connsiteY2609" fmla="*/ 379095 h 499110"/>
              <a:gd name="connsiteX2610" fmla="*/ 279083 w 958214"/>
              <a:gd name="connsiteY2610" fmla="*/ 381000 h 499110"/>
              <a:gd name="connsiteX2611" fmla="*/ 273368 w 958214"/>
              <a:gd name="connsiteY2611" fmla="*/ 378143 h 499110"/>
              <a:gd name="connsiteX2612" fmla="*/ 261938 w 958214"/>
              <a:gd name="connsiteY2612" fmla="*/ 379095 h 499110"/>
              <a:gd name="connsiteX2613" fmla="*/ 260033 w 958214"/>
              <a:gd name="connsiteY2613" fmla="*/ 381000 h 499110"/>
              <a:gd name="connsiteX2614" fmla="*/ 249555 w 958214"/>
              <a:gd name="connsiteY2614" fmla="*/ 380048 h 499110"/>
              <a:gd name="connsiteX2615" fmla="*/ 255270 w 958214"/>
              <a:gd name="connsiteY2615" fmla="*/ 378143 h 499110"/>
              <a:gd name="connsiteX2616" fmla="*/ 249555 w 958214"/>
              <a:gd name="connsiteY2616" fmla="*/ 377190 h 499110"/>
              <a:gd name="connsiteX2617" fmla="*/ 248603 w 958214"/>
              <a:gd name="connsiteY2617" fmla="*/ 379095 h 499110"/>
              <a:gd name="connsiteX2618" fmla="*/ 244793 w 958214"/>
              <a:gd name="connsiteY2618" fmla="*/ 379095 h 499110"/>
              <a:gd name="connsiteX2619" fmla="*/ 238125 w 958214"/>
              <a:gd name="connsiteY2619" fmla="*/ 379095 h 499110"/>
              <a:gd name="connsiteX2620" fmla="*/ 244793 w 958214"/>
              <a:gd name="connsiteY2620" fmla="*/ 379095 h 499110"/>
              <a:gd name="connsiteX2621" fmla="*/ 242888 w 958214"/>
              <a:gd name="connsiteY2621" fmla="*/ 377190 h 499110"/>
              <a:gd name="connsiteX2622" fmla="*/ 233363 w 958214"/>
              <a:gd name="connsiteY2622" fmla="*/ 378143 h 499110"/>
              <a:gd name="connsiteX2623" fmla="*/ 236220 w 958214"/>
              <a:gd name="connsiteY2623" fmla="*/ 379095 h 499110"/>
              <a:gd name="connsiteX2624" fmla="*/ 226695 w 958214"/>
              <a:gd name="connsiteY2624" fmla="*/ 378143 h 499110"/>
              <a:gd name="connsiteX2625" fmla="*/ 226695 w 958214"/>
              <a:gd name="connsiteY2625" fmla="*/ 380048 h 499110"/>
              <a:gd name="connsiteX2626" fmla="*/ 188595 w 958214"/>
              <a:gd name="connsiteY2626" fmla="*/ 377190 h 499110"/>
              <a:gd name="connsiteX2627" fmla="*/ 188595 w 958214"/>
              <a:gd name="connsiteY2627" fmla="*/ 377190 h 499110"/>
              <a:gd name="connsiteX2628" fmla="*/ 188595 w 958214"/>
              <a:gd name="connsiteY2628" fmla="*/ 377190 h 499110"/>
              <a:gd name="connsiteX2629" fmla="*/ 184785 w 958214"/>
              <a:gd name="connsiteY2629" fmla="*/ 376238 h 499110"/>
              <a:gd name="connsiteX2630" fmla="*/ 161925 w 958214"/>
              <a:gd name="connsiteY2630" fmla="*/ 377190 h 499110"/>
              <a:gd name="connsiteX2631" fmla="*/ 176213 w 958214"/>
              <a:gd name="connsiteY2631" fmla="*/ 374333 h 499110"/>
              <a:gd name="connsiteX2632" fmla="*/ 177165 w 958214"/>
              <a:gd name="connsiteY2632" fmla="*/ 377190 h 499110"/>
              <a:gd name="connsiteX2633" fmla="*/ 187643 w 958214"/>
              <a:gd name="connsiteY2633" fmla="*/ 374333 h 499110"/>
              <a:gd name="connsiteX2634" fmla="*/ 188595 w 958214"/>
              <a:gd name="connsiteY2634" fmla="*/ 377190 h 499110"/>
              <a:gd name="connsiteX2635" fmla="*/ 188595 w 958214"/>
              <a:gd name="connsiteY2635" fmla="*/ 377190 h 499110"/>
              <a:gd name="connsiteX2636" fmla="*/ 193358 w 958214"/>
              <a:gd name="connsiteY2636" fmla="*/ 376238 h 499110"/>
              <a:gd name="connsiteX2637" fmla="*/ 194310 w 958214"/>
              <a:gd name="connsiteY2637" fmla="*/ 373380 h 499110"/>
              <a:gd name="connsiteX2638" fmla="*/ 196215 w 958214"/>
              <a:gd name="connsiteY2638" fmla="*/ 375285 h 499110"/>
              <a:gd name="connsiteX2639" fmla="*/ 203835 w 958214"/>
              <a:gd name="connsiteY2639" fmla="*/ 376238 h 499110"/>
              <a:gd name="connsiteX2640" fmla="*/ 201930 w 958214"/>
              <a:gd name="connsiteY2640" fmla="*/ 374333 h 499110"/>
              <a:gd name="connsiteX2641" fmla="*/ 205740 w 958214"/>
              <a:gd name="connsiteY2641" fmla="*/ 373380 h 499110"/>
              <a:gd name="connsiteX2642" fmla="*/ 222885 w 958214"/>
              <a:gd name="connsiteY2642" fmla="*/ 373380 h 499110"/>
              <a:gd name="connsiteX2643" fmla="*/ 222885 w 958214"/>
              <a:gd name="connsiteY2643" fmla="*/ 375285 h 499110"/>
              <a:gd name="connsiteX2644" fmla="*/ 226695 w 958214"/>
              <a:gd name="connsiteY2644" fmla="*/ 375285 h 499110"/>
              <a:gd name="connsiteX2645" fmla="*/ 223838 w 958214"/>
              <a:gd name="connsiteY2645" fmla="*/ 372428 h 499110"/>
              <a:gd name="connsiteX2646" fmla="*/ 225743 w 958214"/>
              <a:gd name="connsiteY2646" fmla="*/ 369570 h 499110"/>
              <a:gd name="connsiteX2647" fmla="*/ 230505 w 958214"/>
              <a:gd name="connsiteY2647" fmla="*/ 369570 h 499110"/>
              <a:gd name="connsiteX2648" fmla="*/ 229553 w 958214"/>
              <a:gd name="connsiteY2648" fmla="*/ 372428 h 499110"/>
              <a:gd name="connsiteX2649" fmla="*/ 236220 w 958214"/>
              <a:gd name="connsiteY2649" fmla="*/ 369570 h 499110"/>
              <a:gd name="connsiteX2650" fmla="*/ 239078 w 958214"/>
              <a:gd name="connsiteY2650" fmla="*/ 368618 h 499110"/>
              <a:gd name="connsiteX2651" fmla="*/ 236220 w 958214"/>
              <a:gd name="connsiteY2651" fmla="*/ 369570 h 499110"/>
              <a:gd name="connsiteX2652" fmla="*/ 247650 w 958214"/>
              <a:gd name="connsiteY2652" fmla="*/ 370523 h 499110"/>
              <a:gd name="connsiteX2653" fmla="*/ 251460 w 958214"/>
              <a:gd name="connsiteY2653" fmla="*/ 372428 h 499110"/>
              <a:gd name="connsiteX2654" fmla="*/ 248603 w 958214"/>
              <a:gd name="connsiteY2654" fmla="*/ 373380 h 499110"/>
              <a:gd name="connsiteX2655" fmla="*/ 255270 w 958214"/>
              <a:gd name="connsiteY2655" fmla="*/ 373380 h 499110"/>
              <a:gd name="connsiteX2656" fmla="*/ 256223 w 958214"/>
              <a:gd name="connsiteY2656" fmla="*/ 371475 h 499110"/>
              <a:gd name="connsiteX2657" fmla="*/ 265748 w 958214"/>
              <a:gd name="connsiteY2657" fmla="*/ 372428 h 499110"/>
              <a:gd name="connsiteX2658" fmla="*/ 271463 w 958214"/>
              <a:gd name="connsiteY2658" fmla="*/ 369570 h 499110"/>
              <a:gd name="connsiteX2659" fmla="*/ 270510 w 958214"/>
              <a:gd name="connsiteY2659" fmla="*/ 371475 h 499110"/>
              <a:gd name="connsiteX2660" fmla="*/ 276225 w 958214"/>
              <a:gd name="connsiteY2660" fmla="*/ 369570 h 499110"/>
              <a:gd name="connsiteX2661" fmla="*/ 280035 w 958214"/>
              <a:gd name="connsiteY2661" fmla="*/ 371475 h 499110"/>
              <a:gd name="connsiteX2662" fmla="*/ 284798 w 958214"/>
              <a:gd name="connsiteY2662" fmla="*/ 370523 h 499110"/>
              <a:gd name="connsiteX2663" fmla="*/ 282893 w 958214"/>
              <a:gd name="connsiteY2663" fmla="*/ 366713 h 499110"/>
              <a:gd name="connsiteX2664" fmla="*/ 287655 w 958214"/>
              <a:gd name="connsiteY2664" fmla="*/ 366713 h 499110"/>
              <a:gd name="connsiteX2665" fmla="*/ 292418 w 958214"/>
              <a:gd name="connsiteY2665" fmla="*/ 364808 h 499110"/>
              <a:gd name="connsiteX2666" fmla="*/ 289560 w 958214"/>
              <a:gd name="connsiteY2666" fmla="*/ 364808 h 499110"/>
              <a:gd name="connsiteX2667" fmla="*/ 288608 w 958214"/>
              <a:gd name="connsiteY2667" fmla="*/ 361950 h 499110"/>
              <a:gd name="connsiteX2668" fmla="*/ 300038 w 958214"/>
              <a:gd name="connsiteY2668" fmla="*/ 364808 h 499110"/>
              <a:gd name="connsiteX2669" fmla="*/ 312420 w 958214"/>
              <a:gd name="connsiteY2669" fmla="*/ 360998 h 499110"/>
              <a:gd name="connsiteX2670" fmla="*/ 303848 w 958214"/>
              <a:gd name="connsiteY2670" fmla="*/ 364808 h 499110"/>
              <a:gd name="connsiteX2671" fmla="*/ 310515 w 958214"/>
              <a:gd name="connsiteY2671" fmla="*/ 369570 h 499110"/>
              <a:gd name="connsiteX2672" fmla="*/ 298133 w 958214"/>
              <a:gd name="connsiteY2672" fmla="*/ 366713 h 499110"/>
              <a:gd name="connsiteX2673" fmla="*/ 304800 w 958214"/>
              <a:gd name="connsiteY2673" fmla="*/ 369570 h 499110"/>
              <a:gd name="connsiteX2674" fmla="*/ 287655 w 958214"/>
              <a:gd name="connsiteY2674" fmla="*/ 369570 h 499110"/>
              <a:gd name="connsiteX2675" fmla="*/ 289560 w 958214"/>
              <a:gd name="connsiteY2675" fmla="*/ 373380 h 499110"/>
              <a:gd name="connsiteX2676" fmla="*/ 300990 w 958214"/>
              <a:gd name="connsiteY2676" fmla="*/ 373380 h 499110"/>
              <a:gd name="connsiteX2677" fmla="*/ 300038 w 958214"/>
              <a:gd name="connsiteY2677" fmla="*/ 371475 h 499110"/>
              <a:gd name="connsiteX2678" fmla="*/ 302895 w 958214"/>
              <a:gd name="connsiteY2678" fmla="*/ 370523 h 499110"/>
              <a:gd name="connsiteX2679" fmla="*/ 307658 w 958214"/>
              <a:gd name="connsiteY2679" fmla="*/ 372428 h 499110"/>
              <a:gd name="connsiteX2680" fmla="*/ 307658 w 958214"/>
              <a:gd name="connsiteY2680" fmla="*/ 371475 h 499110"/>
              <a:gd name="connsiteX2681" fmla="*/ 325755 w 958214"/>
              <a:gd name="connsiteY2681" fmla="*/ 372428 h 499110"/>
              <a:gd name="connsiteX2682" fmla="*/ 327660 w 958214"/>
              <a:gd name="connsiteY2682" fmla="*/ 371475 h 499110"/>
              <a:gd name="connsiteX2683" fmla="*/ 323850 w 958214"/>
              <a:gd name="connsiteY2683" fmla="*/ 370523 h 499110"/>
              <a:gd name="connsiteX2684" fmla="*/ 321945 w 958214"/>
              <a:gd name="connsiteY2684" fmla="*/ 367665 h 499110"/>
              <a:gd name="connsiteX2685" fmla="*/ 320040 w 958214"/>
              <a:gd name="connsiteY2685" fmla="*/ 370523 h 499110"/>
              <a:gd name="connsiteX2686" fmla="*/ 319088 w 958214"/>
              <a:gd name="connsiteY2686" fmla="*/ 366713 h 499110"/>
              <a:gd name="connsiteX2687" fmla="*/ 317183 w 958214"/>
              <a:gd name="connsiteY2687" fmla="*/ 369570 h 499110"/>
              <a:gd name="connsiteX2688" fmla="*/ 310515 w 958214"/>
              <a:gd name="connsiteY2688" fmla="*/ 365760 h 499110"/>
              <a:gd name="connsiteX2689" fmla="*/ 315278 w 958214"/>
              <a:gd name="connsiteY2689" fmla="*/ 364808 h 499110"/>
              <a:gd name="connsiteX2690" fmla="*/ 316230 w 958214"/>
              <a:gd name="connsiteY2690" fmla="*/ 366713 h 499110"/>
              <a:gd name="connsiteX2691" fmla="*/ 314325 w 958214"/>
              <a:gd name="connsiteY2691" fmla="*/ 362903 h 499110"/>
              <a:gd name="connsiteX2692" fmla="*/ 314325 w 958214"/>
              <a:gd name="connsiteY2692" fmla="*/ 361950 h 499110"/>
              <a:gd name="connsiteX2693" fmla="*/ 320993 w 958214"/>
              <a:gd name="connsiteY2693" fmla="*/ 362903 h 499110"/>
              <a:gd name="connsiteX2694" fmla="*/ 321945 w 958214"/>
              <a:gd name="connsiteY2694" fmla="*/ 360045 h 499110"/>
              <a:gd name="connsiteX2695" fmla="*/ 307658 w 958214"/>
              <a:gd name="connsiteY2695" fmla="*/ 359093 h 499110"/>
              <a:gd name="connsiteX2696" fmla="*/ 305753 w 958214"/>
              <a:gd name="connsiteY2696" fmla="*/ 360998 h 499110"/>
              <a:gd name="connsiteX2697" fmla="*/ 291465 w 958214"/>
              <a:gd name="connsiteY2697" fmla="*/ 360045 h 499110"/>
              <a:gd name="connsiteX2698" fmla="*/ 292418 w 958214"/>
              <a:gd name="connsiteY2698" fmla="*/ 357188 h 499110"/>
              <a:gd name="connsiteX2699" fmla="*/ 295275 w 958214"/>
              <a:gd name="connsiteY2699" fmla="*/ 359093 h 499110"/>
              <a:gd name="connsiteX2700" fmla="*/ 299085 w 958214"/>
              <a:gd name="connsiteY2700" fmla="*/ 360045 h 499110"/>
              <a:gd name="connsiteX2701" fmla="*/ 301943 w 958214"/>
              <a:gd name="connsiteY2701" fmla="*/ 358140 h 499110"/>
              <a:gd name="connsiteX2702" fmla="*/ 296228 w 958214"/>
              <a:gd name="connsiteY2702" fmla="*/ 357188 h 499110"/>
              <a:gd name="connsiteX2703" fmla="*/ 300038 w 958214"/>
              <a:gd name="connsiteY2703" fmla="*/ 355283 h 499110"/>
              <a:gd name="connsiteX2704" fmla="*/ 297180 w 958214"/>
              <a:gd name="connsiteY2704" fmla="*/ 353378 h 499110"/>
              <a:gd name="connsiteX2705" fmla="*/ 289560 w 958214"/>
              <a:gd name="connsiteY2705" fmla="*/ 354330 h 499110"/>
              <a:gd name="connsiteX2706" fmla="*/ 287655 w 958214"/>
              <a:gd name="connsiteY2706" fmla="*/ 357188 h 499110"/>
              <a:gd name="connsiteX2707" fmla="*/ 276225 w 958214"/>
              <a:gd name="connsiteY2707" fmla="*/ 357188 h 499110"/>
              <a:gd name="connsiteX2708" fmla="*/ 270510 w 958214"/>
              <a:gd name="connsiteY2708" fmla="*/ 356235 h 499110"/>
              <a:gd name="connsiteX2709" fmla="*/ 272415 w 958214"/>
              <a:gd name="connsiteY2709" fmla="*/ 354330 h 499110"/>
              <a:gd name="connsiteX2710" fmla="*/ 268605 w 958214"/>
              <a:gd name="connsiteY2710" fmla="*/ 354330 h 499110"/>
              <a:gd name="connsiteX2711" fmla="*/ 266700 w 958214"/>
              <a:gd name="connsiteY2711" fmla="*/ 356235 h 499110"/>
              <a:gd name="connsiteX2712" fmla="*/ 271463 w 958214"/>
              <a:gd name="connsiteY2712" fmla="*/ 358140 h 499110"/>
              <a:gd name="connsiteX2713" fmla="*/ 270510 w 958214"/>
              <a:gd name="connsiteY2713" fmla="*/ 361950 h 499110"/>
              <a:gd name="connsiteX2714" fmla="*/ 274320 w 958214"/>
              <a:gd name="connsiteY2714" fmla="*/ 362903 h 499110"/>
              <a:gd name="connsiteX2715" fmla="*/ 280035 w 958214"/>
              <a:gd name="connsiteY2715" fmla="*/ 360998 h 499110"/>
              <a:gd name="connsiteX2716" fmla="*/ 286703 w 958214"/>
              <a:gd name="connsiteY2716" fmla="*/ 362903 h 499110"/>
              <a:gd name="connsiteX2717" fmla="*/ 285750 w 958214"/>
              <a:gd name="connsiteY2717" fmla="*/ 360045 h 499110"/>
              <a:gd name="connsiteX2718" fmla="*/ 288608 w 958214"/>
              <a:gd name="connsiteY2718" fmla="*/ 363855 h 499110"/>
              <a:gd name="connsiteX2719" fmla="*/ 281940 w 958214"/>
              <a:gd name="connsiteY2719" fmla="*/ 363855 h 499110"/>
              <a:gd name="connsiteX2720" fmla="*/ 283845 w 958214"/>
              <a:gd name="connsiteY2720" fmla="*/ 365760 h 499110"/>
              <a:gd name="connsiteX2721" fmla="*/ 280988 w 958214"/>
              <a:gd name="connsiteY2721" fmla="*/ 367665 h 499110"/>
              <a:gd name="connsiteX2722" fmla="*/ 281940 w 958214"/>
              <a:gd name="connsiteY2722" fmla="*/ 364808 h 499110"/>
              <a:gd name="connsiteX2723" fmla="*/ 280988 w 958214"/>
              <a:gd name="connsiteY2723" fmla="*/ 365760 h 499110"/>
              <a:gd name="connsiteX2724" fmla="*/ 277178 w 958214"/>
              <a:gd name="connsiteY2724" fmla="*/ 366713 h 499110"/>
              <a:gd name="connsiteX2725" fmla="*/ 274320 w 958214"/>
              <a:gd name="connsiteY2725" fmla="*/ 364808 h 499110"/>
              <a:gd name="connsiteX2726" fmla="*/ 266700 w 958214"/>
              <a:gd name="connsiteY2726" fmla="*/ 364808 h 499110"/>
              <a:gd name="connsiteX2727" fmla="*/ 266700 w 958214"/>
              <a:gd name="connsiteY2727" fmla="*/ 366713 h 499110"/>
              <a:gd name="connsiteX2728" fmla="*/ 249555 w 958214"/>
              <a:gd name="connsiteY2728" fmla="*/ 367665 h 499110"/>
              <a:gd name="connsiteX2729" fmla="*/ 232410 w 958214"/>
              <a:gd name="connsiteY2729" fmla="*/ 365760 h 499110"/>
              <a:gd name="connsiteX2730" fmla="*/ 233363 w 958214"/>
              <a:gd name="connsiteY2730" fmla="*/ 367665 h 499110"/>
              <a:gd name="connsiteX2731" fmla="*/ 227648 w 958214"/>
              <a:gd name="connsiteY2731" fmla="*/ 364808 h 499110"/>
              <a:gd name="connsiteX2732" fmla="*/ 224790 w 958214"/>
              <a:gd name="connsiteY2732" fmla="*/ 365760 h 499110"/>
              <a:gd name="connsiteX2733" fmla="*/ 223838 w 958214"/>
              <a:gd name="connsiteY2733" fmla="*/ 367665 h 499110"/>
              <a:gd name="connsiteX2734" fmla="*/ 220980 w 958214"/>
              <a:gd name="connsiteY2734" fmla="*/ 364808 h 499110"/>
              <a:gd name="connsiteX2735" fmla="*/ 227648 w 958214"/>
              <a:gd name="connsiteY2735" fmla="*/ 365760 h 499110"/>
              <a:gd name="connsiteX2736" fmla="*/ 236220 w 958214"/>
              <a:gd name="connsiteY2736" fmla="*/ 363855 h 499110"/>
              <a:gd name="connsiteX2737" fmla="*/ 238125 w 958214"/>
              <a:gd name="connsiteY2737" fmla="*/ 365760 h 499110"/>
              <a:gd name="connsiteX2738" fmla="*/ 253365 w 958214"/>
              <a:gd name="connsiteY2738" fmla="*/ 362903 h 499110"/>
              <a:gd name="connsiteX2739" fmla="*/ 240983 w 958214"/>
              <a:gd name="connsiteY2739" fmla="*/ 362903 h 499110"/>
              <a:gd name="connsiteX2740" fmla="*/ 249555 w 958214"/>
              <a:gd name="connsiteY2740" fmla="*/ 360998 h 499110"/>
              <a:gd name="connsiteX2741" fmla="*/ 246698 w 958214"/>
              <a:gd name="connsiteY2741" fmla="*/ 359093 h 499110"/>
              <a:gd name="connsiteX2742" fmla="*/ 241935 w 958214"/>
              <a:gd name="connsiteY2742" fmla="*/ 359093 h 499110"/>
              <a:gd name="connsiteX2743" fmla="*/ 244793 w 958214"/>
              <a:gd name="connsiteY2743" fmla="*/ 354330 h 499110"/>
              <a:gd name="connsiteX2744" fmla="*/ 243840 w 958214"/>
              <a:gd name="connsiteY2744" fmla="*/ 357188 h 499110"/>
              <a:gd name="connsiteX2745" fmla="*/ 241935 w 958214"/>
              <a:gd name="connsiteY2745" fmla="*/ 355283 h 499110"/>
              <a:gd name="connsiteX2746" fmla="*/ 236220 w 958214"/>
              <a:gd name="connsiteY2746" fmla="*/ 356235 h 499110"/>
              <a:gd name="connsiteX2747" fmla="*/ 235268 w 958214"/>
              <a:gd name="connsiteY2747" fmla="*/ 352425 h 499110"/>
              <a:gd name="connsiteX2748" fmla="*/ 240030 w 958214"/>
              <a:gd name="connsiteY2748" fmla="*/ 354330 h 499110"/>
              <a:gd name="connsiteX2749" fmla="*/ 240983 w 958214"/>
              <a:gd name="connsiteY2749" fmla="*/ 352425 h 499110"/>
              <a:gd name="connsiteX2750" fmla="*/ 236220 w 958214"/>
              <a:gd name="connsiteY2750" fmla="*/ 350520 h 499110"/>
              <a:gd name="connsiteX2751" fmla="*/ 240983 w 958214"/>
              <a:gd name="connsiteY2751" fmla="*/ 350520 h 499110"/>
              <a:gd name="connsiteX2752" fmla="*/ 239078 w 958214"/>
              <a:gd name="connsiteY2752" fmla="*/ 349568 h 499110"/>
              <a:gd name="connsiteX2753" fmla="*/ 243840 w 958214"/>
              <a:gd name="connsiteY2753" fmla="*/ 347663 h 499110"/>
              <a:gd name="connsiteX2754" fmla="*/ 244793 w 958214"/>
              <a:gd name="connsiteY2754" fmla="*/ 350520 h 499110"/>
              <a:gd name="connsiteX2755" fmla="*/ 249555 w 958214"/>
              <a:gd name="connsiteY2755" fmla="*/ 351473 h 499110"/>
              <a:gd name="connsiteX2756" fmla="*/ 251460 w 958214"/>
              <a:gd name="connsiteY2756" fmla="*/ 349568 h 499110"/>
              <a:gd name="connsiteX2757" fmla="*/ 260985 w 958214"/>
              <a:gd name="connsiteY2757" fmla="*/ 350520 h 499110"/>
              <a:gd name="connsiteX2758" fmla="*/ 257175 w 958214"/>
              <a:gd name="connsiteY2758" fmla="*/ 351473 h 499110"/>
              <a:gd name="connsiteX2759" fmla="*/ 265748 w 958214"/>
              <a:gd name="connsiteY2759" fmla="*/ 351473 h 499110"/>
              <a:gd name="connsiteX2760" fmla="*/ 262890 w 958214"/>
              <a:gd name="connsiteY2760" fmla="*/ 352425 h 499110"/>
              <a:gd name="connsiteX2761" fmla="*/ 267653 w 958214"/>
              <a:gd name="connsiteY2761" fmla="*/ 354330 h 499110"/>
              <a:gd name="connsiteX2762" fmla="*/ 269558 w 958214"/>
              <a:gd name="connsiteY2762" fmla="*/ 352425 h 499110"/>
              <a:gd name="connsiteX2763" fmla="*/ 267653 w 958214"/>
              <a:gd name="connsiteY2763" fmla="*/ 352425 h 499110"/>
              <a:gd name="connsiteX2764" fmla="*/ 272415 w 958214"/>
              <a:gd name="connsiteY2764" fmla="*/ 351473 h 499110"/>
              <a:gd name="connsiteX2765" fmla="*/ 271463 w 958214"/>
              <a:gd name="connsiteY2765" fmla="*/ 353378 h 499110"/>
              <a:gd name="connsiteX2766" fmla="*/ 273368 w 958214"/>
              <a:gd name="connsiteY2766" fmla="*/ 356235 h 499110"/>
              <a:gd name="connsiteX2767" fmla="*/ 279083 w 958214"/>
              <a:gd name="connsiteY2767" fmla="*/ 355283 h 499110"/>
              <a:gd name="connsiteX2768" fmla="*/ 275273 w 958214"/>
              <a:gd name="connsiteY2768" fmla="*/ 354330 h 499110"/>
              <a:gd name="connsiteX2769" fmla="*/ 278130 w 958214"/>
              <a:gd name="connsiteY2769" fmla="*/ 353378 h 499110"/>
              <a:gd name="connsiteX2770" fmla="*/ 280035 w 958214"/>
              <a:gd name="connsiteY2770" fmla="*/ 351473 h 499110"/>
              <a:gd name="connsiteX2771" fmla="*/ 278130 w 958214"/>
              <a:gd name="connsiteY2771" fmla="*/ 353378 h 499110"/>
              <a:gd name="connsiteX2772" fmla="*/ 287655 w 958214"/>
              <a:gd name="connsiteY2772" fmla="*/ 354330 h 499110"/>
              <a:gd name="connsiteX2773" fmla="*/ 287655 w 958214"/>
              <a:gd name="connsiteY2773" fmla="*/ 350520 h 499110"/>
              <a:gd name="connsiteX2774" fmla="*/ 289560 w 958214"/>
              <a:gd name="connsiteY2774" fmla="*/ 353378 h 499110"/>
              <a:gd name="connsiteX2775" fmla="*/ 295275 w 958214"/>
              <a:gd name="connsiteY2775" fmla="*/ 352425 h 499110"/>
              <a:gd name="connsiteX2776" fmla="*/ 293370 w 958214"/>
              <a:gd name="connsiteY2776" fmla="*/ 350520 h 499110"/>
              <a:gd name="connsiteX2777" fmla="*/ 298133 w 958214"/>
              <a:gd name="connsiteY2777" fmla="*/ 352425 h 499110"/>
              <a:gd name="connsiteX2778" fmla="*/ 301943 w 958214"/>
              <a:gd name="connsiteY2778" fmla="*/ 347663 h 499110"/>
              <a:gd name="connsiteX2779" fmla="*/ 298133 w 958214"/>
              <a:gd name="connsiteY2779" fmla="*/ 348615 h 499110"/>
              <a:gd name="connsiteX2780" fmla="*/ 297180 w 958214"/>
              <a:gd name="connsiteY2780" fmla="*/ 346710 h 499110"/>
              <a:gd name="connsiteX2781" fmla="*/ 295275 w 958214"/>
              <a:gd name="connsiteY2781" fmla="*/ 347663 h 499110"/>
              <a:gd name="connsiteX2782" fmla="*/ 294323 w 958214"/>
              <a:gd name="connsiteY2782" fmla="*/ 345758 h 499110"/>
              <a:gd name="connsiteX2783" fmla="*/ 280035 w 958214"/>
              <a:gd name="connsiteY2783" fmla="*/ 343853 h 499110"/>
              <a:gd name="connsiteX2784" fmla="*/ 280988 w 958214"/>
              <a:gd name="connsiteY2784" fmla="*/ 340995 h 499110"/>
              <a:gd name="connsiteX2785" fmla="*/ 291465 w 958214"/>
              <a:gd name="connsiteY2785" fmla="*/ 341948 h 499110"/>
              <a:gd name="connsiteX2786" fmla="*/ 270510 w 958214"/>
              <a:gd name="connsiteY2786" fmla="*/ 335280 h 499110"/>
              <a:gd name="connsiteX2787" fmla="*/ 269558 w 958214"/>
              <a:gd name="connsiteY2787" fmla="*/ 338138 h 499110"/>
              <a:gd name="connsiteX2788" fmla="*/ 268605 w 958214"/>
              <a:gd name="connsiteY2788" fmla="*/ 337185 h 499110"/>
              <a:gd name="connsiteX2789" fmla="*/ 264795 w 958214"/>
              <a:gd name="connsiteY2789" fmla="*/ 335280 h 499110"/>
              <a:gd name="connsiteX2790" fmla="*/ 267653 w 958214"/>
              <a:gd name="connsiteY2790" fmla="*/ 334328 h 499110"/>
              <a:gd name="connsiteX2791" fmla="*/ 257175 w 958214"/>
              <a:gd name="connsiteY2791" fmla="*/ 333375 h 499110"/>
              <a:gd name="connsiteX2792" fmla="*/ 258128 w 958214"/>
              <a:gd name="connsiteY2792" fmla="*/ 330518 h 499110"/>
              <a:gd name="connsiteX2793" fmla="*/ 239078 w 958214"/>
              <a:gd name="connsiteY2793" fmla="*/ 331470 h 499110"/>
              <a:gd name="connsiteX2794" fmla="*/ 238125 w 958214"/>
              <a:gd name="connsiteY2794" fmla="*/ 329565 h 499110"/>
              <a:gd name="connsiteX2795" fmla="*/ 242888 w 958214"/>
              <a:gd name="connsiteY2795" fmla="*/ 327660 h 499110"/>
              <a:gd name="connsiteX2796" fmla="*/ 236220 w 958214"/>
              <a:gd name="connsiteY2796" fmla="*/ 328613 h 499110"/>
              <a:gd name="connsiteX2797" fmla="*/ 232410 w 958214"/>
              <a:gd name="connsiteY2797" fmla="*/ 325755 h 499110"/>
              <a:gd name="connsiteX2798" fmla="*/ 228600 w 958214"/>
              <a:gd name="connsiteY2798" fmla="*/ 327660 h 499110"/>
              <a:gd name="connsiteX2799" fmla="*/ 220980 w 958214"/>
              <a:gd name="connsiteY2799" fmla="*/ 326708 h 499110"/>
              <a:gd name="connsiteX2800" fmla="*/ 219075 w 958214"/>
              <a:gd name="connsiteY2800" fmla="*/ 323850 h 499110"/>
              <a:gd name="connsiteX2801" fmla="*/ 220028 w 958214"/>
              <a:gd name="connsiteY2801" fmla="*/ 320993 h 499110"/>
              <a:gd name="connsiteX2802" fmla="*/ 228600 w 958214"/>
              <a:gd name="connsiteY2802" fmla="*/ 320040 h 499110"/>
              <a:gd name="connsiteX2803" fmla="*/ 247650 w 958214"/>
              <a:gd name="connsiteY2803" fmla="*/ 321945 h 499110"/>
              <a:gd name="connsiteX2804" fmla="*/ 245745 w 958214"/>
              <a:gd name="connsiteY2804" fmla="*/ 323850 h 499110"/>
              <a:gd name="connsiteX2805" fmla="*/ 246698 w 958214"/>
              <a:gd name="connsiteY2805" fmla="*/ 324803 h 499110"/>
              <a:gd name="connsiteX2806" fmla="*/ 247650 w 958214"/>
              <a:gd name="connsiteY2806" fmla="*/ 321945 h 499110"/>
              <a:gd name="connsiteX2807" fmla="*/ 250508 w 958214"/>
              <a:gd name="connsiteY2807" fmla="*/ 323850 h 499110"/>
              <a:gd name="connsiteX2808" fmla="*/ 251460 w 958214"/>
              <a:gd name="connsiteY2808" fmla="*/ 321945 h 499110"/>
              <a:gd name="connsiteX2809" fmla="*/ 260033 w 958214"/>
              <a:gd name="connsiteY2809" fmla="*/ 324803 h 499110"/>
              <a:gd name="connsiteX2810" fmla="*/ 268605 w 958214"/>
              <a:gd name="connsiteY2810" fmla="*/ 322898 h 499110"/>
              <a:gd name="connsiteX2811" fmla="*/ 271463 w 958214"/>
              <a:gd name="connsiteY2811" fmla="*/ 324803 h 499110"/>
              <a:gd name="connsiteX2812" fmla="*/ 271463 w 958214"/>
              <a:gd name="connsiteY2812" fmla="*/ 320993 h 499110"/>
              <a:gd name="connsiteX2813" fmla="*/ 275273 w 958214"/>
              <a:gd name="connsiteY2813" fmla="*/ 321945 h 499110"/>
              <a:gd name="connsiteX2814" fmla="*/ 277178 w 958214"/>
              <a:gd name="connsiteY2814" fmla="*/ 324803 h 499110"/>
              <a:gd name="connsiteX2815" fmla="*/ 278130 w 958214"/>
              <a:gd name="connsiteY2815" fmla="*/ 320993 h 499110"/>
              <a:gd name="connsiteX2816" fmla="*/ 283845 w 958214"/>
              <a:gd name="connsiteY2816" fmla="*/ 322898 h 499110"/>
              <a:gd name="connsiteX2817" fmla="*/ 286703 w 958214"/>
              <a:gd name="connsiteY2817" fmla="*/ 324803 h 499110"/>
              <a:gd name="connsiteX2818" fmla="*/ 279083 w 958214"/>
              <a:gd name="connsiteY2818" fmla="*/ 321945 h 499110"/>
              <a:gd name="connsiteX2819" fmla="*/ 287655 w 958214"/>
              <a:gd name="connsiteY2819" fmla="*/ 320993 h 499110"/>
              <a:gd name="connsiteX2820" fmla="*/ 291465 w 958214"/>
              <a:gd name="connsiteY2820" fmla="*/ 325755 h 499110"/>
              <a:gd name="connsiteX2821" fmla="*/ 294323 w 958214"/>
              <a:gd name="connsiteY2821" fmla="*/ 322898 h 499110"/>
              <a:gd name="connsiteX2822" fmla="*/ 291465 w 958214"/>
              <a:gd name="connsiteY2822" fmla="*/ 324803 h 499110"/>
              <a:gd name="connsiteX2823" fmla="*/ 291465 w 958214"/>
              <a:gd name="connsiteY2823" fmla="*/ 321945 h 499110"/>
              <a:gd name="connsiteX2824" fmla="*/ 299085 w 958214"/>
              <a:gd name="connsiteY2824" fmla="*/ 320993 h 499110"/>
              <a:gd name="connsiteX2825" fmla="*/ 297180 w 958214"/>
              <a:gd name="connsiteY2825" fmla="*/ 324803 h 499110"/>
              <a:gd name="connsiteX2826" fmla="*/ 301943 w 958214"/>
              <a:gd name="connsiteY2826" fmla="*/ 322898 h 499110"/>
              <a:gd name="connsiteX2827" fmla="*/ 307658 w 958214"/>
              <a:gd name="connsiteY2827" fmla="*/ 321945 h 499110"/>
              <a:gd name="connsiteX2828" fmla="*/ 316230 w 958214"/>
              <a:gd name="connsiteY2828" fmla="*/ 319088 h 499110"/>
              <a:gd name="connsiteX2829" fmla="*/ 318135 w 958214"/>
              <a:gd name="connsiteY2829" fmla="*/ 320993 h 499110"/>
              <a:gd name="connsiteX2830" fmla="*/ 319088 w 958214"/>
              <a:gd name="connsiteY2830" fmla="*/ 327660 h 499110"/>
              <a:gd name="connsiteX2831" fmla="*/ 320993 w 958214"/>
              <a:gd name="connsiteY2831" fmla="*/ 322898 h 499110"/>
              <a:gd name="connsiteX2832" fmla="*/ 328613 w 958214"/>
              <a:gd name="connsiteY2832" fmla="*/ 325755 h 499110"/>
              <a:gd name="connsiteX2833" fmla="*/ 346710 w 958214"/>
              <a:gd name="connsiteY2833" fmla="*/ 323850 h 499110"/>
              <a:gd name="connsiteX2834" fmla="*/ 343853 w 958214"/>
              <a:gd name="connsiteY2834" fmla="*/ 321945 h 499110"/>
              <a:gd name="connsiteX2835" fmla="*/ 346710 w 958214"/>
              <a:gd name="connsiteY2835" fmla="*/ 321945 h 499110"/>
              <a:gd name="connsiteX2836" fmla="*/ 347663 w 958214"/>
              <a:gd name="connsiteY2836" fmla="*/ 323850 h 499110"/>
              <a:gd name="connsiteX2837" fmla="*/ 356235 w 958214"/>
              <a:gd name="connsiteY2837" fmla="*/ 320993 h 499110"/>
              <a:gd name="connsiteX2838" fmla="*/ 354330 w 958214"/>
              <a:gd name="connsiteY2838" fmla="*/ 322898 h 499110"/>
              <a:gd name="connsiteX2839" fmla="*/ 390525 w 958214"/>
              <a:gd name="connsiteY2839" fmla="*/ 322898 h 499110"/>
              <a:gd name="connsiteX2840" fmla="*/ 382905 w 958214"/>
              <a:gd name="connsiteY2840" fmla="*/ 321945 h 499110"/>
              <a:gd name="connsiteX2841" fmla="*/ 401955 w 958214"/>
              <a:gd name="connsiteY2841" fmla="*/ 320040 h 499110"/>
              <a:gd name="connsiteX2842" fmla="*/ 400050 w 958214"/>
              <a:gd name="connsiteY2842" fmla="*/ 317183 h 499110"/>
              <a:gd name="connsiteX2843" fmla="*/ 417195 w 958214"/>
              <a:gd name="connsiteY2843" fmla="*/ 315278 h 499110"/>
              <a:gd name="connsiteX2844" fmla="*/ 406718 w 958214"/>
              <a:gd name="connsiteY2844" fmla="*/ 310515 h 499110"/>
              <a:gd name="connsiteX2845" fmla="*/ 409575 w 958214"/>
              <a:gd name="connsiteY2845" fmla="*/ 310515 h 499110"/>
              <a:gd name="connsiteX2846" fmla="*/ 404813 w 958214"/>
              <a:gd name="connsiteY2846" fmla="*/ 306705 h 499110"/>
              <a:gd name="connsiteX2847" fmla="*/ 403860 w 958214"/>
              <a:gd name="connsiteY2847" fmla="*/ 308610 h 499110"/>
              <a:gd name="connsiteX2848" fmla="*/ 383858 w 958214"/>
              <a:gd name="connsiteY2848" fmla="*/ 308610 h 499110"/>
              <a:gd name="connsiteX2849" fmla="*/ 389573 w 958214"/>
              <a:gd name="connsiteY2849" fmla="*/ 304800 h 499110"/>
              <a:gd name="connsiteX2850" fmla="*/ 382905 w 958214"/>
              <a:gd name="connsiteY2850" fmla="*/ 300990 h 499110"/>
              <a:gd name="connsiteX2851" fmla="*/ 394335 w 958214"/>
              <a:gd name="connsiteY2851" fmla="*/ 298133 h 499110"/>
              <a:gd name="connsiteX2852" fmla="*/ 379095 w 958214"/>
              <a:gd name="connsiteY2852" fmla="*/ 300990 h 499110"/>
              <a:gd name="connsiteX2853" fmla="*/ 382905 w 958214"/>
              <a:gd name="connsiteY2853" fmla="*/ 300990 h 499110"/>
              <a:gd name="connsiteX2854" fmla="*/ 379095 w 958214"/>
              <a:gd name="connsiteY2854" fmla="*/ 302895 h 499110"/>
              <a:gd name="connsiteX2855" fmla="*/ 377190 w 958214"/>
              <a:gd name="connsiteY2855" fmla="*/ 300038 h 499110"/>
              <a:gd name="connsiteX2856" fmla="*/ 373380 w 958214"/>
              <a:gd name="connsiteY2856" fmla="*/ 301943 h 499110"/>
              <a:gd name="connsiteX2857" fmla="*/ 363855 w 958214"/>
              <a:gd name="connsiteY2857" fmla="*/ 301943 h 499110"/>
              <a:gd name="connsiteX2858" fmla="*/ 346710 w 958214"/>
              <a:gd name="connsiteY2858" fmla="*/ 299085 h 499110"/>
              <a:gd name="connsiteX2859" fmla="*/ 340043 w 958214"/>
              <a:gd name="connsiteY2859" fmla="*/ 300990 h 499110"/>
              <a:gd name="connsiteX2860" fmla="*/ 337185 w 958214"/>
              <a:gd name="connsiteY2860" fmla="*/ 298133 h 499110"/>
              <a:gd name="connsiteX2861" fmla="*/ 320993 w 958214"/>
              <a:gd name="connsiteY2861" fmla="*/ 299085 h 499110"/>
              <a:gd name="connsiteX2862" fmla="*/ 325755 w 958214"/>
              <a:gd name="connsiteY2862" fmla="*/ 298133 h 499110"/>
              <a:gd name="connsiteX2863" fmla="*/ 317183 w 958214"/>
              <a:gd name="connsiteY2863" fmla="*/ 294323 h 499110"/>
              <a:gd name="connsiteX2864" fmla="*/ 315278 w 958214"/>
              <a:gd name="connsiteY2864" fmla="*/ 296228 h 499110"/>
              <a:gd name="connsiteX2865" fmla="*/ 311468 w 958214"/>
              <a:gd name="connsiteY2865" fmla="*/ 293370 h 499110"/>
              <a:gd name="connsiteX2866" fmla="*/ 315278 w 958214"/>
              <a:gd name="connsiteY2866" fmla="*/ 292418 h 499110"/>
              <a:gd name="connsiteX2867" fmla="*/ 327660 w 958214"/>
              <a:gd name="connsiteY2867" fmla="*/ 288608 h 499110"/>
              <a:gd name="connsiteX2868" fmla="*/ 327660 w 958214"/>
              <a:gd name="connsiteY2868" fmla="*/ 290513 h 499110"/>
              <a:gd name="connsiteX2869" fmla="*/ 336233 w 958214"/>
              <a:gd name="connsiteY2869" fmla="*/ 290513 h 499110"/>
              <a:gd name="connsiteX2870" fmla="*/ 339090 w 958214"/>
              <a:gd name="connsiteY2870" fmla="*/ 288608 h 499110"/>
              <a:gd name="connsiteX2871" fmla="*/ 338138 w 958214"/>
              <a:gd name="connsiteY2871" fmla="*/ 286703 h 499110"/>
              <a:gd name="connsiteX2872" fmla="*/ 350520 w 958214"/>
              <a:gd name="connsiteY2872" fmla="*/ 284798 h 499110"/>
              <a:gd name="connsiteX2873" fmla="*/ 365760 w 958214"/>
              <a:gd name="connsiteY2873" fmla="*/ 286703 h 499110"/>
              <a:gd name="connsiteX2874" fmla="*/ 380048 w 958214"/>
              <a:gd name="connsiteY2874" fmla="*/ 283845 h 499110"/>
              <a:gd name="connsiteX2875" fmla="*/ 381953 w 958214"/>
              <a:gd name="connsiteY2875" fmla="*/ 286703 h 499110"/>
              <a:gd name="connsiteX2876" fmla="*/ 384810 w 958214"/>
              <a:gd name="connsiteY2876" fmla="*/ 286703 h 499110"/>
              <a:gd name="connsiteX2877" fmla="*/ 408623 w 958214"/>
              <a:gd name="connsiteY2877" fmla="*/ 285750 h 499110"/>
              <a:gd name="connsiteX2878" fmla="*/ 421958 w 958214"/>
              <a:gd name="connsiteY2878" fmla="*/ 286703 h 499110"/>
              <a:gd name="connsiteX2879" fmla="*/ 421005 w 958214"/>
              <a:gd name="connsiteY2879" fmla="*/ 284798 h 499110"/>
              <a:gd name="connsiteX2880" fmla="*/ 443865 w 958214"/>
              <a:gd name="connsiteY2880" fmla="*/ 280035 h 499110"/>
              <a:gd name="connsiteX2881" fmla="*/ 437198 w 958214"/>
              <a:gd name="connsiteY2881" fmla="*/ 280988 h 499110"/>
              <a:gd name="connsiteX2882" fmla="*/ 470535 w 958214"/>
              <a:gd name="connsiteY2882" fmla="*/ 276225 h 499110"/>
              <a:gd name="connsiteX2883" fmla="*/ 484823 w 958214"/>
              <a:gd name="connsiteY2883" fmla="*/ 277178 h 499110"/>
              <a:gd name="connsiteX2884" fmla="*/ 487680 w 958214"/>
              <a:gd name="connsiteY2884" fmla="*/ 276225 h 499110"/>
              <a:gd name="connsiteX2885" fmla="*/ 492443 w 958214"/>
              <a:gd name="connsiteY2885" fmla="*/ 278130 h 499110"/>
              <a:gd name="connsiteX2886" fmla="*/ 493395 w 958214"/>
              <a:gd name="connsiteY2886" fmla="*/ 277178 h 499110"/>
              <a:gd name="connsiteX2887" fmla="*/ 499110 w 958214"/>
              <a:gd name="connsiteY2887" fmla="*/ 278130 h 499110"/>
              <a:gd name="connsiteX2888" fmla="*/ 525780 w 958214"/>
              <a:gd name="connsiteY2888" fmla="*/ 277178 h 499110"/>
              <a:gd name="connsiteX2889" fmla="*/ 551498 w 958214"/>
              <a:gd name="connsiteY2889" fmla="*/ 276225 h 499110"/>
              <a:gd name="connsiteX2890" fmla="*/ 590550 w 958214"/>
              <a:gd name="connsiteY2890" fmla="*/ 274320 h 499110"/>
              <a:gd name="connsiteX2891" fmla="*/ 591503 w 958214"/>
              <a:gd name="connsiteY2891" fmla="*/ 280035 h 499110"/>
              <a:gd name="connsiteX2892" fmla="*/ 591503 w 958214"/>
              <a:gd name="connsiteY2892" fmla="*/ 280988 h 499110"/>
              <a:gd name="connsiteX2893" fmla="*/ 604838 w 958214"/>
              <a:gd name="connsiteY2893" fmla="*/ 280035 h 499110"/>
              <a:gd name="connsiteX2894" fmla="*/ 602933 w 958214"/>
              <a:gd name="connsiteY2894" fmla="*/ 283845 h 499110"/>
              <a:gd name="connsiteX2895" fmla="*/ 591503 w 958214"/>
              <a:gd name="connsiteY2895" fmla="*/ 282893 h 499110"/>
              <a:gd name="connsiteX2896" fmla="*/ 592455 w 958214"/>
              <a:gd name="connsiteY2896" fmla="*/ 284798 h 499110"/>
              <a:gd name="connsiteX2897" fmla="*/ 590550 w 958214"/>
              <a:gd name="connsiteY2897" fmla="*/ 282893 h 499110"/>
              <a:gd name="connsiteX2898" fmla="*/ 591503 w 958214"/>
              <a:gd name="connsiteY2898" fmla="*/ 284798 h 499110"/>
              <a:gd name="connsiteX2899" fmla="*/ 598170 w 958214"/>
              <a:gd name="connsiteY2899" fmla="*/ 286703 h 499110"/>
              <a:gd name="connsiteX2900" fmla="*/ 624840 w 958214"/>
              <a:gd name="connsiteY2900" fmla="*/ 286703 h 499110"/>
              <a:gd name="connsiteX2901" fmla="*/ 625793 w 958214"/>
              <a:gd name="connsiteY2901" fmla="*/ 284798 h 499110"/>
              <a:gd name="connsiteX2902" fmla="*/ 632460 w 958214"/>
              <a:gd name="connsiteY2902" fmla="*/ 284798 h 499110"/>
              <a:gd name="connsiteX2903" fmla="*/ 619125 w 958214"/>
              <a:gd name="connsiteY2903" fmla="*/ 282893 h 499110"/>
              <a:gd name="connsiteX2904" fmla="*/ 616268 w 958214"/>
              <a:gd name="connsiteY2904" fmla="*/ 278130 h 499110"/>
              <a:gd name="connsiteX2905" fmla="*/ 621030 w 958214"/>
              <a:gd name="connsiteY2905" fmla="*/ 280035 h 499110"/>
              <a:gd name="connsiteX2906" fmla="*/ 643890 w 958214"/>
              <a:gd name="connsiteY2906" fmla="*/ 279083 h 499110"/>
              <a:gd name="connsiteX2907" fmla="*/ 644843 w 958214"/>
              <a:gd name="connsiteY2907" fmla="*/ 280988 h 499110"/>
              <a:gd name="connsiteX2908" fmla="*/ 647700 w 958214"/>
              <a:gd name="connsiteY2908" fmla="*/ 279083 h 499110"/>
              <a:gd name="connsiteX2909" fmla="*/ 649605 w 958214"/>
              <a:gd name="connsiteY2909" fmla="*/ 280035 h 499110"/>
              <a:gd name="connsiteX2910" fmla="*/ 652463 w 958214"/>
              <a:gd name="connsiteY2910" fmla="*/ 282893 h 499110"/>
              <a:gd name="connsiteX2911" fmla="*/ 654368 w 958214"/>
              <a:gd name="connsiteY2911" fmla="*/ 281940 h 499110"/>
              <a:gd name="connsiteX2912" fmla="*/ 654368 w 958214"/>
              <a:gd name="connsiteY2912" fmla="*/ 281940 h 499110"/>
              <a:gd name="connsiteX2913" fmla="*/ 654368 w 958214"/>
              <a:gd name="connsiteY2913" fmla="*/ 281940 h 499110"/>
              <a:gd name="connsiteX2914" fmla="*/ 652463 w 958214"/>
              <a:gd name="connsiteY2914" fmla="*/ 280988 h 499110"/>
              <a:gd name="connsiteX2915" fmla="*/ 655320 w 958214"/>
              <a:gd name="connsiteY2915" fmla="*/ 280988 h 499110"/>
              <a:gd name="connsiteX2916" fmla="*/ 656273 w 958214"/>
              <a:gd name="connsiteY2916" fmla="*/ 279083 h 499110"/>
              <a:gd name="connsiteX2917" fmla="*/ 653415 w 958214"/>
              <a:gd name="connsiteY2917" fmla="*/ 278130 h 499110"/>
              <a:gd name="connsiteX2918" fmla="*/ 657225 w 958214"/>
              <a:gd name="connsiteY2918" fmla="*/ 277178 h 499110"/>
              <a:gd name="connsiteX2919" fmla="*/ 657225 w 958214"/>
              <a:gd name="connsiteY2919" fmla="*/ 278130 h 499110"/>
              <a:gd name="connsiteX2920" fmla="*/ 656273 w 958214"/>
              <a:gd name="connsiteY2920" fmla="*/ 279083 h 499110"/>
              <a:gd name="connsiteX2921" fmla="*/ 657225 w 958214"/>
              <a:gd name="connsiteY2921" fmla="*/ 280035 h 499110"/>
              <a:gd name="connsiteX2922" fmla="*/ 658178 w 958214"/>
              <a:gd name="connsiteY2922" fmla="*/ 280988 h 499110"/>
              <a:gd name="connsiteX2923" fmla="*/ 661035 w 958214"/>
              <a:gd name="connsiteY2923" fmla="*/ 283845 h 499110"/>
              <a:gd name="connsiteX2924" fmla="*/ 657225 w 958214"/>
              <a:gd name="connsiteY2924" fmla="*/ 285750 h 499110"/>
              <a:gd name="connsiteX2925" fmla="*/ 658178 w 958214"/>
              <a:gd name="connsiteY2925" fmla="*/ 286703 h 499110"/>
              <a:gd name="connsiteX2926" fmla="*/ 659130 w 958214"/>
              <a:gd name="connsiteY2926" fmla="*/ 286703 h 499110"/>
              <a:gd name="connsiteX2927" fmla="*/ 659130 w 958214"/>
              <a:gd name="connsiteY2927" fmla="*/ 289560 h 499110"/>
              <a:gd name="connsiteX2928" fmla="*/ 659130 w 958214"/>
              <a:gd name="connsiteY2928" fmla="*/ 289560 h 499110"/>
              <a:gd name="connsiteX2929" fmla="*/ 661035 w 958214"/>
              <a:gd name="connsiteY2929" fmla="*/ 287655 h 499110"/>
              <a:gd name="connsiteX2930" fmla="*/ 662940 w 958214"/>
              <a:gd name="connsiteY2930" fmla="*/ 289560 h 499110"/>
              <a:gd name="connsiteX2931" fmla="*/ 659130 w 958214"/>
              <a:gd name="connsiteY2931" fmla="*/ 289560 h 499110"/>
              <a:gd name="connsiteX2932" fmla="*/ 661035 w 958214"/>
              <a:gd name="connsiteY2932" fmla="*/ 291465 h 499110"/>
              <a:gd name="connsiteX2933" fmla="*/ 662940 w 958214"/>
              <a:gd name="connsiteY2933" fmla="*/ 289560 h 499110"/>
              <a:gd name="connsiteX2934" fmla="*/ 667703 w 958214"/>
              <a:gd name="connsiteY2934" fmla="*/ 290513 h 499110"/>
              <a:gd name="connsiteX2935" fmla="*/ 669608 w 958214"/>
              <a:gd name="connsiteY2935" fmla="*/ 289560 h 499110"/>
              <a:gd name="connsiteX2936" fmla="*/ 662940 w 958214"/>
              <a:gd name="connsiteY2936" fmla="*/ 287655 h 499110"/>
              <a:gd name="connsiteX2937" fmla="*/ 672465 w 958214"/>
              <a:gd name="connsiteY2937" fmla="*/ 283845 h 499110"/>
              <a:gd name="connsiteX2938" fmla="*/ 672465 w 958214"/>
              <a:gd name="connsiteY2938" fmla="*/ 286703 h 499110"/>
              <a:gd name="connsiteX2939" fmla="*/ 675323 w 958214"/>
              <a:gd name="connsiteY2939" fmla="*/ 285750 h 499110"/>
              <a:gd name="connsiteX2940" fmla="*/ 678180 w 958214"/>
              <a:gd name="connsiteY2940" fmla="*/ 285750 h 499110"/>
              <a:gd name="connsiteX2941" fmla="*/ 680085 w 958214"/>
              <a:gd name="connsiteY2941" fmla="*/ 287655 h 499110"/>
              <a:gd name="connsiteX2942" fmla="*/ 681990 w 958214"/>
              <a:gd name="connsiteY2942" fmla="*/ 287655 h 499110"/>
              <a:gd name="connsiteX2943" fmla="*/ 684848 w 958214"/>
              <a:gd name="connsiteY2943" fmla="*/ 285750 h 499110"/>
              <a:gd name="connsiteX2944" fmla="*/ 675323 w 958214"/>
              <a:gd name="connsiteY2944" fmla="*/ 283845 h 499110"/>
              <a:gd name="connsiteX2945" fmla="*/ 680085 w 958214"/>
              <a:gd name="connsiteY2945" fmla="*/ 280988 h 499110"/>
              <a:gd name="connsiteX2946" fmla="*/ 679133 w 958214"/>
              <a:gd name="connsiteY2946" fmla="*/ 282893 h 499110"/>
              <a:gd name="connsiteX2947" fmla="*/ 665798 w 958214"/>
              <a:gd name="connsiteY2947" fmla="*/ 283845 h 499110"/>
              <a:gd name="connsiteX2948" fmla="*/ 663893 w 958214"/>
              <a:gd name="connsiteY2948" fmla="*/ 280988 h 499110"/>
              <a:gd name="connsiteX2949" fmla="*/ 680085 w 958214"/>
              <a:gd name="connsiteY2949" fmla="*/ 279083 h 499110"/>
              <a:gd name="connsiteX2950" fmla="*/ 680085 w 958214"/>
              <a:gd name="connsiteY2950" fmla="*/ 277178 h 499110"/>
              <a:gd name="connsiteX2951" fmla="*/ 684848 w 958214"/>
              <a:gd name="connsiteY2951" fmla="*/ 275273 h 499110"/>
              <a:gd name="connsiteX2952" fmla="*/ 691515 w 958214"/>
              <a:gd name="connsiteY2952" fmla="*/ 275273 h 499110"/>
              <a:gd name="connsiteX2953" fmla="*/ 645795 w 958214"/>
              <a:gd name="connsiteY2953" fmla="*/ 273368 h 499110"/>
              <a:gd name="connsiteX2954" fmla="*/ 639128 w 958214"/>
              <a:gd name="connsiteY2954" fmla="*/ 274320 h 499110"/>
              <a:gd name="connsiteX2955" fmla="*/ 638175 w 958214"/>
              <a:gd name="connsiteY2955" fmla="*/ 277178 h 499110"/>
              <a:gd name="connsiteX2956" fmla="*/ 636270 w 958214"/>
              <a:gd name="connsiteY2956" fmla="*/ 279083 h 499110"/>
              <a:gd name="connsiteX2957" fmla="*/ 632460 w 958214"/>
              <a:gd name="connsiteY2957" fmla="*/ 277178 h 499110"/>
              <a:gd name="connsiteX2958" fmla="*/ 625793 w 958214"/>
              <a:gd name="connsiteY2958" fmla="*/ 272415 h 499110"/>
              <a:gd name="connsiteX2959" fmla="*/ 627698 w 958214"/>
              <a:gd name="connsiteY2959" fmla="*/ 270510 h 499110"/>
              <a:gd name="connsiteX2960" fmla="*/ 616268 w 958214"/>
              <a:gd name="connsiteY2960" fmla="*/ 271463 h 499110"/>
              <a:gd name="connsiteX2961" fmla="*/ 620078 w 958214"/>
              <a:gd name="connsiteY2961" fmla="*/ 270510 h 499110"/>
              <a:gd name="connsiteX2962" fmla="*/ 620078 w 958214"/>
              <a:gd name="connsiteY2962" fmla="*/ 268605 h 499110"/>
              <a:gd name="connsiteX2963" fmla="*/ 631508 w 958214"/>
              <a:gd name="connsiteY2963" fmla="*/ 266700 h 499110"/>
              <a:gd name="connsiteX2964" fmla="*/ 622935 w 958214"/>
              <a:gd name="connsiteY2964" fmla="*/ 267653 h 499110"/>
              <a:gd name="connsiteX2965" fmla="*/ 616268 w 958214"/>
              <a:gd name="connsiteY2965" fmla="*/ 264795 h 499110"/>
              <a:gd name="connsiteX2966" fmla="*/ 619125 w 958214"/>
              <a:gd name="connsiteY2966" fmla="*/ 268605 h 499110"/>
              <a:gd name="connsiteX2967" fmla="*/ 615315 w 958214"/>
              <a:gd name="connsiteY2967" fmla="*/ 269558 h 499110"/>
              <a:gd name="connsiteX2968" fmla="*/ 610553 w 958214"/>
              <a:gd name="connsiteY2968" fmla="*/ 267653 h 499110"/>
              <a:gd name="connsiteX2969" fmla="*/ 612458 w 958214"/>
              <a:gd name="connsiteY2969" fmla="*/ 264795 h 499110"/>
              <a:gd name="connsiteX2970" fmla="*/ 616268 w 958214"/>
              <a:gd name="connsiteY2970" fmla="*/ 264795 h 499110"/>
              <a:gd name="connsiteX2971" fmla="*/ 618173 w 958214"/>
              <a:gd name="connsiteY2971" fmla="*/ 261938 h 499110"/>
              <a:gd name="connsiteX2972" fmla="*/ 621983 w 958214"/>
              <a:gd name="connsiteY2972" fmla="*/ 264795 h 499110"/>
              <a:gd name="connsiteX2973" fmla="*/ 626745 w 958214"/>
              <a:gd name="connsiteY2973" fmla="*/ 263843 h 499110"/>
              <a:gd name="connsiteX2974" fmla="*/ 627698 w 958214"/>
              <a:gd name="connsiteY2974" fmla="*/ 265748 h 499110"/>
              <a:gd name="connsiteX2975" fmla="*/ 635318 w 958214"/>
              <a:gd name="connsiteY2975" fmla="*/ 265748 h 499110"/>
              <a:gd name="connsiteX2976" fmla="*/ 635318 w 958214"/>
              <a:gd name="connsiteY2976" fmla="*/ 263843 h 499110"/>
              <a:gd name="connsiteX2977" fmla="*/ 658178 w 958214"/>
              <a:gd name="connsiteY2977" fmla="*/ 265748 h 499110"/>
              <a:gd name="connsiteX2978" fmla="*/ 667703 w 958214"/>
              <a:gd name="connsiteY2978" fmla="*/ 268605 h 499110"/>
              <a:gd name="connsiteX2979" fmla="*/ 664845 w 958214"/>
              <a:gd name="connsiteY2979" fmla="*/ 266700 h 499110"/>
              <a:gd name="connsiteX2980" fmla="*/ 661035 w 958214"/>
              <a:gd name="connsiteY2980" fmla="*/ 266700 h 499110"/>
              <a:gd name="connsiteX2981" fmla="*/ 670560 w 958214"/>
              <a:gd name="connsiteY2981" fmla="*/ 265748 h 499110"/>
              <a:gd name="connsiteX2982" fmla="*/ 669608 w 958214"/>
              <a:gd name="connsiteY2982" fmla="*/ 267653 h 499110"/>
              <a:gd name="connsiteX2983" fmla="*/ 680085 w 958214"/>
              <a:gd name="connsiteY2983" fmla="*/ 268605 h 499110"/>
              <a:gd name="connsiteX2984" fmla="*/ 687705 w 958214"/>
              <a:gd name="connsiteY2984" fmla="*/ 262890 h 499110"/>
              <a:gd name="connsiteX2985" fmla="*/ 684848 w 958214"/>
              <a:gd name="connsiteY2985" fmla="*/ 260985 h 499110"/>
              <a:gd name="connsiteX2986" fmla="*/ 685800 w 958214"/>
              <a:gd name="connsiteY2986" fmla="*/ 260033 h 499110"/>
              <a:gd name="connsiteX2987" fmla="*/ 689610 w 958214"/>
              <a:gd name="connsiteY2987" fmla="*/ 260985 h 499110"/>
              <a:gd name="connsiteX2988" fmla="*/ 691515 w 958214"/>
              <a:gd name="connsiteY2988" fmla="*/ 260033 h 499110"/>
              <a:gd name="connsiteX2989" fmla="*/ 689610 w 958214"/>
              <a:gd name="connsiteY2989" fmla="*/ 257175 h 499110"/>
              <a:gd name="connsiteX2990" fmla="*/ 692468 w 958214"/>
              <a:gd name="connsiteY2990" fmla="*/ 255270 h 499110"/>
              <a:gd name="connsiteX2991" fmla="*/ 692468 w 958214"/>
              <a:gd name="connsiteY2991" fmla="*/ 257175 h 499110"/>
              <a:gd name="connsiteX2992" fmla="*/ 700088 w 958214"/>
              <a:gd name="connsiteY2992" fmla="*/ 256223 h 499110"/>
              <a:gd name="connsiteX2993" fmla="*/ 693420 w 958214"/>
              <a:gd name="connsiteY2993" fmla="*/ 261938 h 499110"/>
              <a:gd name="connsiteX2994" fmla="*/ 690563 w 958214"/>
              <a:gd name="connsiteY2994" fmla="*/ 261938 h 499110"/>
              <a:gd name="connsiteX2995" fmla="*/ 690563 w 958214"/>
              <a:gd name="connsiteY2995" fmla="*/ 268605 h 499110"/>
              <a:gd name="connsiteX2996" fmla="*/ 697230 w 958214"/>
              <a:gd name="connsiteY2996" fmla="*/ 268605 h 499110"/>
              <a:gd name="connsiteX2997" fmla="*/ 696278 w 958214"/>
              <a:gd name="connsiteY2997" fmla="*/ 266700 h 499110"/>
              <a:gd name="connsiteX2998" fmla="*/ 699135 w 958214"/>
              <a:gd name="connsiteY2998" fmla="*/ 269558 h 499110"/>
              <a:gd name="connsiteX2999" fmla="*/ 692468 w 958214"/>
              <a:gd name="connsiteY2999" fmla="*/ 270510 h 499110"/>
              <a:gd name="connsiteX3000" fmla="*/ 693420 w 958214"/>
              <a:gd name="connsiteY3000" fmla="*/ 272415 h 499110"/>
              <a:gd name="connsiteX3001" fmla="*/ 708660 w 958214"/>
              <a:gd name="connsiteY3001" fmla="*/ 270510 h 499110"/>
              <a:gd name="connsiteX3002" fmla="*/ 704850 w 958214"/>
              <a:gd name="connsiteY3002" fmla="*/ 272415 h 499110"/>
              <a:gd name="connsiteX3003" fmla="*/ 686753 w 958214"/>
              <a:gd name="connsiteY3003" fmla="*/ 273368 h 499110"/>
              <a:gd name="connsiteX3004" fmla="*/ 700088 w 958214"/>
              <a:gd name="connsiteY3004" fmla="*/ 276225 h 499110"/>
              <a:gd name="connsiteX3005" fmla="*/ 716280 w 958214"/>
              <a:gd name="connsiteY3005" fmla="*/ 274320 h 499110"/>
              <a:gd name="connsiteX3006" fmla="*/ 713423 w 958214"/>
              <a:gd name="connsiteY3006" fmla="*/ 273368 h 499110"/>
              <a:gd name="connsiteX3007" fmla="*/ 720090 w 958214"/>
              <a:gd name="connsiteY3007" fmla="*/ 273368 h 499110"/>
              <a:gd name="connsiteX3008" fmla="*/ 719138 w 958214"/>
              <a:gd name="connsiteY3008" fmla="*/ 272415 h 499110"/>
              <a:gd name="connsiteX3009" fmla="*/ 726758 w 958214"/>
              <a:gd name="connsiteY3009" fmla="*/ 273368 h 499110"/>
              <a:gd name="connsiteX3010" fmla="*/ 731520 w 958214"/>
              <a:gd name="connsiteY3010" fmla="*/ 271463 h 499110"/>
              <a:gd name="connsiteX3011" fmla="*/ 712470 w 958214"/>
              <a:gd name="connsiteY3011" fmla="*/ 270510 h 499110"/>
              <a:gd name="connsiteX3012" fmla="*/ 708660 w 958214"/>
              <a:gd name="connsiteY3012" fmla="*/ 268605 h 499110"/>
              <a:gd name="connsiteX3013" fmla="*/ 718185 w 958214"/>
              <a:gd name="connsiteY3013" fmla="*/ 268605 h 499110"/>
              <a:gd name="connsiteX3014" fmla="*/ 710565 w 958214"/>
              <a:gd name="connsiteY3014" fmla="*/ 262890 h 499110"/>
              <a:gd name="connsiteX3015" fmla="*/ 720090 w 958214"/>
              <a:gd name="connsiteY3015" fmla="*/ 267653 h 499110"/>
              <a:gd name="connsiteX3016" fmla="*/ 721995 w 958214"/>
              <a:gd name="connsiteY3016" fmla="*/ 266700 h 499110"/>
              <a:gd name="connsiteX3017" fmla="*/ 718185 w 958214"/>
              <a:gd name="connsiteY3017" fmla="*/ 266700 h 499110"/>
              <a:gd name="connsiteX3018" fmla="*/ 723900 w 958214"/>
              <a:gd name="connsiteY3018" fmla="*/ 264795 h 499110"/>
              <a:gd name="connsiteX3019" fmla="*/ 722948 w 958214"/>
              <a:gd name="connsiteY3019" fmla="*/ 267653 h 499110"/>
              <a:gd name="connsiteX3020" fmla="*/ 736283 w 958214"/>
              <a:gd name="connsiteY3020" fmla="*/ 268605 h 499110"/>
              <a:gd name="connsiteX3021" fmla="*/ 731520 w 958214"/>
              <a:gd name="connsiteY3021" fmla="*/ 266700 h 499110"/>
              <a:gd name="connsiteX3022" fmla="*/ 748665 w 958214"/>
              <a:gd name="connsiteY3022" fmla="*/ 267653 h 499110"/>
              <a:gd name="connsiteX3023" fmla="*/ 743903 w 958214"/>
              <a:gd name="connsiteY3023" fmla="*/ 265748 h 499110"/>
              <a:gd name="connsiteX3024" fmla="*/ 758190 w 958214"/>
              <a:gd name="connsiteY3024" fmla="*/ 264795 h 499110"/>
              <a:gd name="connsiteX3025" fmla="*/ 759143 w 958214"/>
              <a:gd name="connsiteY3025" fmla="*/ 262890 h 499110"/>
              <a:gd name="connsiteX3026" fmla="*/ 765810 w 958214"/>
              <a:gd name="connsiteY3026" fmla="*/ 262890 h 499110"/>
              <a:gd name="connsiteX3027" fmla="*/ 761048 w 958214"/>
              <a:gd name="connsiteY3027" fmla="*/ 266700 h 499110"/>
              <a:gd name="connsiteX3028" fmla="*/ 767715 w 958214"/>
              <a:gd name="connsiteY3028" fmla="*/ 267653 h 499110"/>
              <a:gd name="connsiteX3029" fmla="*/ 767715 w 958214"/>
              <a:gd name="connsiteY3029" fmla="*/ 265748 h 499110"/>
              <a:gd name="connsiteX3030" fmla="*/ 776288 w 958214"/>
              <a:gd name="connsiteY3030" fmla="*/ 265748 h 499110"/>
              <a:gd name="connsiteX3031" fmla="*/ 772478 w 958214"/>
              <a:gd name="connsiteY3031" fmla="*/ 266700 h 499110"/>
              <a:gd name="connsiteX3032" fmla="*/ 781050 w 958214"/>
              <a:gd name="connsiteY3032" fmla="*/ 267653 h 499110"/>
              <a:gd name="connsiteX3033" fmla="*/ 782003 w 958214"/>
              <a:gd name="connsiteY3033" fmla="*/ 269558 h 499110"/>
              <a:gd name="connsiteX3034" fmla="*/ 785813 w 958214"/>
              <a:gd name="connsiteY3034" fmla="*/ 269558 h 499110"/>
              <a:gd name="connsiteX3035" fmla="*/ 785813 w 958214"/>
              <a:gd name="connsiteY3035" fmla="*/ 267653 h 499110"/>
              <a:gd name="connsiteX3036" fmla="*/ 797243 w 958214"/>
              <a:gd name="connsiteY3036" fmla="*/ 268605 h 499110"/>
              <a:gd name="connsiteX3037" fmla="*/ 796290 w 958214"/>
              <a:gd name="connsiteY3037" fmla="*/ 270510 h 499110"/>
              <a:gd name="connsiteX3038" fmla="*/ 800100 w 958214"/>
              <a:gd name="connsiteY3038" fmla="*/ 271463 h 499110"/>
              <a:gd name="connsiteX3039" fmla="*/ 805815 w 958214"/>
              <a:gd name="connsiteY3039" fmla="*/ 269558 h 499110"/>
              <a:gd name="connsiteX3040" fmla="*/ 808673 w 958214"/>
              <a:gd name="connsiteY3040" fmla="*/ 271463 h 499110"/>
              <a:gd name="connsiteX3041" fmla="*/ 810578 w 958214"/>
              <a:gd name="connsiteY3041" fmla="*/ 269558 h 499110"/>
              <a:gd name="connsiteX3042" fmla="*/ 810578 w 958214"/>
              <a:gd name="connsiteY3042" fmla="*/ 271463 h 499110"/>
              <a:gd name="connsiteX3043" fmla="*/ 815340 w 958214"/>
              <a:gd name="connsiteY3043" fmla="*/ 269558 h 499110"/>
              <a:gd name="connsiteX3044" fmla="*/ 816293 w 958214"/>
              <a:gd name="connsiteY3044" fmla="*/ 268605 h 499110"/>
              <a:gd name="connsiteX3045" fmla="*/ 812483 w 958214"/>
              <a:gd name="connsiteY3045" fmla="*/ 267653 h 499110"/>
              <a:gd name="connsiteX3046" fmla="*/ 819150 w 958214"/>
              <a:gd name="connsiteY3046" fmla="*/ 267653 h 499110"/>
              <a:gd name="connsiteX3047" fmla="*/ 817245 w 958214"/>
              <a:gd name="connsiteY3047" fmla="*/ 269558 h 499110"/>
              <a:gd name="connsiteX3048" fmla="*/ 821055 w 958214"/>
              <a:gd name="connsiteY3048" fmla="*/ 271463 h 499110"/>
              <a:gd name="connsiteX3049" fmla="*/ 822008 w 958214"/>
              <a:gd name="connsiteY3049" fmla="*/ 268605 h 499110"/>
              <a:gd name="connsiteX3050" fmla="*/ 824865 w 958214"/>
              <a:gd name="connsiteY3050" fmla="*/ 269558 h 499110"/>
              <a:gd name="connsiteX3051" fmla="*/ 822960 w 958214"/>
              <a:gd name="connsiteY3051" fmla="*/ 272415 h 499110"/>
              <a:gd name="connsiteX3052" fmla="*/ 818198 w 958214"/>
              <a:gd name="connsiteY3052" fmla="*/ 271463 h 499110"/>
              <a:gd name="connsiteX3053" fmla="*/ 822960 w 958214"/>
              <a:gd name="connsiteY3053" fmla="*/ 273368 h 499110"/>
              <a:gd name="connsiteX3054" fmla="*/ 827723 w 958214"/>
              <a:gd name="connsiteY3054" fmla="*/ 274320 h 499110"/>
              <a:gd name="connsiteX3055" fmla="*/ 842963 w 958214"/>
              <a:gd name="connsiteY3055" fmla="*/ 273368 h 499110"/>
              <a:gd name="connsiteX3056" fmla="*/ 841058 w 958214"/>
              <a:gd name="connsiteY3056" fmla="*/ 272415 h 499110"/>
              <a:gd name="connsiteX3057" fmla="*/ 842010 w 958214"/>
              <a:gd name="connsiteY3057" fmla="*/ 270510 h 499110"/>
              <a:gd name="connsiteX3058" fmla="*/ 844868 w 958214"/>
              <a:gd name="connsiteY3058" fmla="*/ 272415 h 499110"/>
              <a:gd name="connsiteX3059" fmla="*/ 849630 w 958214"/>
              <a:gd name="connsiteY3059" fmla="*/ 270510 h 499110"/>
              <a:gd name="connsiteX3060" fmla="*/ 861060 w 958214"/>
              <a:gd name="connsiteY3060" fmla="*/ 271463 h 499110"/>
              <a:gd name="connsiteX3061" fmla="*/ 860108 w 958214"/>
              <a:gd name="connsiteY3061" fmla="*/ 268605 h 499110"/>
              <a:gd name="connsiteX3062" fmla="*/ 862965 w 958214"/>
              <a:gd name="connsiteY3062" fmla="*/ 266700 h 499110"/>
              <a:gd name="connsiteX3063" fmla="*/ 862013 w 958214"/>
              <a:gd name="connsiteY3063" fmla="*/ 271463 h 499110"/>
              <a:gd name="connsiteX3064" fmla="*/ 863918 w 958214"/>
              <a:gd name="connsiteY3064" fmla="*/ 271463 h 499110"/>
              <a:gd name="connsiteX3065" fmla="*/ 864870 w 958214"/>
              <a:gd name="connsiteY3065" fmla="*/ 268605 h 499110"/>
              <a:gd name="connsiteX3066" fmla="*/ 870585 w 958214"/>
              <a:gd name="connsiteY3066" fmla="*/ 270510 h 499110"/>
              <a:gd name="connsiteX3067" fmla="*/ 877253 w 958214"/>
              <a:gd name="connsiteY3067" fmla="*/ 270510 h 499110"/>
              <a:gd name="connsiteX3068" fmla="*/ 874395 w 958214"/>
              <a:gd name="connsiteY3068" fmla="*/ 267653 h 499110"/>
              <a:gd name="connsiteX3069" fmla="*/ 877253 w 958214"/>
              <a:gd name="connsiteY3069" fmla="*/ 269558 h 499110"/>
              <a:gd name="connsiteX3070" fmla="*/ 893445 w 958214"/>
              <a:gd name="connsiteY3070" fmla="*/ 267653 h 499110"/>
              <a:gd name="connsiteX3071" fmla="*/ 899160 w 958214"/>
              <a:gd name="connsiteY3071" fmla="*/ 270510 h 499110"/>
              <a:gd name="connsiteX3072" fmla="*/ 900113 w 958214"/>
              <a:gd name="connsiteY3072" fmla="*/ 267653 h 499110"/>
              <a:gd name="connsiteX3073" fmla="*/ 905828 w 958214"/>
              <a:gd name="connsiteY3073" fmla="*/ 267653 h 499110"/>
              <a:gd name="connsiteX3074" fmla="*/ 905828 w 958214"/>
              <a:gd name="connsiteY3074" fmla="*/ 270510 h 499110"/>
              <a:gd name="connsiteX3075" fmla="*/ 910590 w 958214"/>
              <a:gd name="connsiteY3075" fmla="*/ 268605 h 499110"/>
              <a:gd name="connsiteX3076" fmla="*/ 907733 w 958214"/>
              <a:gd name="connsiteY3076" fmla="*/ 266700 h 499110"/>
              <a:gd name="connsiteX3077" fmla="*/ 911543 w 958214"/>
              <a:gd name="connsiteY3077" fmla="*/ 264795 h 499110"/>
              <a:gd name="connsiteX3078" fmla="*/ 911543 w 958214"/>
              <a:gd name="connsiteY3078" fmla="*/ 268605 h 499110"/>
              <a:gd name="connsiteX3079" fmla="*/ 915353 w 958214"/>
              <a:gd name="connsiteY3079" fmla="*/ 264795 h 499110"/>
              <a:gd name="connsiteX3080" fmla="*/ 935355 w 958214"/>
              <a:gd name="connsiteY3080" fmla="*/ 263843 h 499110"/>
              <a:gd name="connsiteX3081" fmla="*/ 930593 w 958214"/>
              <a:gd name="connsiteY3081" fmla="*/ 261938 h 499110"/>
              <a:gd name="connsiteX3082" fmla="*/ 937260 w 958214"/>
              <a:gd name="connsiteY3082" fmla="*/ 263843 h 499110"/>
              <a:gd name="connsiteX3083" fmla="*/ 940118 w 958214"/>
              <a:gd name="connsiteY3083" fmla="*/ 263843 h 499110"/>
              <a:gd name="connsiteX3084" fmla="*/ 939165 w 958214"/>
              <a:gd name="connsiteY3084" fmla="*/ 260033 h 499110"/>
              <a:gd name="connsiteX3085" fmla="*/ 941070 w 958214"/>
              <a:gd name="connsiteY3085" fmla="*/ 259080 h 499110"/>
              <a:gd name="connsiteX3086" fmla="*/ 956310 w 958214"/>
              <a:gd name="connsiteY3086" fmla="*/ 257175 h 499110"/>
              <a:gd name="connsiteX3087" fmla="*/ 949643 w 958214"/>
              <a:gd name="connsiteY3087" fmla="*/ 252413 h 499110"/>
              <a:gd name="connsiteX3088" fmla="*/ 907733 w 958214"/>
              <a:gd name="connsiteY3088" fmla="*/ 235268 h 499110"/>
              <a:gd name="connsiteX3089" fmla="*/ 909638 w 958214"/>
              <a:gd name="connsiteY3089" fmla="*/ 239078 h 499110"/>
              <a:gd name="connsiteX3090" fmla="*/ 907733 w 958214"/>
              <a:gd name="connsiteY3090" fmla="*/ 235268 h 499110"/>
              <a:gd name="connsiteX3091" fmla="*/ 902970 w 958214"/>
              <a:gd name="connsiteY3091" fmla="*/ 238125 h 499110"/>
              <a:gd name="connsiteX3092" fmla="*/ 899160 w 958214"/>
              <a:gd name="connsiteY3092" fmla="*/ 239078 h 499110"/>
              <a:gd name="connsiteX3093" fmla="*/ 902970 w 958214"/>
              <a:gd name="connsiteY3093" fmla="*/ 238125 h 499110"/>
              <a:gd name="connsiteX3094" fmla="*/ 880110 w 958214"/>
              <a:gd name="connsiteY3094" fmla="*/ 236220 h 499110"/>
              <a:gd name="connsiteX3095" fmla="*/ 880110 w 958214"/>
              <a:gd name="connsiteY3095" fmla="*/ 237173 h 499110"/>
              <a:gd name="connsiteX3096" fmla="*/ 883920 w 958214"/>
              <a:gd name="connsiteY3096" fmla="*/ 238125 h 499110"/>
              <a:gd name="connsiteX3097" fmla="*/ 882015 w 958214"/>
              <a:gd name="connsiteY3097" fmla="*/ 240030 h 499110"/>
              <a:gd name="connsiteX3098" fmla="*/ 878205 w 958214"/>
              <a:gd name="connsiteY3098" fmla="*/ 240030 h 499110"/>
              <a:gd name="connsiteX3099" fmla="*/ 880110 w 958214"/>
              <a:gd name="connsiteY3099" fmla="*/ 236220 h 499110"/>
              <a:gd name="connsiteX3100" fmla="*/ 757238 w 958214"/>
              <a:gd name="connsiteY3100" fmla="*/ 202883 h 499110"/>
              <a:gd name="connsiteX3101" fmla="*/ 756285 w 958214"/>
              <a:gd name="connsiteY3101" fmla="*/ 203835 h 499110"/>
              <a:gd name="connsiteX3102" fmla="*/ 754380 w 958214"/>
              <a:gd name="connsiteY3102" fmla="*/ 203835 h 499110"/>
              <a:gd name="connsiteX3103" fmla="*/ 755333 w 958214"/>
              <a:gd name="connsiteY3103" fmla="*/ 202883 h 499110"/>
              <a:gd name="connsiteX3104" fmla="*/ 752475 w 958214"/>
              <a:gd name="connsiteY3104" fmla="*/ 201930 h 499110"/>
              <a:gd name="connsiteX3105" fmla="*/ 752475 w 958214"/>
              <a:gd name="connsiteY3105" fmla="*/ 200978 h 499110"/>
              <a:gd name="connsiteX3106" fmla="*/ 757238 w 958214"/>
              <a:gd name="connsiteY3106" fmla="*/ 202883 h 499110"/>
              <a:gd name="connsiteX3107" fmla="*/ 742950 w 958214"/>
              <a:gd name="connsiteY3107" fmla="*/ 201930 h 499110"/>
              <a:gd name="connsiteX3108" fmla="*/ 739140 w 958214"/>
              <a:gd name="connsiteY3108" fmla="*/ 203835 h 499110"/>
              <a:gd name="connsiteX3109" fmla="*/ 742950 w 958214"/>
              <a:gd name="connsiteY3109" fmla="*/ 201930 h 499110"/>
              <a:gd name="connsiteX3110" fmla="*/ 733425 w 958214"/>
              <a:gd name="connsiteY3110" fmla="*/ 200025 h 499110"/>
              <a:gd name="connsiteX3111" fmla="*/ 730568 w 958214"/>
              <a:gd name="connsiteY3111" fmla="*/ 202883 h 499110"/>
              <a:gd name="connsiteX3112" fmla="*/ 732473 w 958214"/>
              <a:gd name="connsiteY3112" fmla="*/ 201930 h 499110"/>
              <a:gd name="connsiteX3113" fmla="*/ 728663 w 958214"/>
              <a:gd name="connsiteY3113" fmla="*/ 201930 h 499110"/>
              <a:gd name="connsiteX3114" fmla="*/ 733425 w 958214"/>
              <a:gd name="connsiteY3114" fmla="*/ 200025 h 499110"/>
              <a:gd name="connsiteX3115" fmla="*/ 726758 w 958214"/>
              <a:gd name="connsiteY3115" fmla="*/ 202883 h 499110"/>
              <a:gd name="connsiteX3116" fmla="*/ 721043 w 958214"/>
              <a:gd name="connsiteY3116" fmla="*/ 203835 h 499110"/>
              <a:gd name="connsiteX3117" fmla="*/ 726758 w 958214"/>
              <a:gd name="connsiteY3117" fmla="*/ 202883 h 499110"/>
              <a:gd name="connsiteX3118" fmla="*/ 711518 w 958214"/>
              <a:gd name="connsiteY3118" fmla="*/ 200025 h 499110"/>
              <a:gd name="connsiteX3119" fmla="*/ 706755 w 958214"/>
              <a:gd name="connsiteY3119" fmla="*/ 201930 h 499110"/>
              <a:gd name="connsiteX3120" fmla="*/ 711518 w 958214"/>
              <a:gd name="connsiteY3120" fmla="*/ 200025 h 499110"/>
              <a:gd name="connsiteX3121" fmla="*/ 759143 w 958214"/>
              <a:gd name="connsiteY3121" fmla="*/ 192405 h 499110"/>
              <a:gd name="connsiteX3122" fmla="*/ 753428 w 958214"/>
              <a:gd name="connsiteY3122" fmla="*/ 189548 h 499110"/>
              <a:gd name="connsiteX3123" fmla="*/ 760095 w 958214"/>
              <a:gd name="connsiteY3123" fmla="*/ 189548 h 499110"/>
              <a:gd name="connsiteX3124" fmla="*/ 761048 w 958214"/>
              <a:gd name="connsiteY3124" fmla="*/ 190500 h 499110"/>
              <a:gd name="connsiteX3125" fmla="*/ 761048 w 958214"/>
              <a:gd name="connsiteY3125" fmla="*/ 191453 h 499110"/>
              <a:gd name="connsiteX3126" fmla="*/ 759143 w 958214"/>
              <a:gd name="connsiteY3126" fmla="*/ 192405 h 499110"/>
              <a:gd name="connsiteX3127" fmla="*/ 741998 w 958214"/>
              <a:gd name="connsiteY3127" fmla="*/ 180023 h 499110"/>
              <a:gd name="connsiteX3128" fmla="*/ 744855 w 958214"/>
              <a:gd name="connsiteY3128" fmla="*/ 179070 h 499110"/>
              <a:gd name="connsiteX3129" fmla="*/ 746760 w 958214"/>
              <a:gd name="connsiteY3129" fmla="*/ 177165 h 499110"/>
              <a:gd name="connsiteX3130" fmla="*/ 741998 w 958214"/>
              <a:gd name="connsiteY3130" fmla="*/ 180023 h 499110"/>
              <a:gd name="connsiteX3131" fmla="*/ 743903 w 958214"/>
              <a:gd name="connsiteY3131" fmla="*/ 169545 h 499110"/>
              <a:gd name="connsiteX3132" fmla="*/ 741045 w 958214"/>
              <a:gd name="connsiteY3132" fmla="*/ 171450 h 499110"/>
              <a:gd name="connsiteX3133" fmla="*/ 743903 w 958214"/>
              <a:gd name="connsiteY3133" fmla="*/ 169545 h 499110"/>
              <a:gd name="connsiteX3134" fmla="*/ 738188 w 958214"/>
              <a:gd name="connsiteY3134" fmla="*/ 166688 h 499110"/>
              <a:gd name="connsiteX3135" fmla="*/ 739140 w 958214"/>
              <a:gd name="connsiteY3135" fmla="*/ 168593 h 499110"/>
              <a:gd name="connsiteX3136" fmla="*/ 734378 w 958214"/>
              <a:gd name="connsiteY3136" fmla="*/ 167640 h 499110"/>
              <a:gd name="connsiteX3137" fmla="*/ 738188 w 958214"/>
              <a:gd name="connsiteY3137" fmla="*/ 166688 h 499110"/>
              <a:gd name="connsiteX3138" fmla="*/ 731520 w 958214"/>
              <a:gd name="connsiteY3138" fmla="*/ 166688 h 499110"/>
              <a:gd name="connsiteX3139" fmla="*/ 734378 w 958214"/>
              <a:gd name="connsiteY3139" fmla="*/ 164783 h 499110"/>
              <a:gd name="connsiteX3140" fmla="*/ 732473 w 958214"/>
              <a:gd name="connsiteY3140" fmla="*/ 167640 h 499110"/>
              <a:gd name="connsiteX3141" fmla="*/ 724853 w 958214"/>
              <a:gd name="connsiteY3141" fmla="*/ 164783 h 499110"/>
              <a:gd name="connsiteX3142" fmla="*/ 731520 w 958214"/>
              <a:gd name="connsiteY3142" fmla="*/ 166688 h 499110"/>
              <a:gd name="connsiteX3143" fmla="*/ 721043 w 958214"/>
              <a:gd name="connsiteY3143" fmla="*/ 157163 h 499110"/>
              <a:gd name="connsiteX3144" fmla="*/ 724853 w 958214"/>
              <a:gd name="connsiteY3144" fmla="*/ 160020 h 499110"/>
              <a:gd name="connsiteX3145" fmla="*/ 720090 w 958214"/>
              <a:gd name="connsiteY3145" fmla="*/ 160020 h 499110"/>
              <a:gd name="connsiteX3146" fmla="*/ 721043 w 958214"/>
              <a:gd name="connsiteY3146" fmla="*/ 157163 h 499110"/>
              <a:gd name="connsiteX3147" fmla="*/ 715328 w 958214"/>
              <a:gd name="connsiteY3147" fmla="*/ 161925 h 499110"/>
              <a:gd name="connsiteX3148" fmla="*/ 709613 w 958214"/>
              <a:gd name="connsiteY3148" fmla="*/ 162878 h 499110"/>
              <a:gd name="connsiteX3149" fmla="*/ 715328 w 958214"/>
              <a:gd name="connsiteY3149" fmla="*/ 161925 h 499110"/>
              <a:gd name="connsiteX3150" fmla="*/ 707708 w 958214"/>
              <a:gd name="connsiteY3150" fmla="*/ 160020 h 499110"/>
              <a:gd name="connsiteX3151" fmla="*/ 698183 w 958214"/>
              <a:gd name="connsiteY3151" fmla="*/ 160973 h 499110"/>
              <a:gd name="connsiteX3152" fmla="*/ 707708 w 958214"/>
              <a:gd name="connsiteY3152" fmla="*/ 160020 h 499110"/>
              <a:gd name="connsiteX3153" fmla="*/ 800100 w 958214"/>
              <a:gd name="connsiteY3153" fmla="*/ 142875 h 499110"/>
              <a:gd name="connsiteX3154" fmla="*/ 796290 w 958214"/>
              <a:gd name="connsiteY3154" fmla="*/ 141923 h 499110"/>
              <a:gd name="connsiteX3155" fmla="*/ 800100 w 958214"/>
              <a:gd name="connsiteY3155" fmla="*/ 142875 h 499110"/>
              <a:gd name="connsiteX3156" fmla="*/ 739140 w 958214"/>
              <a:gd name="connsiteY3156" fmla="*/ 138113 h 499110"/>
              <a:gd name="connsiteX3157" fmla="*/ 735330 w 958214"/>
              <a:gd name="connsiteY3157" fmla="*/ 139065 h 499110"/>
              <a:gd name="connsiteX3158" fmla="*/ 739140 w 958214"/>
              <a:gd name="connsiteY3158" fmla="*/ 138113 h 499110"/>
              <a:gd name="connsiteX3159" fmla="*/ 736283 w 958214"/>
              <a:gd name="connsiteY3159" fmla="*/ 140970 h 499110"/>
              <a:gd name="connsiteX3160" fmla="*/ 731520 w 958214"/>
              <a:gd name="connsiteY3160" fmla="*/ 141923 h 499110"/>
              <a:gd name="connsiteX3161" fmla="*/ 727710 w 958214"/>
              <a:gd name="connsiteY3161" fmla="*/ 140018 h 499110"/>
              <a:gd name="connsiteX3162" fmla="*/ 736283 w 958214"/>
              <a:gd name="connsiteY3162" fmla="*/ 140970 h 499110"/>
              <a:gd name="connsiteX3163" fmla="*/ 693420 w 958214"/>
              <a:gd name="connsiteY3163" fmla="*/ 139065 h 499110"/>
              <a:gd name="connsiteX3164" fmla="*/ 684848 w 958214"/>
              <a:gd name="connsiteY3164" fmla="*/ 140018 h 499110"/>
              <a:gd name="connsiteX3165" fmla="*/ 693420 w 958214"/>
              <a:gd name="connsiteY3165" fmla="*/ 139065 h 499110"/>
              <a:gd name="connsiteX3166" fmla="*/ 4763 w 958214"/>
              <a:gd name="connsiteY3166" fmla="*/ 350520 h 499110"/>
              <a:gd name="connsiteX3167" fmla="*/ 12383 w 958214"/>
              <a:gd name="connsiteY3167" fmla="*/ 350520 h 499110"/>
              <a:gd name="connsiteX3168" fmla="*/ 4763 w 958214"/>
              <a:gd name="connsiteY3168" fmla="*/ 350520 h 499110"/>
              <a:gd name="connsiteX3169" fmla="*/ 26670 w 958214"/>
              <a:gd name="connsiteY3169" fmla="*/ 365760 h 499110"/>
              <a:gd name="connsiteX3170" fmla="*/ 31433 w 958214"/>
              <a:gd name="connsiteY3170" fmla="*/ 366713 h 499110"/>
              <a:gd name="connsiteX3171" fmla="*/ 26670 w 958214"/>
              <a:gd name="connsiteY3171" fmla="*/ 365760 h 499110"/>
              <a:gd name="connsiteX3172" fmla="*/ 76200 w 958214"/>
              <a:gd name="connsiteY3172" fmla="*/ 397193 h 499110"/>
              <a:gd name="connsiteX3173" fmla="*/ 71438 w 958214"/>
              <a:gd name="connsiteY3173" fmla="*/ 395288 h 499110"/>
              <a:gd name="connsiteX3174" fmla="*/ 76200 w 958214"/>
              <a:gd name="connsiteY3174" fmla="*/ 395288 h 499110"/>
              <a:gd name="connsiteX3175" fmla="*/ 76200 w 958214"/>
              <a:gd name="connsiteY3175" fmla="*/ 397193 h 499110"/>
              <a:gd name="connsiteX3176" fmla="*/ 77153 w 958214"/>
              <a:gd name="connsiteY3176" fmla="*/ 400050 h 499110"/>
              <a:gd name="connsiteX3177" fmla="*/ 80010 w 958214"/>
              <a:gd name="connsiteY3177" fmla="*/ 399098 h 499110"/>
              <a:gd name="connsiteX3178" fmla="*/ 81915 w 958214"/>
              <a:gd name="connsiteY3178" fmla="*/ 401003 h 499110"/>
              <a:gd name="connsiteX3179" fmla="*/ 77153 w 958214"/>
              <a:gd name="connsiteY3179" fmla="*/ 400050 h 499110"/>
              <a:gd name="connsiteX3180" fmla="*/ 82868 w 958214"/>
              <a:gd name="connsiteY3180" fmla="*/ 389573 h 499110"/>
              <a:gd name="connsiteX3181" fmla="*/ 87630 w 958214"/>
              <a:gd name="connsiteY3181" fmla="*/ 390525 h 499110"/>
              <a:gd name="connsiteX3182" fmla="*/ 82868 w 958214"/>
              <a:gd name="connsiteY3182" fmla="*/ 389573 h 499110"/>
              <a:gd name="connsiteX3183" fmla="*/ 139065 w 958214"/>
              <a:gd name="connsiteY3183" fmla="*/ 470535 h 499110"/>
              <a:gd name="connsiteX3184" fmla="*/ 140970 w 958214"/>
              <a:gd name="connsiteY3184" fmla="*/ 469583 h 499110"/>
              <a:gd name="connsiteX3185" fmla="*/ 142875 w 958214"/>
              <a:gd name="connsiteY3185" fmla="*/ 467678 h 499110"/>
              <a:gd name="connsiteX3186" fmla="*/ 139065 w 958214"/>
              <a:gd name="connsiteY3186" fmla="*/ 470535 h 499110"/>
              <a:gd name="connsiteX3187" fmla="*/ 204788 w 958214"/>
              <a:gd name="connsiteY3187" fmla="*/ 462915 h 499110"/>
              <a:gd name="connsiteX3188" fmla="*/ 202883 w 958214"/>
              <a:gd name="connsiteY3188" fmla="*/ 465773 h 499110"/>
              <a:gd name="connsiteX3189" fmla="*/ 207645 w 958214"/>
              <a:gd name="connsiteY3189" fmla="*/ 466725 h 499110"/>
              <a:gd name="connsiteX3190" fmla="*/ 204788 w 958214"/>
              <a:gd name="connsiteY3190" fmla="*/ 462915 h 499110"/>
              <a:gd name="connsiteX3191" fmla="*/ 189548 w 958214"/>
              <a:gd name="connsiteY3191" fmla="*/ 460058 h 499110"/>
              <a:gd name="connsiteX3192" fmla="*/ 194310 w 958214"/>
              <a:gd name="connsiteY3192" fmla="*/ 461010 h 499110"/>
              <a:gd name="connsiteX3193" fmla="*/ 189548 w 958214"/>
              <a:gd name="connsiteY3193" fmla="*/ 461963 h 499110"/>
              <a:gd name="connsiteX3194" fmla="*/ 190500 w 958214"/>
              <a:gd name="connsiteY3194" fmla="*/ 464820 h 499110"/>
              <a:gd name="connsiteX3195" fmla="*/ 186690 w 958214"/>
              <a:gd name="connsiteY3195" fmla="*/ 462915 h 499110"/>
              <a:gd name="connsiteX3196" fmla="*/ 189548 w 958214"/>
              <a:gd name="connsiteY3196" fmla="*/ 460058 h 499110"/>
              <a:gd name="connsiteX3197" fmla="*/ 188595 w 958214"/>
              <a:gd name="connsiteY3197" fmla="*/ 460058 h 499110"/>
              <a:gd name="connsiteX3198" fmla="*/ 188595 w 958214"/>
              <a:gd name="connsiteY3198" fmla="*/ 460058 h 499110"/>
              <a:gd name="connsiteX3199" fmla="*/ 183833 w 958214"/>
              <a:gd name="connsiteY3199" fmla="*/ 462915 h 499110"/>
              <a:gd name="connsiteX3200" fmla="*/ 183833 w 958214"/>
              <a:gd name="connsiteY3200" fmla="*/ 460058 h 499110"/>
              <a:gd name="connsiteX3201" fmla="*/ 188595 w 958214"/>
              <a:gd name="connsiteY3201" fmla="*/ 460058 h 499110"/>
              <a:gd name="connsiteX3202" fmla="*/ 176213 w 958214"/>
              <a:gd name="connsiteY3202" fmla="*/ 461963 h 499110"/>
              <a:gd name="connsiteX3203" fmla="*/ 170498 w 958214"/>
              <a:gd name="connsiteY3203" fmla="*/ 462915 h 499110"/>
              <a:gd name="connsiteX3204" fmla="*/ 176213 w 958214"/>
              <a:gd name="connsiteY3204" fmla="*/ 461963 h 499110"/>
              <a:gd name="connsiteX3205" fmla="*/ 173355 w 958214"/>
              <a:gd name="connsiteY3205" fmla="*/ 457200 h 499110"/>
              <a:gd name="connsiteX3206" fmla="*/ 170498 w 958214"/>
              <a:gd name="connsiteY3206" fmla="*/ 461963 h 499110"/>
              <a:gd name="connsiteX3207" fmla="*/ 164783 w 958214"/>
              <a:gd name="connsiteY3207" fmla="*/ 461010 h 499110"/>
              <a:gd name="connsiteX3208" fmla="*/ 173355 w 958214"/>
              <a:gd name="connsiteY3208" fmla="*/ 457200 h 499110"/>
              <a:gd name="connsiteX3209" fmla="*/ 472440 w 958214"/>
              <a:gd name="connsiteY3209" fmla="*/ 437198 h 499110"/>
              <a:gd name="connsiteX3210" fmla="*/ 478155 w 958214"/>
              <a:gd name="connsiteY3210" fmla="*/ 440055 h 499110"/>
              <a:gd name="connsiteX3211" fmla="*/ 471488 w 958214"/>
              <a:gd name="connsiteY3211" fmla="*/ 441008 h 499110"/>
              <a:gd name="connsiteX3212" fmla="*/ 472440 w 958214"/>
              <a:gd name="connsiteY3212" fmla="*/ 437198 h 499110"/>
              <a:gd name="connsiteX3213" fmla="*/ 470535 w 958214"/>
              <a:gd name="connsiteY3213" fmla="*/ 441960 h 499110"/>
              <a:gd name="connsiteX3214" fmla="*/ 461010 w 958214"/>
              <a:gd name="connsiteY3214" fmla="*/ 441008 h 499110"/>
              <a:gd name="connsiteX3215" fmla="*/ 470535 w 958214"/>
              <a:gd name="connsiteY3215" fmla="*/ 441960 h 499110"/>
              <a:gd name="connsiteX3216" fmla="*/ 461010 w 958214"/>
              <a:gd name="connsiteY3216" fmla="*/ 443865 h 499110"/>
              <a:gd name="connsiteX3217" fmla="*/ 456248 w 958214"/>
              <a:gd name="connsiteY3217" fmla="*/ 441960 h 499110"/>
              <a:gd name="connsiteX3218" fmla="*/ 461010 w 958214"/>
              <a:gd name="connsiteY3218" fmla="*/ 443865 h 499110"/>
              <a:gd name="connsiteX3219" fmla="*/ 453390 w 958214"/>
              <a:gd name="connsiteY3219" fmla="*/ 440055 h 499110"/>
              <a:gd name="connsiteX3220" fmla="*/ 452438 w 958214"/>
              <a:gd name="connsiteY3220" fmla="*/ 436245 h 499110"/>
              <a:gd name="connsiteX3221" fmla="*/ 453390 w 958214"/>
              <a:gd name="connsiteY3221" fmla="*/ 440055 h 499110"/>
              <a:gd name="connsiteX3222" fmla="*/ 442913 w 958214"/>
              <a:gd name="connsiteY3222" fmla="*/ 443865 h 499110"/>
              <a:gd name="connsiteX3223" fmla="*/ 439103 w 958214"/>
              <a:gd name="connsiteY3223" fmla="*/ 445770 h 499110"/>
              <a:gd name="connsiteX3224" fmla="*/ 442913 w 958214"/>
              <a:gd name="connsiteY3224" fmla="*/ 443865 h 499110"/>
              <a:gd name="connsiteX3225" fmla="*/ 449580 w 958214"/>
              <a:gd name="connsiteY3225" fmla="*/ 418148 h 499110"/>
              <a:gd name="connsiteX3226" fmla="*/ 451485 w 958214"/>
              <a:gd name="connsiteY3226" fmla="*/ 421958 h 499110"/>
              <a:gd name="connsiteX3227" fmla="*/ 449580 w 958214"/>
              <a:gd name="connsiteY3227" fmla="*/ 418148 h 499110"/>
              <a:gd name="connsiteX3228" fmla="*/ 443865 w 958214"/>
              <a:gd name="connsiteY3228" fmla="*/ 421958 h 499110"/>
              <a:gd name="connsiteX3229" fmla="*/ 440055 w 958214"/>
              <a:gd name="connsiteY3229" fmla="*/ 422910 h 499110"/>
              <a:gd name="connsiteX3230" fmla="*/ 443865 w 958214"/>
              <a:gd name="connsiteY3230" fmla="*/ 421958 h 499110"/>
              <a:gd name="connsiteX3231" fmla="*/ 421005 w 958214"/>
              <a:gd name="connsiteY3231" fmla="*/ 420053 h 499110"/>
              <a:gd name="connsiteX3232" fmla="*/ 421005 w 958214"/>
              <a:gd name="connsiteY3232" fmla="*/ 421005 h 499110"/>
              <a:gd name="connsiteX3233" fmla="*/ 424815 w 958214"/>
              <a:gd name="connsiteY3233" fmla="*/ 421958 h 499110"/>
              <a:gd name="connsiteX3234" fmla="*/ 422910 w 958214"/>
              <a:gd name="connsiteY3234" fmla="*/ 423863 h 499110"/>
              <a:gd name="connsiteX3235" fmla="*/ 419100 w 958214"/>
              <a:gd name="connsiteY3235" fmla="*/ 423863 h 499110"/>
              <a:gd name="connsiteX3236" fmla="*/ 421005 w 958214"/>
              <a:gd name="connsiteY3236" fmla="*/ 420053 h 499110"/>
              <a:gd name="connsiteX3237" fmla="*/ 298133 w 958214"/>
              <a:gd name="connsiteY3237" fmla="*/ 385763 h 499110"/>
              <a:gd name="connsiteX3238" fmla="*/ 297180 w 958214"/>
              <a:gd name="connsiteY3238" fmla="*/ 386715 h 499110"/>
              <a:gd name="connsiteX3239" fmla="*/ 295275 w 958214"/>
              <a:gd name="connsiteY3239" fmla="*/ 386715 h 499110"/>
              <a:gd name="connsiteX3240" fmla="*/ 296228 w 958214"/>
              <a:gd name="connsiteY3240" fmla="*/ 385763 h 499110"/>
              <a:gd name="connsiteX3241" fmla="*/ 293370 w 958214"/>
              <a:gd name="connsiteY3241" fmla="*/ 384810 h 499110"/>
              <a:gd name="connsiteX3242" fmla="*/ 293370 w 958214"/>
              <a:gd name="connsiteY3242" fmla="*/ 383858 h 499110"/>
              <a:gd name="connsiteX3243" fmla="*/ 298133 w 958214"/>
              <a:gd name="connsiteY3243" fmla="*/ 385763 h 499110"/>
              <a:gd name="connsiteX3244" fmla="*/ 283845 w 958214"/>
              <a:gd name="connsiteY3244" fmla="*/ 385763 h 499110"/>
              <a:gd name="connsiteX3245" fmla="*/ 280035 w 958214"/>
              <a:gd name="connsiteY3245" fmla="*/ 387668 h 499110"/>
              <a:gd name="connsiteX3246" fmla="*/ 283845 w 958214"/>
              <a:gd name="connsiteY3246" fmla="*/ 385763 h 499110"/>
              <a:gd name="connsiteX3247" fmla="*/ 275273 w 958214"/>
              <a:gd name="connsiteY3247" fmla="*/ 382905 h 499110"/>
              <a:gd name="connsiteX3248" fmla="*/ 272415 w 958214"/>
              <a:gd name="connsiteY3248" fmla="*/ 385763 h 499110"/>
              <a:gd name="connsiteX3249" fmla="*/ 274320 w 958214"/>
              <a:gd name="connsiteY3249" fmla="*/ 384810 h 499110"/>
              <a:gd name="connsiteX3250" fmla="*/ 270510 w 958214"/>
              <a:gd name="connsiteY3250" fmla="*/ 384810 h 499110"/>
              <a:gd name="connsiteX3251" fmla="*/ 275273 w 958214"/>
              <a:gd name="connsiteY3251" fmla="*/ 382905 h 499110"/>
              <a:gd name="connsiteX3252" fmla="*/ 268605 w 958214"/>
              <a:gd name="connsiteY3252" fmla="*/ 385763 h 499110"/>
              <a:gd name="connsiteX3253" fmla="*/ 262890 w 958214"/>
              <a:gd name="connsiteY3253" fmla="*/ 386715 h 499110"/>
              <a:gd name="connsiteX3254" fmla="*/ 268605 w 958214"/>
              <a:gd name="connsiteY3254" fmla="*/ 385763 h 499110"/>
              <a:gd name="connsiteX3255" fmla="*/ 253365 w 958214"/>
              <a:gd name="connsiteY3255" fmla="*/ 382905 h 499110"/>
              <a:gd name="connsiteX3256" fmla="*/ 248603 w 958214"/>
              <a:gd name="connsiteY3256" fmla="*/ 384810 h 499110"/>
              <a:gd name="connsiteX3257" fmla="*/ 253365 w 958214"/>
              <a:gd name="connsiteY3257" fmla="*/ 382905 h 499110"/>
              <a:gd name="connsiteX3258" fmla="*/ 300990 w 958214"/>
              <a:gd name="connsiteY3258" fmla="*/ 375285 h 499110"/>
              <a:gd name="connsiteX3259" fmla="*/ 295275 w 958214"/>
              <a:gd name="connsiteY3259" fmla="*/ 372428 h 499110"/>
              <a:gd name="connsiteX3260" fmla="*/ 301943 w 958214"/>
              <a:gd name="connsiteY3260" fmla="*/ 372428 h 499110"/>
              <a:gd name="connsiteX3261" fmla="*/ 302895 w 958214"/>
              <a:gd name="connsiteY3261" fmla="*/ 373380 h 499110"/>
              <a:gd name="connsiteX3262" fmla="*/ 302895 w 958214"/>
              <a:gd name="connsiteY3262" fmla="*/ 374333 h 499110"/>
              <a:gd name="connsiteX3263" fmla="*/ 300990 w 958214"/>
              <a:gd name="connsiteY3263" fmla="*/ 375285 h 499110"/>
              <a:gd name="connsiteX3264" fmla="*/ 283845 w 958214"/>
              <a:gd name="connsiteY3264" fmla="*/ 363855 h 499110"/>
              <a:gd name="connsiteX3265" fmla="*/ 286703 w 958214"/>
              <a:gd name="connsiteY3265" fmla="*/ 362903 h 499110"/>
              <a:gd name="connsiteX3266" fmla="*/ 288608 w 958214"/>
              <a:gd name="connsiteY3266" fmla="*/ 360998 h 499110"/>
              <a:gd name="connsiteX3267" fmla="*/ 283845 w 958214"/>
              <a:gd name="connsiteY3267" fmla="*/ 363855 h 499110"/>
              <a:gd name="connsiteX3268" fmla="*/ 285750 w 958214"/>
              <a:gd name="connsiteY3268" fmla="*/ 353378 h 499110"/>
              <a:gd name="connsiteX3269" fmla="*/ 282893 w 958214"/>
              <a:gd name="connsiteY3269" fmla="*/ 355283 h 499110"/>
              <a:gd name="connsiteX3270" fmla="*/ 285750 w 958214"/>
              <a:gd name="connsiteY3270" fmla="*/ 353378 h 499110"/>
              <a:gd name="connsiteX3271" fmla="*/ 280035 w 958214"/>
              <a:gd name="connsiteY3271" fmla="*/ 350520 h 499110"/>
              <a:gd name="connsiteX3272" fmla="*/ 280988 w 958214"/>
              <a:gd name="connsiteY3272" fmla="*/ 352425 h 499110"/>
              <a:gd name="connsiteX3273" fmla="*/ 276225 w 958214"/>
              <a:gd name="connsiteY3273" fmla="*/ 351473 h 499110"/>
              <a:gd name="connsiteX3274" fmla="*/ 280035 w 958214"/>
              <a:gd name="connsiteY3274" fmla="*/ 350520 h 499110"/>
              <a:gd name="connsiteX3275" fmla="*/ 272415 w 958214"/>
              <a:gd name="connsiteY3275" fmla="*/ 350520 h 499110"/>
              <a:gd name="connsiteX3276" fmla="*/ 275273 w 958214"/>
              <a:gd name="connsiteY3276" fmla="*/ 348615 h 499110"/>
              <a:gd name="connsiteX3277" fmla="*/ 273368 w 958214"/>
              <a:gd name="connsiteY3277" fmla="*/ 351473 h 499110"/>
              <a:gd name="connsiteX3278" fmla="*/ 265748 w 958214"/>
              <a:gd name="connsiteY3278" fmla="*/ 348615 h 499110"/>
              <a:gd name="connsiteX3279" fmla="*/ 272415 w 958214"/>
              <a:gd name="connsiteY3279" fmla="*/ 350520 h 499110"/>
              <a:gd name="connsiteX3280" fmla="*/ 262890 w 958214"/>
              <a:gd name="connsiteY3280" fmla="*/ 340043 h 499110"/>
              <a:gd name="connsiteX3281" fmla="*/ 266700 w 958214"/>
              <a:gd name="connsiteY3281" fmla="*/ 342900 h 499110"/>
              <a:gd name="connsiteX3282" fmla="*/ 261938 w 958214"/>
              <a:gd name="connsiteY3282" fmla="*/ 342900 h 499110"/>
              <a:gd name="connsiteX3283" fmla="*/ 262890 w 958214"/>
              <a:gd name="connsiteY3283" fmla="*/ 340043 h 499110"/>
              <a:gd name="connsiteX3284" fmla="*/ 257175 w 958214"/>
              <a:gd name="connsiteY3284" fmla="*/ 344805 h 499110"/>
              <a:gd name="connsiteX3285" fmla="*/ 251460 w 958214"/>
              <a:gd name="connsiteY3285" fmla="*/ 345758 h 499110"/>
              <a:gd name="connsiteX3286" fmla="*/ 257175 w 958214"/>
              <a:gd name="connsiteY3286" fmla="*/ 344805 h 499110"/>
              <a:gd name="connsiteX3287" fmla="*/ 249555 w 958214"/>
              <a:gd name="connsiteY3287" fmla="*/ 343853 h 499110"/>
              <a:gd name="connsiteX3288" fmla="*/ 240030 w 958214"/>
              <a:gd name="connsiteY3288" fmla="*/ 344805 h 499110"/>
              <a:gd name="connsiteX3289" fmla="*/ 249555 w 958214"/>
              <a:gd name="connsiteY3289" fmla="*/ 343853 h 499110"/>
              <a:gd name="connsiteX3290" fmla="*/ 216218 w 958214"/>
              <a:gd name="connsiteY3290" fmla="*/ 323850 h 499110"/>
              <a:gd name="connsiteX3291" fmla="*/ 206693 w 958214"/>
              <a:gd name="connsiteY3291" fmla="*/ 325755 h 499110"/>
              <a:gd name="connsiteX3292" fmla="*/ 216218 w 958214"/>
              <a:gd name="connsiteY3292" fmla="*/ 323850 h 499110"/>
              <a:gd name="connsiteX3293" fmla="*/ 207645 w 958214"/>
              <a:gd name="connsiteY3293" fmla="*/ 327660 h 499110"/>
              <a:gd name="connsiteX3294" fmla="*/ 207645 w 958214"/>
              <a:gd name="connsiteY3294" fmla="*/ 329565 h 499110"/>
              <a:gd name="connsiteX3295" fmla="*/ 210503 w 958214"/>
              <a:gd name="connsiteY3295" fmla="*/ 330518 h 499110"/>
              <a:gd name="connsiteX3296" fmla="*/ 204788 w 958214"/>
              <a:gd name="connsiteY3296" fmla="*/ 330518 h 499110"/>
              <a:gd name="connsiteX3297" fmla="*/ 207645 w 958214"/>
              <a:gd name="connsiteY3297" fmla="*/ 327660 h 499110"/>
              <a:gd name="connsiteX3298" fmla="*/ 202883 w 958214"/>
              <a:gd name="connsiteY3298" fmla="*/ 349568 h 499110"/>
              <a:gd name="connsiteX3299" fmla="*/ 197168 w 958214"/>
              <a:gd name="connsiteY3299" fmla="*/ 349568 h 499110"/>
              <a:gd name="connsiteX3300" fmla="*/ 201930 w 958214"/>
              <a:gd name="connsiteY3300" fmla="*/ 348615 h 499110"/>
              <a:gd name="connsiteX3301" fmla="*/ 202883 w 958214"/>
              <a:gd name="connsiteY3301" fmla="*/ 349568 h 499110"/>
              <a:gd name="connsiteX3302" fmla="*/ 196215 w 958214"/>
              <a:gd name="connsiteY3302" fmla="*/ 335280 h 499110"/>
              <a:gd name="connsiteX3303" fmla="*/ 203835 w 958214"/>
              <a:gd name="connsiteY3303" fmla="*/ 334328 h 499110"/>
              <a:gd name="connsiteX3304" fmla="*/ 196215 w 958214"/>
              <a:gd name="connsiteY3304" fmla="*/ 335280 h 499110"/>
              <a:gd name="connsiteX3305" fmla="*/ 196215 w 958214"/>
              <a:gd name="connsiteY3305" fmla="*/ 333375 h 499110"/>
              <a:gd name="connsiteX3306" fmla="*/ 200025 w 958214"/>
              <a:gd name="connsiteY3306" fmla="*/ 330518 h 499110"/>
              <a:gd name="connsiteX3307" fmla="*/ 196215 w 958214"/>
              <a:gd name="connsiteY3307" fmla="*/ 333375 h 499110"/>
              <a:gd name="connsiteX3308" fmla="*/ 201930 w 958214"/>
              <a:gd name="connsiteY3308" fmla="*/ 331470 h 499110"/>
              <a:gd name="connsiteX3309" fmla="*/ 210503 w 958214"/>
              <a:gd name="connsiteY3309" fmla="*/ 330518 h 499110"/>
              <a:gd name="connsiteX3310" fmla="*/ 201930 w 958214"/>
              <a:gd name="connsiteY3310" fmla="*/ 331470 h 499110"/>
              <a:gd name="connsiteX3311" fmla="*/ 193358 w 958214"/>
              <a:gd name="connsiteY3311" fmla="*/ 325755 h 499110"/>
              <a:gd name="connsiteX3312" fmla="*/ 203835 w 958214"/>
              <a:gd name="connsiteY3312" fmla="*/ 325755 h 499110"/>
              <a:gd name="connsiteX3313" fmla="*/ 191453 w 958214"/>
              <a:gd name="connsiteY3313" fmla="*/ 326708 h 499110"/>
              <a:gd name="connsiteX3314" fmla="*/ 193358 w 958214"/>
              <a:gd name="connsiteY3314" fmla="*/ 325755 h 499110"/>
              <a:gd name="connsiteX3315" fmla="*/ 189548 w 958214"/>
              <a:gd name="connsiteY3315" fmla="*/ 351473 h 499110"/>
              <a:gd name="connsiteX3316" fmla="*/ 188595 w 958214"/>
              <a:gd name="connsiteY3316" fmla="*/ 353378 h 499110"/>
              <a:gd name="connsiteX3317" fmla="*/ 189548 w 958214"/>
              <a:gd name="connsiteY3317" fmla="*/ 351473 h 499110"/>
              <a:gd name="connsiteX3318" fmla="*/ 186690 w 958214"/>
              <a:gd name="connsiteY3318" fmla="*/ 353378 h 499110"/>
              <a:gd name="connsiteX3319" fmla="*/ 189548 w 958214"/>
              <a:gd name="connsiteY3319" fmla="*/ 351473 h 499110"/>
              <a:gd name="connsiteX3320" fmla="*/ 189548 w 958214"/>
              <a:gd name="connsiteY3320" fmla="*/ 356235 h 499110"/>
              <a:gd name="connsiteX3321" fmla="*/ 183833 w 958214"/>
              <a:gd name="connsiteY3321" fmla="*/ 354330 h 499110"/>
              <a:gd name="connsiteX3322" fmla="*/ 189548 w 958214"/>
              <a:gd name="connsiteY3322" fmla="*/ 356235 h 499110"/>
              <a:gd name="connsiteX3323" fmla="*/ 180023 w 958214"/>
              <a:gd name="connsiteY3323" fmla="*/ 324803 h 499110"/>
              <a:gd name="connsiteX3324" fmla="*/ 178118 w 958214"/>
              <a:gd name="connsiteY3324" fmla="*/ 326708 h 499110"/>
              <a:gd name="connsiteX3325" fmla="*/ 180975 w 958214"/>
              <a:gd name="connsiteY3325" fmla="*/ 324803 h 499110"/>
              <a:gd name="connsiteX3326" fmla="*/ 185738 w 958214"/>
              <a:gd name="connsiteY3326" fmla="*/ 326708 h 499110"/>
              <a:gd name="connsiteX3327" fmla="*/ 179070 w 958214"/>
              <a:gd name="connsiteY3327" fmla="*/ 328613 h 499110"/>
              <a:gd name="connsiteX3328" fmla="*/ 180023 w 958214"/>
              <a:gd name="connsiteY3328" fmla="*/ 324803 h 499110"/>
              <a:gd name="connsiteX3329" fmla="*/ 180023 w 958214"/>
              <a:gd name="connsiteY3329" fmla="*/ 347663 h 499110"/>
              <a:gd name="connsiteX3330" fmla="*/ 183833 w 958214"/>
              <a:gd name="connsiteY3330" fmla="*/ 346710 h 499110"/>
              <a:gd name="connsiteX3331" fmla="*/ 181928 w 958214"/>
              <a:gd name="connsiteY3331" fmla="*/ 348615 h 499110"/>
              <a:gd name="connsiteX3332" fmla="*/ 178118 w 958214"/>
              <a:gd name="connsiteY3332" fmla="*/ 347663 h 499110"/>
              <a:gd name="connsiteX3333" fmla="*/ 176213 w 958214"/>
              <a:gd name="connsiteY3333" fmla="*/ 345758 h 499110"/>
              <a:gd name="connsiteX3334" fmla="*/ 180023 w 958214"/>
              <a:gd name="connsiteY3334" fmla="*/ 347663 h 499110"/>
              <a:gd name="connsiteX3335" fmla="*/ 182880 w 958214"/>
              <a:gd name="connsiteY3335" fmla="*/ 350520 h 499110"/>
              <a:gd name="connsiteX3336" fmla="*/ 177165 w 958214"/>
              <a:gd name="connsiteY3336" fmla="*/ 352425 h 499110"/>
              <a:gd name="connsiteX3337" fmla="*/ 178118 w 958214"/>
              <a:gd name="connsiteY3337" fmla="*/ 350520 h 499110"/>
              <a:gd name="connsiteX3338" fmla="*/ 182880 w 958214"/>
              <a:gd name="connsiteY3338" fmla="*/ 350520 h 499110"/>
              <a:gd name="connsiteX3339" fmla="*/ 171450 w 958214"/>
              <a:gd name="connsiteY3339" fmla="*/ 324803 h 499110"/>
              <a:gd name="connsiteX3340" fmla="*/ 176213 w 958214"/>
              <a:gd name="connsiteY3340" fmla="*/ 324803 h 499110"/>
              <a:gd name="connsiteX3341" fmla="*/ 170498 w 958214"/>
              <a:gd name="connsiteY3341" fmla="*/ 325755 h 499110"/>
              <a:gd name="connsiteX3342" fmla="*/ 171450 w 958214"/>
              <a:gd name="connsiteY3342" fmla="*/ 324803 h 499110"/>
              <a:gd name="connsiteX3343" fmla="*/ 171450 w 958214"/>
              <a:gd name="connsiteY3343" fmla="*/ 324803 h 499110"/>
              <a:gd name="connsiteX3344" fmla="*/ 163830 w 958214"/>
              <a:gd name="connsiteY3344" fmla="*/ 354330 h 499110"/>
              <a:gd name="connsiteX3345" fmla="*/ 174308 w 958214"/>
              <a:gd name="connsiteY3345" fmla="*/ 350520 h 499110"/>
              <a:gd name="connsiteX3346" fmla="*/ 163830 w 958214"/>
              <a:gd name="connsiteY3346" fmla="*/ 354330 h 499110"/>
              <a:gd name="connsiteX3347" fmla="*/ 173355 w 958214"/>
              <a:gd name="connsiteY3347" fmla="*/ 356235 h 499110"/>
              <a:gd name="connsiteX3348" fmla="*/ 170498 w 958214"/>
              <a:gd name="connsiteY3348" fmla="*/ 359093 h 499110"/>
              <a:gd name="connsiteX3349" fmla="*/ 168593 w 958214"/>
              <a:gd name="connsiteY3349" fmla="*/ 358140 h 499110"/>
              <a:gd name="connsiteX3350" fmla="*/ 173355 w 958214"/>
              <a:gd name="connsiteY3350" fmla="*/ 356235 h 499110"/>
              <a:gd name="connsiteX3351" fmla="*/ 167640 w 958214"/>
              <a:gd name="connsiteY3351" fmla="*/ 325755 h 499110"/>
              <a:gd name="connsiteX3352" fmla="*/ 162878 w 958214"/>
              <a:gd name="connsiteY3352" fmla="*/ 323850 h 499110"/>
              <a:gd name="connsiteX3353" fmla="*/ 167640 w 958214"/>
              <a:gd name="connsiteY3353" fmla="*/ 325755 h 499110"/>
              <a:gd name="connsiteX3354" fmla="*/ 158115 w 958214"/>
              <a:gd name="connsiteY3354" fmla="*/ 362903 h 499110"/>
              <a:gd name="connsiteX3355" fmla="*/ 160973 w 958214"/>
              <a:gd name="connsiteY3355" fmla="*/ 365760 h 499110"/>
              <a:gd name="connsiteX3356" fmla="*/ 157163 w 958214"/>
              <a:gd name="connsiteY3356" fmla="*/ 365760 h 499110"/>
              <a:gd name="connsiteX3357" fmla="*/ 158115 w 958214"/>
              <a:gd name="connsiteY3357" fmla="*/ 362903 h 499110"/>
              <a:gd name="connsiteX3358" fmla="*/ 154305 w 958214"/>
              <a:gd name="connsiteY3358" fmla="*/ 361950 h 499110"/>
              <a:gd name="connsiteX3359" fmla="*/ 156210 w 958214"/>
              <a:gd name="connsiteY3359" fmla="*/ 363855 h 499110"/>
              <a:gd name="connsiteX3360" fmla="*/ 153353 w 958214"/>
              <a:gd name="connsiteY3360" fmla="*/ 364808 h 499110"/>
              <a:gd name="connsiteX3361" fmla="*/ 154305 w 958214"/>
              <a:gd name="connsiteY3361" fmla="*/ 365760 h 499110"/>
              <a:gd name="connsiteX3362" fmla="*/ 154305 w 958214"/>
              <a:gd name="connsiteY3362" fmla="*/ 361950 h 499110"/>
              <a:gd name="connsiteX3363" fmla="*/ 153353 w 958214"/>
              <a:gd name="connsiteY3363" fmla="*/ 373380 h 499110"/>
              <a:gd name="connsiteX3364" fmla="*/ 144780 w 958214"/>
              <a:gd name="connsiteY3364" fmla="*/ 377190 h 499110"/>
              <a:gd name="connsiteX3365" fmla="*/ 145733 w 958214"/>
              <a:gd name="connsiteY3365" fmla="*/ 375285 h 499110"/>
              <a:gd name="connsiteX3366" fmla="*/ 140970 w 958214"/>
              <a:gd name="connsiteY3366" fmla="*/ 375285 h 499110"/>
              <a:gd name="connsiteX3367" fmla="*/ 126683 w 958214"/>
              <a:gd name="connsiteY3367" fmla="*/ 375285 h 499110"/>
              <a:gd name="connsiteX3368" fmla="*/ 140018 w 958214"/>
              <a:gd name="connsiteY3368" fmla="*/ 374333 h 499110"/>
              <a:gd name="connsiteX3369" fmla="*/ 139065 w 958214"/>
              <a:gd name="connsiteY3369" fmla="*/ 372428 h 499110"/>
              <a:gd name="connsiteX3370" fmla="*/ 156210 w 958214"/>
              <a:gd name="connsiteY3370" fmla="*/ 374333 h 499110"/>
              <a:gd name="connsiteX3371" fmla="*/ 153353 w 958214"/>
              <a:gd name="connsiteY3371" fmla="*/ 373380 h 499110"/>
              <a:gd name="connsiteX3372" fmla="*/ 154305 w 958214"/>
              <a:gd name="connsiteY3372" fmla="*/ 379095 h 499110"/>
              <a:gd name="connsiteX3373" fmla="*/ 151448 w 958214"/>
              <a:gd name="connsiteY3373" fmla="*/ 379095 h 499110"/>
              <a:gd name="connsiteX3374" fmla="*/ 154305 w 958214"/>
              <a:gd name="connsiteY3374" fmla="*/ 379095 h 499110"/>
              <a:gd name="connsiteX3375" fmla="*/ 137160 w 958214"/>
              <a:gd name="connsiteY3375" fmla="*/ 345758 h 499110"/>
              <a:gd name="connsiteX3376" fmla="*/ 131445 w 958214"/>
              <a:gd name="connsiteY3376" fmla="*/ 346710 h 499110"/>
              <a:gd name="connsiteX3377" fmla="*/ 137160 w 958214"/>
              <a:gd name="connsiteY3377" fmla="*/ 345758 h 499110"/>
              <a:gd name="connsiteX3378" fmla="*/ 136208 w 958214"/>
              <a:gd name="connsiteY3378" fmla="*/ 346710 h 499110"/>
              <a:gd name="connsiteX3379" fmla="*/ 137160 w 958214"/>
              <a:gd name="connsiteY3379" fmla="*/ 353378 h 499110"/>
              <a:gd name="connsiteX3380" fmla="*/ 129540 w 958214"/>
              <a:gd name="connsiteY3380" fmla="*/ 351473 h 499110"/>
              <a:gd name="connsiteX3381" fmla="*/ 136208 w 958214"/>
              <a:gd name="connsiteY3381" fmla="*/ 346710 h 499110"/>
              <a:gd name="connsiteX3382" fmla="*/ 136208 w 958214"/>
              <a:gd name="connsiteY3382" fmla="*/ 366713 h 499110"/>
              <a:gd name="connsiteX3383" fmla="*/ 136208 w 958214"/>
              <a:gd name="connsiteY3383" fmla="*/ 363855 h 499110"/>
              <a:gd name="connsiteX3384" fmla="*/ 136208 w 958214"/>
              <a:gd name="connsiteY3384" fmla="*/ 366713 h 499110"/>
              <a:gd name="connsiteX3385" fmla="*/ 132398 w 958214"/>
              <a:gd name="connsiteY3385" fmla="*/ 364808 h 499110"/>
              <a:gd name="connsiteX3386" fmla="*/ 128588 w 958214"/>
              <a:gd name="connsiteY3386" fmla="*/ 363855 h 499110"/>
              <a:gd name="connsiteX3387" fmla="*/ 127635 w 958214"/>
              <a:gd name="connsiteY3387" fmla="*/ 362903 h 499110"/>
              <a:gd name="connsiteX3388" fmla="*/ 131445 w 958214"/>
              <a:gd name="connsiteY3388" fmla="*/ 360998 h 499110"/>
              <a:gd name="connsiteX3389" fmla="*/ 136208 w 958214"/>
              <a:gd name="connsiteY3389" fmla="*/ 362903 h 499110"/>
              <a:gd name="connsiteX3390" fmla="*/ 132398 w 958214"/>
              <a:gd name="connsiteY3390" fmla="*/ 364808 h 499110"/>
              <a:gd name="connsiteX3391" fmla="*/ 131445 w 958214"/>
              <a:gd name="connsiteY3391" fmla="*/ 353378 h 499110"/>
              <a:gd name="connsiteX3392" fmla="*/ 129540 w 958214"/>
              <a:gd name="connsiteY3392" fmla="*/ 355283 h 499110"/>
              <a:gd name="connsiteX3393" fmla="*/ 121920 w 958214"/>
              <a:gd name="connsiteY3393" fmla="*/ 355283 h 499110"/>
              <a:gd name="connsiteX3394" fmla="*/ 131445 w 958214"/>
              <a:gd name="connsiteY3394" fmla="*/ 353378 h 499110"/>
              <a:gd name="connsiteX3395" fmla="*/ 125730 w 958214"/>
              <a:gd name="connsiteY3395" fmla="*/ 360998 h 499110"/>
              <a:gd name="connsiteX3396" fmla="*/ 122873 w 958214"/>
              <a:gd name="connsiteY3396" fmla="*/ 362903 h 499110"/>
              <a:gd name="connsiteX3397" fmla="*/ 116205 w 958214"/>
              <a:gd name="connsiteY3397" fmla="*/ 363855 h 499110"/>
              <a:gd name="connsiteX3398" fmla="*/ 125730 w 958214"/>
              <a:gd name="connsiteY3398" fmla="*/ 360998 h 499110"/>
              <a:gd name="connsiteX3399" fmla="*/ 153353 w 958214"/>
              <a:gd name="connsiteY3399" fmla="*/ 365760 h 499110"/>
              <a:gd name="connsiteX3400" fmla="*/ 148590 w 958214"/>
              <a:gd name="connsiteY3400" fmla="*/ 366713 h 499110"/>
              <a:gd name="connsiteX3401" fmla="*/ 150495 w 958214"/>
              <a:gd name="connsiteY3401" fmla="*/ 363855 h 499110"/>
              <a:gd name="connsiteX3402" fmla="*/ 153353 w 958214"/>
              <a:gd name="connsiteY3402" fmla="*/ 365760 h 499110"/>
              <a:gd name="connsiteX3403" fmla="*/ 147638 w 958214"/>
              <a:gd name="connsiteY3403" fmla="*/ 355283 h 499110"/>
              <a:gd name="connsiteX3404" fmla="*/ 148590 w 958214"/>
              <a:gd name="connsiteY3404" fmla="*/ 358140 h 499110"/>
              <a:gd name="connsiteX3405" fmla="*/ 144780 w 958214"/>
              <a:gd name="connsiteY3405" fmla="*/ 356235 h 499110"/>
              <a:gd name="connsiteX3406" fmla="*/ 147638 w 958214"/>
              <a:gd name="connsiteY3406" fmla="*/ 355283 h 499110"/>
              <a:gd name="connsiteX3407" fmla="*/ 149543 w 958214"/>
              <a:gd name="connsiteY3407" fmla="*/ 359093 h 499110"/>
              <a:gd name="connsiteX3408" fmla="*/ 149543 w 958214"/>
              <a:gd name="connsiteY3408" fmla="*/ 359093 h 499110"/>
              <a:gd name="connsiteX3409" fmla="*/ 151448 w 958214"/>
              <a:gd name="connsiteY3409" fmla="*/ 360998 h 499110"/>
              <a:gd name="connsiteX3410" fmla="*/ 149543 w 958214"/>
              <a:gd name="connsiteY3410" fmla="*/ 362903 h 499110"/>
              <a:gd name="connsiteX3411" fmla="*/ 143828 w 958214"/>
              <a:gd name="connsiteY3411" fmla="*/ 359093 h 499110"/>
              <a:gd name="connsiteX3412" fmla="*/ 149543 w 958214"/>
              <a:gd name="connsiteY3412" fmla="*/ 359093 h 499110"/>
              <a:gd name="connsiteX3413" fmla="*/ 147638 w 958214"/>
              <a:gd name="connsiteY3413" fmla="*/ 364808 h 499110"/>
              <a:gd name="connsiteX3414" fmla="*/ 144780 w 958214"/>
              <a:gd name="connsiteY3414" fmla="*/ 363855 h 499110"/>
              <a:gd name="connsiteX3415" fmla="*/ 143828 w 958214"/>
              <a:gd name="connsiteY3415" fmla="*/ 364808 h 499110"/>
              <a:gd name="connsiteX3416" fmla="*/ 142875 w 958214"/>
              <a:gd name="connsiteY3416" fmla="*/ 362903 h 499110"/>
              <a:gd name="connsiteX3417" fmla="*/ 147638 w 958214"/>
              <a:gd name="connsiteY3417" fmla="*/ 364808 h 499110"/>
              <a:gd name="connsiteX3418" fmla="*/ 141923 w 958214"/>
              <a:gd name="connsiteY3418" fmla="*/ 362903 h 499110"/>
              <a:gd name="connsiteX3419" fmla="*/ 137160 w 958214"/>
              <a:gd name="connsiteY3419" fmla="*/ 362903 h 499110"/>
              <a:gd name="connsiteX3420" fmla="*/ 138113 w 958214"/>
              <a:gd name="connsiteY3420" fmla="*/ 360998 h 499110"/>
              <a:gd name="connsiteX3421" fmla="*/ 142875 w 958214"/>
              <a:gd name="connsiteY3421" fmla="*/ 360998 h 499110"/>
              <a:gd name="connsiteX3422" fmla="*/ 140018 w 958214"/>
              <a:gd name="connsiteY3422" fmla="*/ 361950 h 499110"/>
              <a:gd name="connsiteX3423" fmla="*/ 141923 w 958214"/>
              <a:gd name="connsiteY3423" fmla="*/ 362903 h 499110"/>
              <a:gd name="connsiteX3424" fmla="*/ 137160 w 958214"/>
              <a:gd name="connsiteY3424" fmla="*/ 357188 h 499110"/>
              <a:gd name="connsiteX3425" fmla="*/ 137160 w 958214"/>
              <a:gd name="connsiteY3425" fmla="*/ 358140 h 499110"/>
              <a:gd name="connsiteX3426" fmla="*/ 136208 w 958214"/>
              <a:gd name="connsiteY3426" fmla="*/ 356235 h 499110"/>
              <a:gd name="connsiteX3427" fmla="*/ 140018 w 958214"/>
              <a:gd name="connsiteY3427" fmla="*/ 356235 h 499110"/>
              <a:gd name="connsiteX3428" fmla="*/ 137160 w 958214"/>
              <a:gd name="connsiteY3428" fmla="*/ 357188 h 499110"/>
              <a:gd name="connsiteX3429" fmla="*/ 139065 w 958214"/>
              <a:gd name="connsiteY3429" fmla="*/ 275273 h 499110"/>
              <a:gd name="connsiteX3430" fmla="*/ 121920 w 958214"/>
              <a:gd name="connsiteY3430" fmla="*/ 274320 h 499110"/>
              <a:gd name="connsiteX3431" fmla="*/ 139065 w 958214"/>
              <a:gd name="connsiteY3431" fmla="*/ 275273 h 499110"/>
              <a:gd name="connsiteX3432" fmla="*/ 119063 w 958214"/>
              <a:gd name="connsiteY3432" fmla="*/ 286703 h 499110"/>
              <a:gd name="connsiteX3433" fmla="*/ 113348 w 958214"/>
              <a:gd name="connsiteY3433" fmla="*/ 286703 h 499110"/>
              <a:gd name="connsiteX3434" fmla="*/ 119063 w 958214"/>
              <a:gd name="connsiteY3434" fmla="*/ 286703 h 499110"/>
              <a:gd name="connsiteX3435" fmla="*/ 112395 w 958214"/>
              <a:gd name="connsiteY3435" fmla="*/ 352425 h 499110"/>
              <a:gd name="connsiteX3436" fmla="*/ 120015 w 958214"/>
              <a:gd name="connsiteY3436" fmla="*/ 354330 h 499110"/>
              <a:gd name="connsiteX3437" fmla="*/ 123825 w 958214"/>
              <a:gd name="connsiteY3437" fmla="*/ 356235 h 499110"/>
              <a:gd name="connsiteX3438" fmla="*/ 118110 w 958214"/>
              <a:gd name="connsiteY3438" fmla="*/ 356235 h 499110"/>
              <a:gd name="connsiteX3439" fmla="*/ 115253 w 958214"/>
              <a:gd name="connsiteY3439" fmla="*/ 357188 h 499110"/>
              <a:gd name="connsiteX3440" fmla="*/ 117158 w 958214"/>
              <a:gd name="connsiteY3440" fmla="*/ 354330 h 499110"/>
              <a:gd name="connsiteX3441" fmla="*/ 106680 w 958214"/>
              <a:gd name="connsiteY3441" fmla="*/ 354330 h 499110"/>
              <a:gd name="connsiteX3442" fmla="*/ 112395 w 958214"/>
              <a:gd name="connsiteY3442" fmla="*/ 352425 h 499110"/>
              <a:gd name="connsiteX3443" fmla="*/ 113348 w 958214"/>
              <a:gd name="connsiteY3443" fmla="*/ 356235 h 499110"/>
              <a:gd name="connsiteX3444" fmla="*/ 108585 w 958214"/>
              <a:gd name="connsiteY3444" fmla="*/ 358140 h 499110"/>
              <a:gd name="connsiteX3445" fmla="*/ 113348 w 958214"/>
              <a:gd name="connsiteY3445" fmla="*/ 356235 h 499110"/>
              <a:gd name="connsiteX3446" fmla="*/ 75248 w 958214"/>
              <a:gd name="connsiteY3446" fmla="*/ 355283 h 499110"/>
              <a:gd name="connsiteX3447" fmla="*/ 70485 w 958214"/>
              <a:gd name="connsiteY3447" fmla="*/ 357188 h 499110"/>
              <a:gd name="connsiteX3448" fmla="*/ 72390 w 958214"/>
              <a:gd name="connsiteY3448" fmla="*/ 354330 h 499110"/>
              <a:gd name="connsiteX3449" fmla="*/ 75248 w 958214"/>
              <a:gd name="connsiteY3449" fmla="*/ 355283 h 499110"/>
              <a:gd name="connsiteX3450" fmla="*/ 73343 w 958214"/>
              <a:gd name="connsiteY3450" fmla="*/ 349568 h 499110"/>
              <a:gd name="connsiteX3451" fmla="*/ 74295 w 958214"/>
              <a:gd name="connsiteY3451" fmla="*/ 350520 h 499110"/>
              <a:gd name="connsiteX3452" fmla="*/ 69533 w 958214"/>
              <a:gd name="connsiteY3452" fmla="*/ 350520 h 499110"/>
              <a:gd name="connsiteX3453" fmla="*/ 73343 w 958214"/>
              <a:gd name="connsiteY3453" fmla="*/ 349568 h 499110"/>
              <a:gd name="connsiteX3454" fmla="*/ 60008 w 958214"/>
              <a:gd name="connsiteY3454" fmla="*/ 374333 h 499110"/>
              <a:gd name="connsiteX3455" fmla="*/ 60008 w 958214"/>
              <a:gd name="connsiteY3455" fmla="*/ 372428 h 499110"/>
              <a:gd name="connsiteX3456" fmla="*/ 64770 w 958214"/>
              <a:gd name="connsiteY3456" fmla="*/ 371475 h 499110"/>
              <a:gd name="connsiteX3457" fmla="*/ 65723 w 958214"/>
              <a:gd name="connsiteY3457" fmla="*/ 373380 h 499110"/>
              <a:gd name="connsiteX3458" fmla="*/ 60008 w 958214"/>
              <a:gd name="connsiteY3458" fmla="*/ 374333 h 499110"/>
              <a:gd name="connsiteX3459" fmla="*/ 66675 w 958214"/>
              <a:gd name="connsiteY3459" fmla="*/ 372428 h 499110"/>
              <a:gd name="connsiteX3460" fmla="*/ 57150 w 958214"/>
              <a:gd name="connsiteY3460" fmla="*/ 370523 h 499110"/>
              <a:gd name="connsiteX3461" fmla="*/ 67628 w 958214"/>
              <a:gd name="connsiteY3461" fmla="*/ 369570 h 499110"/>
              <a:gd name="connsiteX3462" fmla="*/ 70485 w 958214"/>
              <a:gd name="connsiteY3462" fmla="*/ 370523 h 499110"/>
              <a:gd name="connsiteX3463" fmla="*/ 66675 w 958214"/>
              <a:gd name="connsiteY3463" fmla="*/ 372428 h 499110"/>
              <a:gd name="connsiteX3464" fmla="*/ 67628 w 958214"/>
              <a:gd name="connsiteY3464" fmla="*/ 374333 h 499110"/>
              <a:gd name="connsiteX3465" fmla="*/ 76200 w 958214"/>
              <a:gd name="connsiteY3465" fmla="*/ 372428 h 499110"/>
              <a:gd name="connsiteX3466" fmla="*/ 67628 w 958214"/>
              <a:gd name="connsiteY3466" fmla="*/ 374333 h 499110"/>
              <a:gd name="connsiteX3467" fmla="*/ 77153 w 958214"/>
              <a:gd name="connsiteY3467" fmla="*/ 360045 h 499110"/>
              <a:gd name="connsiteX3468" fmla="*/ 75248 w 958214"/>
              <a:gd name="connsiteY3468" fmla="*/ 361950 h 499110"/>
              <a:gd name="connsiteX3469" fmla="*/ 72390 w 958214"/>
              <a:gd name="connsiteY3469" fmla="*/ 361950 h 499110"/>
              <a:gd name="connsiteX3470" fmla="*/ 70485 w 958214"/>
              <a:gd name="connsiteY3470" fmla="*/ 360045 h 499110"/>
              <a:gd name="connsiteX3471" fmla="*/ 57150 w 958214"/>
              <a:gd name="connsiteY3471" fmla="*/ 360045 h 499110"/>
              <a:gd name="connsiteX3472" fmla="*/ 67628 w 958214"/>
              <a:gd name="connsiteY3472" fmla="*/ 358140 h 499110"/>
              <a:gd name="connsiteX3473" fmla="*/ 82868 w 958214"/>
              <a:gd name="connsiteY3473" fmla="*/ 359093 h 499110"/>
              <a:gd name="connsiteX3474" fmla="*/ 81915 w 958214"/>
              <a:gd name="connsiteY3474" fmla="*/ 360998 h 499110"/>
              <a:gd name="connsiteX3475" fmla="*/ 77153 w 958214"/>
              <a:gd name="connsiteY3475" fmla="*/ 360045 h 499110"/>
              <a:gd name="connsiteX3476" fmla="*/ 78105 w 958214"/>
              <a:gd name="connsiteY3476" fmla="*/ 373380 h 499110"/>
              <a:gd name="connsiteX3477" fmla="*/ 85725 w 958214"/>
              <a:gd name="connsiteY3477" fmla="*/ 371475 h 499110"/>
              <a:gd name="connsiteX3478" fmla="*/ 86678 w 958214"/>
              <a:gd name="connsiteY3478" fmla="*/ 373380 h 499110"/>
              <a:gd name="connsiteX3479" fmla="*/ 95250 w 958214"/>
              <a:gd name="connsiteY3479" fmla="*/ 372428 h 499110"/>
              <a:gd name="connsiteX3480" fmla="*/ 78105 w 958214"/>
              <a:gd name="connsiteY3480" fmla="*/ 373380 h 499110"/>
              <a:gd name="connsiteX3481" fmla="*/ 83820 w 958214"/>
              <a:gd name="connsiteY3481" fmla="*/ 363855 h 499110"/>
              <a:gd name="connsiteX3482" fmla="*/ 89535 w 958214"/>
              <a:gd name="connsiteY3482" fmla="*/ 362903 h 499110"/>
              <a:gd name="connsiteX3483" fmla="*/ 83820 w 958214"/>
              <a:gd name="connsiteY3483" fmla="*/ 363855 h 499110"/>
              <a:gd name="connsiteX3484" fmla="*/ 89535 w 958214"/>
              <a:gd name="connsiteY3484" fmla="*/ 360045 h 499110"/>
              <a:gd name="connsiteX3485" fmla="*/ 87630 w 958214"/>
              <a:gd name="connsiteY3485" fmla="*/ 358140 h 499110"/>
              <a:gd name="connsiteX3486" fmla="*/ 86678 w 958214"/>
              <a:gd name="connsiteY3486" fmla="*/ 360998 h 499110"/>
              <a:gd name="connsiteX3487" fmla="*/ 82868 w 958214"/>
              <a:gd name="connsiteY3487" fmla="*/ 360998 h 499110"/>
              <a:gd name="connsiteX3488" fmla="*/ 82868 w 958214"/>
              <a:gd name="connsiteY3488" fmla="*/ 358140 h 499110"/>
              <a:gd name="connsiteX3489" fmla="*/ 96203 w 958214"/>
              <a:gd name="connsiteY3489" fmla="*/ 358140 h 499110"/>
              <a:gd name="connsiteX3490" fmla="*/ 89535 w 958214"/>
              <a:gd name="connsiteY3490" fmla="*/ 360045 h 499110"/>
              <a:gd name="connsiteX3491" fmla="*/ 100965 w 958214"/>
              <a:gd name="connsiteY3491" fmla="*/ 284798 h 499110"/>
              <a:gd name="connsiteX3492" fmla="*/ 96203 w 958214"/>
              <a:gd name="connsiteY3492" fmla="*/ 283845 h 499110"/>
              <a:gd name="connsiteX3493" fmla="*/ 100965 w 958214"/>
              <a:gd name="connsiteY3493" fmla="*/ 284798 h 499110"/>
              <a:gd name="connsiteX3494" fmla="*/ 97155 w 958214"/>
              <a:gd name="connsiteY3494" fmla="*/ 359093 h 499110"/>
              <a:gd name="connsiteX3495" fmla="*/ 96203 w 958214"/>
              <a:gd name="connsiteY3495" fmla="*/ 361950 h 499110"/>
              <a:gd name="connsiteX3496" fmla="*/ 97155 w 958214"/>
              <a:gd name="connsiteY3496" fmla="*/ 359093 h 499110"/>
              <a:gd name="connsiteX3497" fmla="*/ 102870 w 958214"/>
              <a:gd name="connsiteY3497" fmla="*/ 375285 h 499110"/>
              <a:gd name="connsiteX3498" fmla="*/ 96203 w 958214"/>
              <a:gd name="connsiteY3498" fmla="*/ 375285 h 499110"/>
              <a:gd name="connsiteX3499" fmla="*/ 108585 w 958214"/>
              <a:gd name="connsiteY3499" fmla="*/ 374333 h 499110"/>
              <a:gd name="connsiteX3500" fmla="*/ 102870 w 958214"/>
              <a:gd name="connsiteY3500" fmla="*/ 375285 h 499110"/>
              <a:gd name="connsiteX3501" fmla="*/ 107633 w 958214"/>
              <a:gd name="connsiteY3501" fmla="*/ 373380 h 499110"/>
              <a:gd name="connsiteX3502" fmla="*/ 109538 w 958214"/>
              <a:gd name="connsiteY3502" fmla="*/ 371475 h 499110"/>
              <a:gd name="connsiteX3503" fmla="*/ 117158 w 958214"/>
              <a:gd name="connsiteY3503" fmla="*/ 371475 h 499110"/>
              <a:gd name="connsiteX3504" fmla="*/ 107633 w 958214"/>
              <a:gd name="connsiteY3504" fmla="*/ 373380 h 499110"/>
              <a:gd name="connsiteX3505" fmla="*/ 117158 w 958214"/>
              <a:gd name="connsiteY3505" fmla="*/ 374333 h 499110"/>
              <a:gd name="connsiteX3506" fmla="*/ 123825 w 958214"/>
              <a:gd name="connsiteY3506" fmla="*/ 374333 h 499110"/>
              <a:gd name="connsiteX3507" fmla="*/ 117158 w 958214"/>
              <a:gd name="connsiteY3507" fmla="*/ 374333 h 499110"/>
              <a:gd name="connsiteX3508" fmla="*/ 114300 w 958214"/>
              <a:gd name="connsiteY3508" fmla="*/ 394335 h 499110"/>
              <a:gd name="connsiteX3509" fmla="*/ 106680 w 958214"/>
              <a:gd name="connsiteY3509" fmla="*/ 391478 h 499110"/>
              <a:gd name="connsiteX3510" fmla="*/ 108585 w 958214"/>
              <a:gd name="connsiteY3510" fmla="*/ 390525 h 499110"/>
              <a:gd name="connsiteX3511" fmla="*/ 108585 w 958214"/>
              <a:gd name="connsiteY3511" fmla="*/ 389573 h 499110"/>
              <a:gd name="connsiteX3512" fmla="*/ 112395 w 958214"/>
              <a:gd name="connsiteY3512" fmla="*/ 388620 h 499110"/>
              <a:gd name="connsiteX3513" fmla="*/ 114300 w 958214"/>
              <a:gd name="connsiteY3513" fmla="*/ 394335 h 499110"/>
              <a:gd name="connsiteX3514" fmla="*/ 117158 w 958214"/>
              <a:gd name="connsiteY3514" fmla="*/ 389573 h 499110"/>
              <a:gd name="connsiteX3515" fmla="*/ 125730 w 958214"/>
              <a:gd name="connsiteY3515" fmla="*/ 390525 h 499110"/>
              <a:gd name="connsiteX3516" fmla="*/ 117158 w 958214"/>
              <a:gd name="connsiteY3516" fmla="*/ 389573 h 499110"/>
              <a:gd name="connsiteX3517" fmla="*/ 123825 w 958214"/>
              <a:gd name="connsiteY3517" fmla="*/ 412433 h 499110"/>
              <a:gd name="connsiteX3518" fmla="*/ 129540 w 958214"/>
              <a:gd name="connsiteY3518" fmla="*/ 409575 h 499110"/>
              <a:gd name="connsiteX3519" fmla="*/ 131445 w 958214"/>
              <a:gd name="connsiteY3519" fmla="*/ 412433 h 499110"/>
              <a:gd name="connsiteX3520" fmla="*/ 123825 w 958214"/>
              <a:gd name="connsiteY3520" fmla="*/ 412433 h 499110"/>
              <a:gd name="connsiteX3521" fmla="*/ 133350 w 958214"/>
              <a:gd name="connsiteY3521" fmla="*/ 390525 h 499110"/>
              <a:gd name="connsiteX3522" fmla="*/ 126683 w 958214"/>
              <a:gd name="connsiteY3522" fmla="*/ 390525 h 499110"/>
              <a:gd name="connsiteX3523" fmla="*/ 124778 w 958214"/>
              <a:gd name="connsiteY3523" fmla="*/ 386715 h 499110"/>
              <a:gd name="connsiteX3524" fmla="*/ 127635 w 958214"/>
              <a:gd name="connsiteY3524" fmla="*/ 387668 h 499110"/>
              <a:gd name="connsiteX3525" fmla="*/ 136208 w 958214"/>
              <a:gd name="connsiteY3525" fmla="*/ 386715 h 499110"/>
              <a:gd name="connsiteX3526" fmla="*/ 133350 w 958214"/>
              <a:gd name="connsiteY3526" fmla="*/ 390525 h 499110"/>
              <a:gd name="connsiteX3527" fmla="*/ 142875 w 958214"/>
              <a:gd name="connsiteY3527" fmla="*/ 426720 h 499110"/>
              <a:gd name="connsiteX3528" fmla="*/ 137160 w 958214"/>
              <a:gd name="connsiteY3528" fmla="*/ 426720 h 499110"/>
              <a:gd name="connsiteX3529" fmla="*/ 142875 w 958214"/>
              <a:gd name="connsiteY3529" fmla="*/ 426720 h 499110"/>
              <a:gd name="connsiteX3530" fmla="*/ 142875 w 958214"/>
              <a:gd name="connsiteY3530" fmla="*/ 401003 h 499110"/>
              <a:gd name="connsiteX3531" fmla="*/ 139065 w 958214"/>
              <a:gd name="connsiteY3531" fmla="*/ 401955 h 499110"/>
              <a:gd name="connsiteX3532" fmla="*/ 137160 w 958214"/>
              <a:gd name="connsiteY3532" fmla="*/ 399098 h 499110"/>
              <a:gd name="connsiteX3533" fmla="*/ 142875 w 958214"/>
              <a:gd name="connsiteY3533" fmla="*/ 401003 h 499110"/>
              <a:gd name="connsiteX3534" fmla="*/ 137160 w 958214"/>
              <a:gd name="connsiteY3534" fmla="*/ 396240 h 499110"/>
              <a:gd name="connsiteX3535" fmla="*/ 140018 w 958214"/>
              <a:gd name="connsiteY3535" fmla="*/ 395288 h 499110"/>
              <a:gd name="connsiteX3536" fmla="*/ 140970 w 958214"/>
              <a:gd name="connsiteY3536" fmla="*/ 393383 h 499110"/>
              <a:gd name="connsiteX3537" fmla="*/ 144780 w 958214"/>
              <a:gd name="connsiteY3537" fmla="*/ 394335 h 499110"/>
              <a:gd name="connsiteX3538" fmla="*/ 137160 w 958214"/>
              <a:gd name="connsiteY3538" fmla="*/ 396240 h 499110"/>
              <a:gd name="connsiteX3539" fmla="*/ 139065 w 958214"/>
              <a:gd name="connsiteY3539" fmla="*/ 404813 h 499110"/>
              <a:gd name="connsiteX3540" fmla="*/ 141923 w 958214"/>
              <a:gd name="connsiteY3540" fmla="*/ 402908 h 499110"/>
              <a:gd name="connsiteX3541" fmla="*/ 139065 w 958214"/>
              <a:gd name="connsiteY3541" fmla="*/ 404813 h 499110"/>
              <a:gd name="connsiteX3542" fmla="*/ 140018 w 958214"/>
              <a:gd name="connsiteY3542" fmla="*/ 461010 h 499110"/>
              <a:gd name="connsiteX3543" fmla="*/ 146685 w 958214"/>
              <a:gd name="connsiteY3543" fmla="*/ 462915 h 499110"/>
              <a:gd name="connsiteX3544" fmla="*/ 140018 w 958214"/>
              <a:gd name="connsiteY3544" fmla="*/ 461010 h 499110"/>
              <a:gd name="connsiteX3545" fmla="*/ 146685 w 958214"/>
              <a:gd name="connsiteY3545" fmla="*/ 445770 h 499110"/>
              <a:gd name="connsiteX3546" fmla="*/ 155258 w 958214"/>
              <a:gd name="connsiteY3546" fmla="*/ 447675 h 499110"/>
              <a:gd name="connsiteX3547" fmla="*/ 153353 w 958214"/>
              <a:gd name="connsiteY3547" fmla="*/ 448628 h 499110"/>
              <a:gd name="connsiteX3548" fmla="*/ 146685 w 958214"/>
              <a:gd name="connsiteY3548" fmla="*/ 447675 h 499110"/>
              <a:gd name="connsiteX3549" fmla="*/ 146685 w 958214"/>
              <a:gd name="connsiteY3549" fmla="*/ 445770 h 499110"/>
              <a:gd name="connsiteX3550" fmla="*/ 148590 w 958214"/>
              <a:gd name="connsiteY3550" fmla="*/ 464820 h 499110"/>
              <a:gd name="connsiteX3551" fmla="*/ 152400 w 958214"/>
              <a:gd name="connsiteY3551" fmla="*/ 463868 h 499110"/>
              <a:gd name="connsiteX3552" fmla="*/ 155258 w 958214"/>
              <a:gd name="connsiteY3552" fmla="*/ 466725 h 499110"/>
              <a:gd name="connsiteX3553" fmla="*/ 148590 w 958214"/>
              <a:gd name="connsiteY3553" fmla="*/ 464820 h 499110"/>
              <a:gd name="connsiteX3554" fmla="*/ 160020 w 958214"/>
              <a:gd name="connsiteY3554" fmla="*/ 461963 h 499110"/>
              <a:gd name="connsiteX3555" fmla="*/ 156210 w 958214"/>
              <a:gd name="connsiteY3555" fmla="*/ 461010 h 499110"/>
              <a:gd name="connsiteX3556" fmla="*/ 160020 w 958214"/>
              <a:gd name="connsiteY3556" fmla="*/ 461963 h 499110"/>
              <a:gd name="connsiteX3557" fmla="*/ 155258 w 958214"/>
              <a:gd name="connsiteY3557" fmla="*/ 451485 h 499110"/>
              <a:gd name="connsiteX3558" fmla="*/ 146685 w 958214"/>
              <a:gd name="connsiteY3558" fmla="*/ 453390 h 499110"/>
              <a:gd name="connsiteX3559" fmla="*/ 155258 w 958214"/>
              <a:gd name="connsiteY3559" fmla="*/ 451485 h 499110"/>
              <a:gd name="connsiteX3560" fmla="*/ 151448 w 958214"/>
              <a:gd name="connsiteY3560" fmla="*/ 445770 h 499110"/>
              <a:gd name="connsiteX3561" fmla="*/ 156210 w 958214"/>
              <a:gd name="connsiteY3561" fmla="*/ 444818 h 499110"/>
              <a:gd name="connsiteX3562" fmla="*/ 151448 w 958214"/>
              <a:gd name="connsiteY3562" fmla="*/ 445770 h 499110"/>
              <a:gd name="connsiteX3563" fmla="*/ 160020 w 958214"/>
              <a:gd name="connsiteY3563" fmla="*/ 431483 h 499110"/>
              <a:gd name="connsiteX3564" fmla="*/ 167640 w 958214"/>
              <a:gd name="connsiteY3564" fmla="*/ 433388 h 499110"/>
              <a:gd name="connsiteX3565" fmla="*/ 169545 w 958214"/>
              <a:gd name="connsiteY3565" fmla="*/ 431483 h 499110"/>
              <a:gd name="connsiteX3566" fmla="*/ 170498 w 958214"/>
              <a:gd name="connsiteY3566" fmla="*/ 432435 h 499110"/>
              <a:gd name="connsiteX3567" fmla="*/ 169545 w 958214"/>
              <a:gd name="connsiteY3567" fmla="*/ 434340 h 499110"/>
              <a:gd name="connsiteX3568" fmla="*/ 160020 w 958214"/>
              <a:gd name="connsiteY3568" fmla="*/ 431483 h 499110"/>
              <a:gd name="connsiteX3569" fmla="*/ 165735 w 958214"/>
              <a:gd name="connsiteY3569" fmla="*/ 436245 h 499110"/>
              <a:gd name="connsiteX3570" fmla="*/ 171450 w 958214"/>
              <a:gd name="connsiteY3570" fmla="*/ 435293 h 499110"/>
              <a:gd name="connsiteX3571" fmla="*/ 165735 w 958214"/>
              <a:gd name="connsiteY3571" fmla="*/ 436245 h 499110"/>
              <a:gd name="connsiteX3572" fmla="*/ 186690 w 958214"/>
              <a:gd name="connsiteY3572" fmla="*/ 438150 h 499110"/>
              <a:gd name="connsiteX3573" fmla="*/ 181928 w 958214"/>
              <a:gd name="connsiteY3573" fmla="*/ 436245 h 499110"/>
              <a:gd name="connsiteX3574" fmla="*/ 186690 w 958214"/>
              <a:gd name="connsiteY3574" fmla="*/ 438150 h 499110"/>
              <a:gd name="connsiteX3575" fmla="*/ 204788 w 958214"/>
              <a:gd name="connsiteY3575" fmla="*/ 441960 h 499110"/>
              <a:gd name="connsiteX3576" fmla="*/ 206693 w 958214"/>
              <a:gd name="connsiteY3576" fmla="*/ 447675 h 499110"/>
              <a:gd name="connsiteX3577" fmla="*/ 204788 w 958214"/>
              <a:gd name="connsiteY3577" fmla="*/ 441960 h 499110"/>
              <a:gd name="connsiteX3578" fmla="*/ 207645 w 958214"/>
              <a:gd name="connsiteY3578" fmla="*/ 439103 h 499110"/>
              <a:gd name="connsiteX3579" fmla="*/ 201930 w 958214"/>
              <a:gd name="connsiteY3579" fmla="*/ 439103 h 499110"/>
              <a:gd name="connsiteX3580" fmla="*/ 207645 w 958214"/>
              <a:gd name="connsiteY3580" fmla="*/ 439103 h 499110"/>
              <a:gd name="connsiteX3581" fmla="*/ 204788 w 958214"/>
              <a:gd name="connsiteY3581" fmla="*/ 436245 h 499110"/>
              <a:gd name="connsiteX3582" fmla="*/ 208598 w 958214"/>
              <a:gd name="connsiteY3582" fmla="*/ 437198 h 499110"/>
              <a:gd name="connsiteX3583" fmla="*/ 204788 w 958214"/>
              <a:gd name="connsiteY3583" fmla="*/ 436245 h 499110"/>
              <a:gd name="connsiteX3584" fmla="*/ 214313 w 958214"/>
              <a:gd name="connsiteY3584" fmla="*/ 446723 h 499110"/>
              <a:gd name="connsiteX3585" fmla="*/ 209550 w 958214"/>
              <a:gd name="connsiteY3585" fmla="*/ 444818 h 499110"/>
              <a:gd name="connsiteX3586" fmla="*/ 211455 w 958214"/>
              <a:gd name="connsiteY3586" fmla="*/ 442913 h 499110"/>
              <a:gd name="connsiteX3587" fmla="*/ 211455 w 958214"/>
              <a:gd name="connsiteY3587" fmla="*/ 444818 h 499110"/>
              <a:gd name="connsiteX3588" fmla="*/ 213360 w 958214"/>
              <a:gd name="connsiteY3588" fmla="*/ 442913 h 499110"/>
              <a:gd name="connsiteX3589" fmla="*/ 214313 w 958214"/>
              <a:gd name="connsiteY3589" fmla="*/ 446723 h 499110"/>
              <a:gd name="connsiteX3590" fmla="*/ 213360 w 958214"/>
              <a:gd name="connsiteY3590" fmla="*/ 437198 h 499110"/>
              <a:gd name="connsiteX3591" fmla="*/ 209550 w 958214"/>
              <a:gd name="connsiteY3591" fmla="*/ 435293 h 499110"/>
              <a:gd name="connsiteX3592" fmla="*/ 212408 w 958214"/>
              <a:gd name="connsiteY3592" fmla="*/ 436245 h 499110"/>
              <a:gd name="connsiteX3593" fmla="*/ 213360 w 958214"/>
              <a:gd name="connsiteY3593" fmla="*/ 435293 h 499110"/>
              <a:gd name="connsiteX3594" fmla="*/ 213360 w 958214"/>
              <a:gd name="connsiteY3594" fmla="*/ 437198 h 499110"/>
              <a:gd name="connsiteX3595" fmla="*/ 213360 w 958214"/>
              <a:gd name="connsiteY3595" fmla="*/ 437198 h 499110"/>
              <a:gd name="connsiteX3596" fmla="*/ 220028 w 958214"/>
              <a:gd name="connsiteY3596" fmla="*/ 437198 h 499110"/>
              <a:gd name="connsiteX3597" fmla="*/ 215265 w 958214"/>
              <a:gd name="connsiteY3597" fmla="*/ 438150 h 499110"/>
              <a:gd name="connsiteX3598" fmla="*/ 218123 w 958214"/>
              <a:gd name="connsiteY3598" fmla="*/ 436245 h 499110"/>
              <a:gd name="connsiteX3599" fmla="*/ 221933 w 958214"/>
              <a:gd name="connsiteY3599" fmla="*/ 439103 h 499110"/>
              <a:gd name="connsiteX3600" fmla="*/ 220028 w 958214"/>
              <a:gd name="connsiteY3600" fmla="*/ 437198 h 499110"/>
              <a:gd name="connsiteX3601" fmla="*/ 225743 w 958214"/>
              <a:gd name="connsiteY3601" fmla="*/ 449580 h 499110"/>
              <a:gd name="connsiteX3602" fmla="*/ 221933 w 958214"/>
              <a:gd name="connsiteY3602" fmla="*/ 447675 h 499110"/>
              <a:gd name="connsiteX3603" fmla="*/ 225743 w 958214"/>
              <a:gd name="connsiteY3603" fmla="*/ 445770 h 499110"/>
              <a:gd name="connsiteX3604" fmla="*/ 223838 w 958214"/>
              <a:gd name="connsiteY3604" fmla="*/ 447675 h 499110"/>
              <a:gd name="connsiteX3605" fmla="*/ 227648 w 958214"/>
              <a:gd name="connsiteY3605" fmla="*/ 448628 h 499110"/>
              <a:gd name="connsiteX3606" fmla="*/ 225743 w 958214"/>
              <a:gd name="connsiteY3606" fmla="*/ 449580 h 499110"/>
              <a:gd name="connsiteX3607" fmla="*/ 226695 w 958214"/>
              <a:gd name="connsiteY3607" fmla="*/ 444818 h 499110"/>
              <a:gd name="connsiteX3608" fmla="*/ 223838 w 958214"/>
              <a:gd name="connsiteY3608" fmla="*/ 444818 h 499110"/>
              <a:gd name="connsiteX3609" fmla="*/ 223838 w 958214"/>
              <a:gd name="connsiteY3609" fmla="*/ 443865 h 499110"/>
              <a:gd name="connsiteX3610" fmla="*/ 220980 w 958214"/>
              <a:gd name="connsiteY3610" fmla="*/ 441960 h 499110"/>
              <a:gd name="connsiteX3611" fmla="*/ 226695 w 958214"/>
              <a:gd name="connsiteY3611" fmla="*/ 441008 h 499110"/>
              <a:gd name="connsiteX3612" fmla="*/ 226695 w 958214"/>
              <a:gd name="connsiteY3612" fmla="*/ 444818 h 499110"/>
              <a:gd name="connsiteX3613" fmla="*/ 228600 w 958214"/>
              <a:gd name="connsiteY3613" fmla="*/ 440055 h 499110"/>
              <a:gd name="connsiteX3614" fmla="*/ 224790 w 958214"/>
              <a:gd name="connsiteY3614" fmla="*/ 439103 h 499110"/>
              <a:gd name="connsiteX3615" fmla="*/ 228600 w 958214"/>
              <a:gd name="connsiteY3615" fmla="*/ 438150 h 499110"/>
              <a:gd name="connsiteX3616" fmla="*/ 228600 w 958214"/>
              <a:gd name="connsiteY3616" fmla="*/ 440055 h 499110"/>
              <a:gd name="connsiteX3617" fmla="*/ 230505 w 958214"/>
              <a:gd name="connsiteY3617" fmla="*/ 437198 h 499110"/>
              <a:gd name="connsiteX3618" fmla="*/ 226695 w 958214"/>
              <a:gd name="connsiteY3618" fmla="*/ 437198 h 499110"/>
              <a:gd name="connsiteX3619" fmla="*/ 231458 w 958214"/>
              <a:gd name="connsiteY3619" fmla="*/ 436245 h 499110"/>
              <a:gd name="connsiteX3620" fmla="*/ 230505 w 958214"/>
              <a:gd name="connsiteY3620" fmla="*/ 437198 h 499110"/>
              <a:gd name="connsiteX3621" fmla="*/ 245745 w 958214"/>
              <a:gd name="connsiteY3621" fmla="*/ 440055 h 499110"/>
              <a:gd name="connsiteX3622" fmla="*/ 248603 w 958214"/>
              <a:gd name="connsiteY3622" fmla="*/ 439103 h 499110"/>
              <a:gd name="connsiteX3623" fmla="*/ 251460 w 958214"/>
              <a:gd name="connsiteY3623" fmla="*/ 441008 h 499110"/>
              <a:gd name="connsiteX3624" fmla="*/ 245745 w 958214"/>
              <a:gd name="connsiteY3624" fmla="*/ 440055 h 499110"/>
              <a:gd name="connsiteX3625" fmla="*/ 270510 w 958214"/>
              <a:gd name="connsiteY3625" fmla="*/ 440055 h 499110"/>
              <a:gd name="connsiteX3626" fmla="*/ 266700 w 958214"/>
              <a:gd name="connsiteY3626" fmla="*/ 440055 h 499110"/>
              <a:gd name="connsiteX3627" fmla="*/ 270510 w 958214"/>
              <a:gd name="connsiteY3627" fmla="*/ 437198 h 499110"/>
              <a:gd name="connsiteX3628" fmla="*/ 270510 w 958214"/>
              <a:gd name="connsiteY3628" fmla="*/ 440055 h 499110"/>
              <a:gd name="connsiteX3629" fmla="*/ 272415 w 958214"/>
              <a:gd name="connsiteY3629" fmla="*/ 438150 h 499110"/>
              <a:gd name="connsiteX3630" fmla="*/ 273368 w 958214"/>
              <a:gd name="connsiteY3630" fmla="*/ 435293 h 499110"/>
              <a:gd name="connsiteX3631" fmla="*/ 278130 w 958214"/>
              <a:gd name="connsiteY3631" fmla="*/ 437198 h 499110"/>
              <a:gd name="connsiteX3632" fmla="*/ 272415 w 958214"/>
              <a:gd name="connsiteY3632" fmla="*/ 438150 h 499110"/>
              <a:gd name="connsiteX3633" fmla="*/ 288608 w 958214"/>
              <a:gd name="connsiteY3633" fmla="*/ 438150 h 499110"/>
              <a:gd name="connsiteX3634" fmla="*/ 295275 w 958214"/>
              <a:gd name="connsiteY3634" fmla="*/ 437198 h 499110"/>
              <a:gd name="connsiteX3635" fmla="*/ 288608 w 958214"/>
              <a:gd name="connsiteY3635" fmla="*/ 438150 h 499110"/>
              <a:gd name="connsiteX3636" fmla="*/ 294323 w 958214"/>
              <a:gd name="connsiteY3636" fmla="*/ 441008 h 499110"/>
              <a:gd name="connsiteX3637" fmla="*/ 290513 w 958214"/>
              <a:gd name="connsiteY3637" fmla="*/ 439103 h 499110"/>
              <a:gd name="connsiteX3638" fmla="*/ 294323 w 958214"/>
              <a:gd name="connsiteY3638" fmla="*/ 439103 h 499110"/>
              <a:gd name="connsiteX3639" fmla="*/ 294323 w 958214"/>
              <a:gd name="connsiteY3639" fmla="*/ 441008 h 499110"/>
              <a:gd name="connsiteX3640" fmla="*/ 300038 w 958214"/>
              <a:gd name="connsiteY3640" fmla="*/ 440055 h 499110"/>
              <a:gd name="connsiteX3641" fmla="*/ 296228 w 958214"/>
              <a:gd name="connsiteY3641" fmla="*/ 440055 h 499110"/>
              <a:gd name="connsiteX3642" fmla="*/ 298133 w 958214"/>
              <a:gd name="connsiteY3642" fmla="*/ 438150 h 499110"/>
              <a:gd name="connsiteX3643" fmla="*/ 301943 w 958214"/>
              <a:gd name="connsiteY3643" fmla="*/ 438150 h 499110"/>
              <a:gd name="connsiteX3644" fmla="*/ 299085 w 958214"/>
              <a:gd name="connsiteY3644" fmla="*/ 439103 h 499110"/>
              <a:gd name="connsiteX3645" fmla="*/ 300038 w 958214"/>
              <a:gd name="connsiteY3645" fmla="*/ 440055 h 499110"/>
              <a:gd name="connsiteX3646" fmla="*/ 311468 w 958214"/>
              <a:gd name="connsiteY3646" fmla="*/ 444818 h 499110"/>
              <a:gd name="connsiteX3647" fmla="*/ 307658 w 958214"/>
              <a:gd name="connsiteY3647" fmla="*/ 443865 h 499110"/>
              <a:gd name="connsiteX3648" fmla="*/ 311468 w 958214"/>
              <a:gd name="connsiteY3648" fmla="*/ 442913 h 499110"/>
              <a:gd name="connsiteX3649" fmla="*/ 311468 w 958214"/>
              <a:gd name="connsiteY3649" fmla="*/ 444818 h 499110"/>
              <a:gd name="connsiteX3650" fmla="*/ 314325 w 958214"/>
              <a:gd name="connsiteY3650" fmla="*/ 443865 h 499110"/>
              <a:gd name="connsiteX3651" fmla="*/ 315278 w 958214"/>
              <a:gd name="connsiteY3651" fmla="*/ 441960 h 499110"/>
              <a:gd name="connsiteX3652" fmla="*/ 320993 w 958214"/>
              <a:gd name="connsiteY3652" fmla="*/ 444818 h 499110"/>
              <a:gd name="connsiteX3653" fmla="*/ 314325 w 958214"/>
              <a:gd name="connsiteY3653" fmla="*/ 443865 h 499110"/>
              <a:gd name="connsiteX3654" fmla="*/ 317183 w 958214"/>
              <a:gd name="connsiteY3654" fmla="*/ 444818 h 499110"/>
              <a:gd name="connsiteX3655" fmla="*/ 320040 w 958214"/>
              <a:gd name="connsiteY3655" fmla="*/ 446723 h 499110"/>
              <a:gd name="connsiteX3656" fmla="*/ 321945 w 958214"/>
              <a:gd name="connsiteY3656" fmla="*/ 445770 h 499110"/>
              <a:gd name="connsiteX3657" fmla="*/ 317183 w 958214"/>
              <a:gd name="connsiteY3657" fmla="*/ 444818 h 499110"/>
              <a:gd name="connsiteX3658" fmla="*/ 323850 w 958214"/>
              <a:gd name="connsiteY3658" fmla="*/ 441008 h 499110"/>
              <a:gd name="connsiteX3659" fmla="*/ 319088 w 958214"/>
              <a:gd name="connsiteY3659" fmla="*/ 439103 h 499110"/>
              <a:gd name="connsiteX3660" fmla="*/ 324803 w 958214"/>
              <a:gd name="connsiteY3660" fmla="*/ 439103 h 499110"/>
              <a:gd name="connsiteX3661" fmla="*/ 323850 w 958214"/>
              <a:gd name="connsiteY3661" fmla="*/ 441008 h 499110"/>
              <a:gd name="connsiteX3662" fmla="*/ 326708 w 958214"/>
              <a:gd name="connsiteY3662" fmla="*/ 447675 h 499110"/>
              <a:gd name="connsiteX3663" fmla="*/ 327660 w 958214"/>
              <a:gd name="connsiteY3663" fmla="*/ 444818 h 499110"/>
              <a:gd name="connsiteX3664" fmla="*/ 326708 w 958214"/>
              <a:gd name="connsiteY3664" fmla="*/ 447675 h 499110"/>
              <a:gd name="connsiteX3665" fmla="*/ 328613 w 958214"/>
              <a:gd name="connsiteY3665" fmla="*/ 447675 h 499110"/>
              <a:gd name="connsiteX3666" fmla="*/ 328613 w 958214"/>
              <a:gd name="connsiteY3666" fmla="*/ 447675 h 499110"/>
              <a:gd name="connsiteX3667" fmla="*/ 332423 w 958214"/>
              <a:gd name="connsiteY3667" fmla="*/ 447675 h 499110"/>
              <a:gd name="connsiteX3668" fmla="*/ 328613 w 958214"/>
              <a:gd name="connsiteY3668" fmla="*/ 447675 h 499110"/>
              <a:gd name="connsiteX3669" fmla="*/ 338138 w 958214"/>
              <a:gd name="connsiteY3669" fmla="*/ 442913 h 499110"/>
              <a:gd name="connsiteX3670" fmla="*/ 326708 w 958214"/>
              <a:gd name="connsiteY3670" fmla="*/ 441008 h 499110"/>
              <a:gd name="connsiteX3671" fmla="*/ 340995 w 958214"/>
              <a:gd name="connsiteY3671" fmla="*/ 441008 h 499110"/>
              <a:gd name="connsiteX3672" fmla="*/ 338138 w 958214"/>
              <a:gd name="connsiteY3672" fmla="*/ 442913 h 499110"/>
              <a:gd name="connsiteX3673" fmla="*/ 327660 w 958214"/>
              <a:gd name="connsiteY3673" fmla="*/ 436245 h 499110"/>
              <a:gd name="connsiteX3674" fmla="*/ 331470 w 958214"/>
              <a:gd name="connsiteY3674" fmla="*/ 436245 h 499110"/>
              <a:gd name="connsiteX3675" fmla="*/ 329565 w 958214"/>
              <a:gd name="connsiteY3675" fmla="*/ 438150 h 499110"/>
              <a:gd name="connsiteX3676" fmla="*/ 327660 w 958214"/>
              <a:gd name="connsiteY3676" fmla="*/ 436245 h 499110"/>
              <a:gd name="connsiteX3677" fmla="*/ 338138 w 958214"/>
              <a:gd name="connsiteY3677" fmla="*/ 439103 h 499110"/>
              <a:gd name="connsiteX3678" fmla="*/ 335280 w 958214"/>
              <a:gd name="connsiteY3678" fmla="*/ 440055 h 499110"/>
              <a:gd name="connsiteX3679" fmla="*/ 338138 w 958214"/>
              <a:gd name="connsiteY3679" fmla="*/ 439103 h 499110"/>
              <a:gd name="connsiteX3680" fmla="*/ 334328 w 958214"/>
              <a:gd name="connsiteY3680" fmla="*/ 437198 h 499110"/>
              <a:gd name="connsiteX3681" fmla="*/ 337185 w 958214"/>
              <a:gd name="connsiteY3681" fmla="*/ 436245 h 499110"/>
              <a:gd name="connsiteX3682" fmla="*/ 338138 w 958214"/>
              <a:gd name="connsiteY3682" fmla="*/ 439103 h 499110"/>
              <a:gd name="connsiteX3683" fmla="*/ 341948 w 958214"/>
              <a:gd name="connsiteY3683" fmla="*/ 446723 h 499110"/>
              <a:gd name="connsiteX3684" fmla="*/ 340995 w 958214"/>
              <a:gd name="connsiteY3684" fmla="*/ 448628 h 499110"/>
              <a:gd name="connsiteX3685" fmla="*/ 339090 w 958214"/>
              <a:gd name="connsiteY3685" fmla="*/ 445770 h 499110"/>
              <a:gd name="connsiteX3686" fmla="*/ 343853 w 958214"/>
              <a:gd name="connsiteY3686" fmla="*/ 445770 h 499110"/>
              <a:gd name="connsiteX3687" fmla="*/ 341948 w 958214"/>
              <a:gd name="connsiteY3687" fmla="*/ 446723 h 499110"/>
              <a:gd name="connsiteX3688" fmla="*/ 345758 w 958214"/>
              <a:gd name="connsiteY3688" fmla="*/ 448628 h 499110"/>
              <a:gd name="connsiteX3689" fmla="*/ 345758 w 958214"/>
              <a:gd name="connsiteY3689" fmla="*/ 446723 h 499110"/>
              <a:gd name="connsiteX3690" fmla="*/ 349568 w 958214"/>
              <a:gd name="connsiteY3690" fmla="*/ 449580 h 499110"/>
              <a:gd name="connsiteX3691" fmla="*/ 345758 w 958214"/>
              <a:gd name="connsiteY3691" fmla="*/ 448628 h 499110"/>
              <a:gd name="connsiteX3692" fmla="*/ 346710 w 958214"/>
              <a:gd name="connsiteY3692" fmla="*/ 444818 h 499110"/>
              <a:gd name="connsiteX3693" fmla="*/ 346710 w 958214"/>
              <a:gd name="connsiteY3693" fmla="*/ 442913 h 499110"/>
              <a:gd name="connsiteX3694" fmla="*/ 351473 w 958214"/>
              <a:gd name="connsiteY3694" fmla="*/ 444818 h 499110"/>
              <a:gd name="connsiteX3695" fmla="*/ 346710 w 958214"/>
              <a:gd name="connsiteY3695" fmla="*/ 444818 h 499110"/>
              <a:gd name="connsiteX3696" fmla="*/ 352425 w 958214"/>
              <a:gd name="connsiteY3696" fmla="*/ 444818 h 499110"/>
              <a:gd name="connsiteX3697" fmla="*/ 357188 w 958214"/>
              <a:gd name="connsiteY3697" fmla="*/ 446723 h 499110"/>
              <a:gd name="connsiteX3698" fmla="*/ 352425 w 958214"/>
              <a:gd name="connsiteY3698" fmla="*/ 444818 h 499110"/>
              <a:gd name="connsiteX3699" fmla="*/ 370523 w 958214"/>
              <a:gd name="connsiteY3699" fmla="*/ 453390 h 499110"/>
              <a:gd name="connsiteX3700" fmla="*/ 367665 w 958214"/>
              <a:gd name="connsiteY3700" fmla="*/ 451485 h 499110"/>
              <a:gd name="connsiteX3701" fmla="*/ 363855 w 958214"/>
              <a:gd name="connsiteY3701" fmla="*/ 453390 h 499110"/>
              <a:gd name="connsiteX3702" fmla="*/ 364808 w 958214"/>
              <a:gd name="connsiteY3702" fmla="*/ 450533 h 499110"/>
              <a:gd name="connsiteX3703" fmla="*/ 372428 w 958214"/>
              <a:gd name="connsiteY3703" fmla="*/ 449580 h 499110"/>
              <a:gd name="connsiteX3704" fmla="*/ 370523 w 958214"/>
              <a:gd name="connsiteY3704" fmla="*/ 451485 h 499110"/>
              <a:gd name="connsiteX3705" fmla="*/ 374333 w 958214"/>
              <a:gd name="connsiteY3705" fmla="*/ 452438 h 499110"/>
              <a:gd name="connsiteX3706" fmla="*/ 370523 w 958214"/>
              <a:gd name="connsiteY3706" fmla="*/ 453390 h 499110"/>
              <a:gd name="connsiteX3707" fmla="*/ 367665 w 958214"/>
              <a:gd name="connsiteY3707" fmla="*/ 440055 h 499110"/>
              <a:gd name="connsiteX3708" fmla="*/ 374333 w 958214"/>
              <a:gd name="connsiteY3708" fmla="*/ 439103 h 499110"/>
              <a:gd name="connsiteX3709" fmla="*/ 367665 w 958214"/>
              <a:gd name="connsiteY3709" fmla="*/ 440055 h 499110"/>
              <a:gd name="connsiteX3710" fmla="*/ 374333 w 958214"/>
              <a:gd name="connsiteY3710" fmla="*/ 453390 h 499110"/>
              <a:gd name="connsiteX3711" fmla="*/ 376238 w 958214"/>
              <a:gd name="connsiteY3711" fmla="*/ 451485 h 499110"/>
              <a:gd name="connsiteX3712" fmla="*/ 372428 w 958214"/>
              <a:gd name="connsiteY3712" fmla="*/ 449580 h 499110"/>
              <a:gd name="connsiteX3713" fmla="*/ 376238 w 958214"/>
              <a:gd name="connsiteY3713" fmla="*/ 448628 h 499110"/>
              <a:gd name="connsiteX3714" fmla="*/ 374333 w 958214"/>
              <a:gd name="connsiteY3714" fmla="*/ 453390 h 499110"/>
              <a:gd name="connsiteX3715" fmla="*/ 388620 w 958214"/>
              <a:gd name="connsiteY3715" fmla="*/ 436245 h 499110"/>
              <a:gd name="connsiteX3716" fmla="*/ 392430 w 958214"/>
              <a:gd name="connsiteY3716" fmla="*/ 436245 h 499110"/>
              <a:gd name="connsiteX3717" fmla="*/ 388620 w 958214"/>
              <a:gd name="connsiteY3717" fmla="*/ 436245 h 499110"/>
              <a:gd name="connsiteX3718" fmla="*/ 396240 w 958214"/>
              <a:gd name="connsiteY3718" fmla="*/ 438150 h 499110"/>
              <a:gd name="connsiteX3719" fmla="*/ 393383 w 958214"/>
              <a:gd name="connsiteY3719" fmla="*/ 431483 h 499110"/>
              <a:gd name="connsiteX3720" fmla="*/ 399098 w 958214"/>
              <a:gd name="connsiteY3720" fmla="*/ 434340 h 499110"/>
              <a:gd name="connsiteX3721" fmla="*/ 396240 w 958214"/>
              <a:gd name="connsiteY3721" fmla="*/ 438150 h 499110"/>
              <a:gd name="connsiteX3722" fmla="*/ 398145 w 958214"/>
              <a:gd name="connsiteY3722" fmla="*/ 428625 h 499110"/>
              <a:gd name="connsiteX3723" fmla="*/ 401003 w 958214"/>
              <a:gd name="connsiteY3723" fmla="*/ 426720 h 499110"/>
              <a:gd name="connsiteX3724" fmla="*/ 398145 w 958214"/>
              <a:gd name="connsiteY3724" fmla="*/ 428625 h 499110"/>
              <a:gd name="connsiteX3725" fmla="*/ 401003 w 958214"/>
              <a:gd name="connsiteY3725" fmla="*/ 439103 h 499110"/>
              <a:gd name="connsiteX3726" fmla="*/ 401955 w 958214"/>
              <a:gd name="connsiteY3726" fmla="*/ 440055 h 499110"/>
              <a:gd name="connsiteX3727" fmla="*/ 401003 w 958214"/>
              <a:gd name="connsiteY3727" fmla="*/ 437198 h 499110"/>
              <a:gd name="connsiteX3728" fmla="*/ 405765 w 958214"/>
              <a:gd name="connsiteY3728" fmla="*/ 437198 h 499110"/>
              <a:gd name="connsiteX3729" fmla="*/ 408623 w 958214"/>
              <a:gd name="connsiteY3729" fmla="*/ 440055 h 499110"/>
              <a:gd name="connsiteX3730" fmla="*/ 401003 w 958214"/>
              <a:gd name="connsiteY3730" fmla="*/ 439103 h 499110"/>
              <a:gd name="connsiteX3731" fmla="*/ 413385 w 958214"/>
              <a:gd name="connsiteY3731" fmla="*/ 442913 h 499110"/>
              <a:gd name="connsiteX3732" fmla="*/ 414338 w 958214"/>
              <a:gd name="connsiteY3732" fmla="*/ 441008 h 499110"/>
              <a:gd name="connsiteX3733" fmla="*/ 420053 w 958214"/>
              <a:gd name="connsiteY3733" fmla="*/ 443865 h 499110"/>
              <a:gd name="connsiteX3734" fmla="*/ 413385 w 958214"/>
              <a:gd name="connsiteY3734" fmla="*/ 442913 h 499110"/>
              <a:gd name="connsiteX3735" fmla="*/ 414338 w 958214"/>
              <a:gd name="connsiteY3735" fmla="*/ 440055 h 499110"/>
              <a:gd name="connsiteX3736" fmla="*/ 419100 w 958214"/>
              <a:gd name="connsiteY3736" fmla="*/ 439103 h 499110"/>
              <a:gd name="connsiteX3737" fmla="*/ 414338 w 958214"/>
              <a:gd name="connsiteY3737" fmla="*/ 440055 h 499110"/>
              <a:gd name="connsiteX3738" fmla="*/ 418148 w 958214"/>
              <a:gd name="connsiteY3738" fmla="*/ 448628 h 499110"/>
              <a:gd name="connsiteX3739" fmla="*/ 418148 w 958214"/>
              <a:gd name="connsiteY3739" fmla="*/ 444818 h 499110"/>
              <a:gd name="connsiteX3740" fmla="*/ 421958 w 958214"/>
              <a:gd name="connsiteY3740" fmla="*/ 446723 h 499110"/>
              <a:gd name="connsiteX3741" fmla="*/ 422910 w 958214"/>
              <a:gd name="connsiteY3741" fmla="*/ 448628 h 499110"/>
              <a:gd name="connsiteX3742" fmla="*/ 418148 w 958214"/>
              <a:gd name="connsiteY3742" fmla="*/ 448628 h 499110"/>
              <a:gd name="connsiteX3743" fmla="*/ 426720 w 958214"/>
              <a:gd name="connsiteY3743" fmla="*/ 444818 h 499110"/>
              <a:gd name="connsiteX3744" fmla="*/ 423863 w 958214"/>
              <a:gd name="connsiteY3744" fmla="*/ 444818 h 499110"/>
              <a:gd name="connsiteX3745" fmla="*/ 426720 w 958214"/>
              <a:gd name="connsiteY3745" fmla="*/ 442913 h 499110"/>
              <a:gd name="connsiteX3746" fmla="*/ 426720 w 958214"/>
              <a:gd name="connsiteY3746" fmla="*/ 444818 h 499110"/>
              <a:gd name="connsiteX3747" fmla="*/ 437198 w 958214"/>
              <a:gd name="connsiteY3747" fmla="*/ 439103 h 499110"/>
              <a:gd name="connsiteX3748" fmla="*/ 429578 w 958214"/>
              <a:gd name="connsiteY3748" fmla="*/ 440055 h 499110"/>
              <a:gd name="connsiteX3749" fmla="*/ 437198 w 958214"/>
              <a:gd name="connsiteY3749" fmla="*/ 439103 h 499110"/>
              <a:gd name="connsiteX3750" fmla="*/ 421958 w 958214"/>
              <a:gd name="connsiteY3750" fmla="*/ 426720 h 499110"/>
              <a:gd name="connsiteX3751" fmla="*/ 422910 w 958214"/>
              <a:gd name="connsiteY3751" fmla="*/ 429578 h 499110"/>
              <a:gd name="connsiteX3752" fmla="*/ 417195 w 958214"/>
              <a:gd name="connsiteY3752" fmla="*/ 429578 h 499110"/>
              <a:gd name="connsiteX3753" fmla="*/ 421958 w 958214"/>
              <a:gd name="connsiteY3753" fmla="*/ 426720 h 499110"/>
              <a:gd name="connsiteX3754" fmla="*/ 419100 w 958214"/>
              <a:gd name="connsiteY3754" fmla="*/ 433388 h 499110"/>
              <a:gd name="connsiteX3755" fmla="*/ 423863 w 958214"/>
              <a:gd name="connsiteY3755" fmla="*/ 432435 h 499110"/>
              <a:gd name="connsiteX3756" fmla="*/ 424815 w 958214"/>
              <a:gd name="connsiteY3756" fmla="*/ 429578 h 499110"/>
              <a:gd name="connsiteX3757" fmla="*/ 432435 w 958214"/>
              <a:gd name="connsiteY3757" fmla="*/ 436245 h 499110"/>
              <a:gd name="connsiteX3758" fmla="*/ 425768 w 958214"/>
              <a:gd name="connsiteY3758" fmla="*/ 437198 h 499110"/>
              <a:gd name="connsiteX3759" fmla="*/ 421958 w 958214"/>
              <a:gd name="connsiteY3759" fmla="*/ 436245 h 499110"/>
              <a:gd name="connsiteX3760" fmla="*/ 417195 w 958214"/>
              <a:gd name="connsiteY3760" fmla="*/ 434340 h 499110"/>
              <a:gd name="connsiteX3761" fmla="*/ 417195 w 958214"/>
              <a:gd name="connsiteY3761" fmla="*/ 436245 h 499110"/>
              <a:gd name="connsiteX3762" fmla="*/ 413385 w 958214"/>
              <a:gd name="connsiteY3762" fmla="*/ 433388 h 499110"/>
              <a:gd name="connsiteX3763" fmla="*/ 411480 w 958214"/>
              <a:gd name="connsiteY3763" fmla="*/ 434340 h 499110"/>
              <a:gd name="connsiteX3764" fmla="*/ 412433 w 958214"/>
              <a:gd name="connsiteY3764" fmla="*/ 437198 h 499110"/>
              <a:gd name="connsiteX3765" fmla="*/ 408623 w 958214"/>
              <a:gd name="connsiteY3765" fmla="*/ 437198 h 499110"/>
              <a:gd name="connsiteX3766" fmla="*/ 405765 w 958214"/>
              <a:gd name="connsiteY3766" fmla="*/ 434340 h 499110"/>
              <a:gd name="connsiteX3767" fmla="*/ 399098 w 958214"/>
              <a:gd name="connsiteY3767" fmla="*/ 435293 h 499110"/>
              <a:gd name="connsiteX3768" fmla="*/ 398145 w 958214"/>
              <a:gd name="connsiteY3768" fmla="*/ 433388 h 499110"/>
              <a:gd name="connsiteX3769" fmla="*/ 401003 w 958214"/>
              <a:gd name="connsiteY3769" fmla="*/ 431483 h 499110"/>
              <a:gd name="connsiteX3770" fmla="*/ 401003 w 958214"/>
              <a:gd name="connsiteY3770" fmla="*/ 433388 h 499110"/>
              <a:gd name="connsiteX3771" fmla="*/ 419100 w 958214"/>
              <a:gd name="connsiteY3771" fmla="*/ 433388 h 499110"/>
              <a:gd name="connsiteX3772" fmla="*/ 401955 w 958214"/>
              <a:gd name="connsiteY3772" fmla="*/ 425768 h 499110"/>
              <a:gd name="connsiteX3773" fmla="*/ 405765 w 958214"/>
              <a:gd name="connsiteY3773" fmla="*/ 423863 h 499110"/>
              <a:gd name="connsiteX3774" fmla="*/ 407670 w 958214"/>
              <a:gd name="connsiteY3774" fmla="*/ 425768 h 499110"/>
              <a:gd name="connsiteX3775" fmla="*/ 401955 w 958214"/>
              <a:gd name="connsiteY3775" fmla="*/ 425768 h 499110"/>
              <a:gd name="connsiteX3776" fmla="*/ 411480 w 958214"/>
              <a:gd name="connsiteY3776" fmla="*/ 423863 h 499110"/>
              <a:gd name="connsiteX3777" fmla="*/ 408623 w 958214"/>
              <a:gd name="connsiteY3777" fmla="*/ 424815 h 499110"/>
              <a:gd name="connsiteX3778" fmla="*/ 411480 w 958214"/>
              <a:gd name="connsiteY3778" fmla="*/ 423863 h 499110"/>
              <a:gd name="connsiteX3779" fmla="*/ 407670 w 958214"/>
              <a:gd name="connsiteY3779" fmla="*/ 418148 h 499110"/>
              <a:gd name="connsiteX3780" fmla="*/ 415290 w 958214"/>
              <a:gd name="connsiteY3780" fmla="*/ 419100 h 499110"/>
              <a:gd name="connsiteX3781" fmla="*/ 408623 w 958214"/>
              <a:gd name="connsiteY3781" fmla="*/ 419100 h 499110"/>
              <a:gd name="connsiteX3782" fmla="*/ 407670 w 958214"/>
              <a:gd name="connsiteY3782" fmla="*/ 421958 h 499110"/>
              <a:gd name="connsiteX3783" fmla="*/ 404813 w 958214"/>
              <a:gd name="connsiteY3783" fmla="*/ 421958 h 499110"/>
              <a:gd name="connsiteX3784" fmla="*/ 407670 w 958214"/>
              <a:gd name="connsiteY3784" fmla="*/ 418148 h 499110"/>
              <a:gd name="connsiteX3785" fmla="*/ 405765 w 958214"/>
              <a:gd name="connsiteY3785" fmla="*/ 416243 h 499110"/>
              <a:gd name="connsiteX3786" fmla="*/ 405765 w 958214"/>
              <a:gd name="connsiteY3786" fmla="*/ 418148 h 499110"/>
              <a:gd name="connsiteX3787" fmla="*/ 401003 w 958214"/>
              <a:gd name="connsiteY3787" fmla="*/ 418148 h 499110"/>
              <a:gd name="connsiteX3788" fmla="*/ 405765 w 958214"/>
              <a:gd name="connsiteY3788" fmla="*/ 416243 h 499110"/>
              <a:gd name="connsiteX3789" fmla="*/ 381000 w 958214"/>
              <a:gd name="connsiteY3789" fmla="*/ 417195 h 499110"/>
              <a:gd name="connsiteX3790" fmla="*/ 394335 w 958214"/>
              <a:gd name="connsiteY3790" fmla="*/ 420053 h 499110"/>
              <a:gd name="connsiteX3791" fmla="*/ 392430 w 958214"/>
              <a:gd name="connsiteY3791" fmla="*/ 421005 h 499110"/>
              <a:gd name="connsiteX3792" fmla="*/ 402908 w 958214"/>
              <a:gd name="connsiteY3792" fmla="*/ 421005 h 499110"/>
              <a:gd name="connsiteX3793" fmla="*/ 395288 w 958214"/>
              <a:gd name="connsiteY3793" fmla="*/ 424815 h 499110"/>
              <a:gd name="connsiteX3794" fmla="*/ 386715 w 958214"/>
              <a:gd name="connsiteY3794" fmla="*/ 424815 h 499110"/>
              <a:gd name="connsiteX3795" fmla="*/ 397193 w 958214"/>
              <a:gd name="connsiteY3795" fmla="*/ 424815 h 499110"/>
              <a:gd name="connsiteX3796" fmla="*/ 385763 w 958214"/>
              <a:gd name="connsiteY3796" fmla="*/ 430530 h 499110"/>
              <a:gd name="connsiteX3797" fmla="*/ 389573 w 958214"/>
              <a:gd name="connsiteY3797" fmla="*/ 432435 h 499110"/>
              <a:gd name="connsiteX3798" fmla="*/ 390525 w 958214"/>
              <a:gd name="connsiteY3798" fmla="*/ 435293 h 499110"/>
              <a:gd name="connsiteX3799" fmla="*/ 385763 w 958214"/>
              <a:gd name="connsiteY3799" fmla="*/ 436245 h 499110"/>
              <a:gd name="connsiteX3800" fmla="*/ 370523 w 958214"/>
              <a:gd name="connsiteY3800" fmla="*/ 435293 h 499110"/>
              <a:gd name="connsiteX3801" fmla="*/ 369570 w 958214"/>
              <a:gd name="connsiteY3801" fmla="*/ 437198 h 499110"/>
              <a:gd name="connsiteX3802" fmla="*/ 360045 w 958214"/>
              <a:gd name="connsiteY3802" fmla="*/ 434340 h 499110"/>
              <a:gd name="connsiteX3803" fmla="*/ 364808 w 958214"/>
              <a:gd name="connsiteY3803" fmla="*/ 436245 h 499110"/>
              <a:gd name="connsiteX3804" fmla="*/ 357188 w 958214"/>
              <a:gd name="connsiteY3804" fmla="*/ 437198 h 499110"/>
              <a:gd name="connsiteX3805" fmla="*/ 355283 w 958214"/>
              <a:gd name="connsiteY3805" fmla="*/ 435293 h 499110"/>
              <a:gd name="connsiteX3806" fmla="*/ 350520 w 958214"/>
              <a:gd name="connsiteY3806" fmla="*/ 437198 h 499110"/>
              <a:gd name="connsiteX3807" fmla="*/ 351473 w 958214"/>
              <a:gd name="connsiteY3807" fmla="*/ 435293 h 499110"/>
              <a:gd name="connsiteX3808" fmla="*/ 342900 w 958214"/>
              <a:gd name="connsiteY3808" fmla="*/ 435293 h 499110"/>
              <a:gd name="connsiteX3809" fmla="*/ 337185 w 958214"/>
              <a:gd name="connsiteY3809" fmla="*/ 432435 h 499110"/>
              <a:gd name="connsiteX3810" fmla="*/ 340043 w 958214"/>
              <a:gd name="connsiteY3810" fmla="*/ 434340 h 499110"/>
              <a:gd name="connsiteX3811" fmla="*/ 331470 w 958214"/>
              <a:gd name="connsiteY3811" fmla="*/ 436245 h 499110"/>
              <a:gd name="connsiteX3812" fmla="*/ 331470 w 958214"/>
              <a:gd name="connsiteY3812" fmla="*/ 432435 h 499110"/>
              <a:gd name="connsiteX3813" fmla="*/ 335280 w 958214"/>
              <a:gd name="connsiteY3813" fmla="*/ 434340 h 499110"/>
              <a:gd name="connsiteX3814" fmla="*/ 339090 w 958214"/>
              <a:gd name="connsiteY3814" fmla="*/ 428625 h 499110"/>
              <a:gd name="connsiteX3815" fmla="*/ 340995 w 958214"/>
              <a:gd name="connsiteY3815" fmla="*/ 430530 h 499110"/>
              <a:gd name="connsiteX3816" fmla="*/ 338138 w 958214"/>
              <a:gd name="connsiteY3816" fmla="*/ 431483 h 499110"/>
              <a:gd name="connsiteX3817" fmla="*/ 369570 w 958214"/>
              <a:gd name="connsiteY3817" fmla="*/ 435293 h 499110"/>
              <a:gd name="connsiteX3818" fmla="*/ 370523 w 958214"/>
              <a:gd name="connsiteY3818" fmla="*/ 433388 h 499110"/>
              <a:gd name="connsiteX3819" fmla="*/ 377190 w 958214"/>
              <a:gd name="connsiteY3819" fmla="*/ 434340 h 499110"/>
              <a:gd name="connsiteX3820" fmla="*/ 381000 w 958214"/>
              <a:gd name="connsiteY3820" fmla="*/ 432435 h 499110"/>
              <a:gd name="connsiteX3821" fmla="*/ 380048 w 958214"/>
              <a:gd name="connsiteY3821" fmla="*/ 435293 h 499110"/>
              <a:gd name="connsiteX3822" fmla="*/ 383858 w 958214"/>
              <a:gd name="connsiteY3822" fmla="*/ 431483 h 499110"/>
              <a:gd name="connsiteX3823" fmla="*/ 380048 w 958214"/>
              <a:gd name="connsiteY3823" fmla="*/ 429578 h 499110"/>
              <a:gd name="connsiteX3824" fmla="*/ 374333 w 958214"/>
              <a:gd name="connsiteY3824" fmla="*/ 431483 h 499110"/>
              <a:gd name="connsiteX3825" fmla="*/ 376238 w 958214"/>
              <a:gd name="connsiteY3825" fmla="*/ 427673 h 499110"/>
              <a:gd name="connsiteX3826" fmla="*/ 373380 w 958214"/>
              <a:gd name="connsiteY3826" fmla="*/ 427673 h 499110"/>
              <a:gd name="connsiteX3827" fmla="*/ 372428 w 958214"/>
              <a:gd name="connsiteY3827" fmla="*/ 430530 h 499110"/>
              <a:gd name="connsiteX3828" fmla="*/ 364808 w 958214"/>
              <a:gd name="connsiteY3828" fmla="*/ 429578 h 499110"/>
              <a:gd name="connsiteX3829" fmla="*/ 377190 w 958214"/>
              <a:gd name="connsiteY3829" fmla="*/ 427673 h 499110"/>
              <a:gd name="connsiteX3830" fmla="*/ 379095 w 958214"/>
              <a:gd name="connsiteY3830" fmla="*/ 425768 h 499110"/>
              <a:gd name="connsiteX3831" fmla="*/ 373380 w 958214"/>
              <a:gd name="connsiteY3831" fmla="*/ 426720 h 499110"/>
              <a:gd name="connsiteX3832" fmla="*/ 375285 w 958214"/>
              <a:gd name="connsiteY3832" fmla="*/ 424815 h 499110"/>
              <a:gd name="connsiteX3833" fmla="*/ 371475 w 958214"/>
              <a:gd name="connsiteY3833" fmla="*/ 425768 h 499110"/>
              <a:gd name="connsiteX3834" fmla="*/ 372428 w 958214"/>
              <a:gd name="connsiteY3834" fmla="*/ 423863 h 499110"/>
              <a:gd name="connsiteX3835" fmla="*/ 377190 w 958214"/>
              <a:gd name="connsiteY3835" fmla="*/ 425768 h 499110"/>
              <a:gd name="connsiteX3836" fmla="*/ 379095 w 958214"/>
              <a:gd name="connsiteY3836" fmla="*/ 423863 h 499110"/>
              <a:gd name="connsiteX3837" fmla="*/ 373380 w 958214"/>
              <a:gd name="connsiteY3837" fmla="*/ 419100 h 499110"/>
              <a:gd name="connsiteX3838" fmla="*/ 381000 w 958214"/>
              <a:gd name="connsiteY3838" fmla="*/ 417195 h 499110"/>
              <a:gd name="connsiteX3839" fmla="*/ 367665 w 958214"/>
              <a:gd name="connsiteY3839" fmla="*/ 424815 h 499110"/>
              <a:gd name="connsiteX3840" fmla="*/ 362903 w 958214"/>
              <a:gd name="connsiteY3840" fmla="*/ 425768 h 499110"/>
              <a:gd name="connsiteX3841" fmla="*/ 367665 w 958214"/>
              <a:gd name="connsiteY3841" fmla="*/ 424815 h 499110"/>
              <a:gd name="connsiteX3842" fmla="*/ 369570 w 958214"/>
              <a:gd name="connsiteY3842" fmla="*/ 419100 h 499110"/>
              <a:gd name="connsiteX3843" fmla="*/ 376238 w 958214"/>
              <a:gd name="connsiteY3843" fmla="*/ 419100 h 499110"/>
              <a:gd name="connsiteX3844" fmla="*/ 365760 w 958214"/>
              <a:gd name="connsiteY3844" fmla="*/ 419100 h 499110"/>
              <a:gd name="connsiteX3845" fmla="*/ 368618 w 958214"/>
              <a:gd name="connsiteY3845" fmla="*/ 416243 h 499110"/>
              <a:gd name="connsiteX3846" fmla="*/ 369570 w 958214"/>
              <a:gd name="connsiteY3846" fmla="*/ 419100 h 499110"/>
              <a:gd name="connsiteX3847" fmla="*/ 368618 w 958214"/>
              <a:gd name="connsiteY3847" fmla="*/ 405765 h 499110"/>
              <a:gd name="connsiteX3848" fmla="*/ 363855 w 958214"/>
              <a:gd name="connsiteY3848" fmla="*/ 402908 h 499110"/>
              <a:gd name="connsiteX3849" fmla="*/ 368618 w 958214"/>
              <a:gd name="connsiteY3849" fmla="*/ 405765 h 499110"/>
              <a:gd name="connsiteX3850" fmla="*/ 364808 w 958214"/>
              <a:gd name="connsiteY3850" fmla="*/ 419100 h 499110"/>
              <a:gd name="connsiteX3851" fmla="*/ 360998 w 958214"/>
              <a:gd name="connsiteY3851" fmla="*/ 418148 h 499110"/>
              <a:gd name="connsiteX3852" fmla="*/ 360998 w 958214"/>
              <a:gd name="connsiteY3852" fmla="*/ 416243 h 499110"/>
              <a:gd name="connsiteX3853" fmla="*/ 364808 w 958214"/>
              <a:gd name="connsiteY3853" fmla="*/ 419100 h 499110"/>
              <a:gd name="connsiteX3854" fmla="*/ 357188 w 958214"/>
              <a:gd name="connsiteY3854" fmla="*/ 409575 h 499110"/>
              <a:gd name="connsiteX3855" fmla="*/ 360998 w 958214"/>
              <a:gd name="connsiteY3855" fmla="*/ 411480 h 499110"/>
              <a:gd name="connsiteX3856" fmla="*/ 360998 w 958214"/>
              <a:gd name="connsiteY3856" fmla="*/ 415290 h 499110"/>
              <a:gd name="connsiteX3857" fmla="*/ 358140 w 958214"/>
              <a:gd name="connsiteY3857" fmla="*/ 415290 h 499110"/>
              <a:gd name="connsiteX3858" fmla="*/ 357188 w 958214"/>
              <a:gd name="connsiteY3858" fmla="*/ 409575 h 499110"/>
              <a:gd name="connsiteX3859" fmla="*/ 361950 w 958214"/>
              <a:gd name="connsiteY3859" fmla="*/ 425768 h 499110"/>
              <a:gd name="connsiteX3860" fmla="*/ 354330 w 958214"/>
              <a:gd name="connsiteY3860" fmla="*/ 427673 h 499110"/>
              <a:gd name="connsiteX3861" fmla="*/ 356235 w 958214"/>
              <a:gd name="connsiteY3861" fmla="*/ 426720 h 499110"/>
              <a:gd name="connsiteX3862" fmla="*/ 355283 w 958214"/>
              <a:gd name="connsiteY3862" fmla="*/ 425768 h 499110"/>
              <a:gd name="connsiteX3863" fmla="*/ 361950 w 958214"/>
              <a:gd name="connsiteY3863" fmla="*/ 425768 h 499110"/>
              <a:gd name="connsiteX3864" fmla="*/ 354330 w 958214"/>
              <a:gd name="connsiteY3864" fmla="*/ 423863 h 499110"/>
              <a:gd name="connsiteX3865" fmla="*/ 347663 w 958214"/>
              <a:gd name="connsiteY3865" fmla="*/ 422910 h 499110"/>
              <a:gd name="connsiteX3866" fmla="*/ 354330 w 958214"/>
              <a:gd name="connsiteY3866" fmla="*/ 423863 h 499110"/>
              <a:gd name="connsiteX3867" fmla="*/ 347663 w 958214"/>
              <a:gd name="connsiteY3867" fmla="*/ 414338 h 499110"/>
              <a:gd name="connsiteX3868" fmla="*/ 344805 w 958214"/>
              <a:gd name="connsiteY3868" fmla="*/ 415290 h 499110"/>
              <a:gd name="connsiteX3869" fmla="*/ 347663 w 958214"/>
              <a:gd name="connsiteY3869" fmla="*/ 418148 h 499110"/>
              <a:gd name="connsiteX3870" fmla="*/ 343853 w 958214"/>
              <a:gd name="connsiteY3870" fmla="*/ 415290 h 499110"/>
              <a:gd name="connsiteX3871" fmla="*/ 347663 w 958214"/>
              <a:gd name="connsiteY3871" fmla="*/ 414338 h 499110"/>
              <a:gd name="connsiteX3872" fmla="*/ 328613 w 958214"/>
              <a:gd name="connsiteY3872" fmla="*/ 419100 h 499110"/>
              <a:gd name="connsiteX3873" fmla="*/ 323850 w 958214"/>
              <a:gd name="connsiteY3873" fmla="*/ 415290 h 499110"/>
              <a:gd name="connsiteX3874" fmla="*/ 328613 w 958214"/>
              <a:gd name="connsiteY3874" fmla="*/ 419100 h 499110"/>
              <a:gd name="connsiteX3875" fmla="*/ 326708 w 958214"/>
              <a:gd name="connsiteY3875" fmla="*/ 421005 h 499110"/>
              <a:gd name="connsiteX3876" fmla="*/ 328613 w 958214"/>
              <a:gd name="connsiteY3876" fmla="*/ 422910 h 499110"/>
              <a:gd name="connsiteX3877" fmla="*/ 332423 w 958214"/>
              <a:gd name="connsiteY3877" fmla="*/ 421958 h 499110"/>
              <a:gd name="connsiteX3878" fmla="*/ 336233 w 958214"/>
              <a:gd name="connsiteY3878" fmla="*/ 420053 h 499110"/>
              <a:gd name="connsiteX3879" fmla="*/ 332423 w 958214"/>
              <a:gd name="connsiteY3879" fmla="*/ 422910 h 499110"/>
              <a:gd name="connsiteX3880" fmla="*/ 335280 w 958214"/>
              <a:gd name="connsiteY3880" fmla="*/ 423863 h 499110"/>
              <a:gd name="connsiteX3881" fmla="*/ 336233 w 958214"/>
              <a:gd name="connsiteY3881" fmla="*/ 421958 h 499110"/>
              <a:gd name="connsiteX3882" fmla="*/ 338138 w 958214"/>
              <a:gd name="connsiteY3882" fmla="*/ 423863 h 499110"/>
              <a:gd name="connsiteX3883" fmla="*/ 343853 w 958214"/>
              <a:gd name="connsiteY3883" fmla="*/ 423863 h 499110"/>
              <a:gd name="connsiteX3884" fmla="*/ 341948 w 958214"/>
              <a:gd name="connsiteY3884" fmla="*/ 425768 h 499110"/>
              <a:gd name="connsiteX3885" fmla="*/ 345758 w 958214"/>
              <a:gd name="connsiteY3885" fmla="*/ 424815 h 499110"/>
              <a:gd name="connsiteX3886" fmla="*/ 334328 w 958214"/>
              <a:gd name="connsiteY3886" fmla="*/ 427673 h 499110"/>
              <a:gd name="connsiteX3887" fmla="*/ 335280 w 958214"/>
              <a:gd name="connsiteY3887" fmla="*/ 425768 h 499110"/>
              <a:gd name="connsiteX3888" fmla="*/ 338138 w 958214"/>
              <a:gd name="connsiteY3888" fmla="*/ 426720 h 499110"/>
              <a:gd name="connsiteX3889" fmla="*/ 338138 w 958214"/>
              <a:gd name="connsiteY3889" fmla="*/ 424815 h 499110"/>
              <a:gd name="connsiteX3890" fmla="*/ 334328 w 958214"/>
              <a:gd name="connsiteY3890" fmla="*/ 425768 h 499110"/>
              <a:gd name="connsiteX3891" fmla="*/ 333375 w 958214"/>
              <a:gd name="connsiteY3891" fmla="*/ 427673 h 499110"/>
              <a:gd name="connsiteX3892" fmla="*/ 329565 w 958214"/>
              <a:gd name="connsiteY3892" fmla="*/ 425768 h 499110"/>
              <a:gd name="connsiteX3893" fmla="*/ 326708 w 958214"/>
              <a:gd name="connsiteY3893" fmla="*/ 428625 h 499110"/>
              <a:gd name="connsiteX3894" fmla="*/ 332423 w 958214"/>
              <a:gd name="connsiteY3894" fmla="*/ 433388 h 499110"/>
              <a:gd name="connsiteX3895" fmla="*/ 323850 w 958214"/>
              <a:gd name="connsiteY3895" fmla="*/ 429578 h 499110"/>
              <a:gd name="connsiteX3896" fmla="*/ 326708 w 958214"/>
              <a:gd name="connsiteY3896" fmla="*/ 426720 h 499110"/>
              <a:gd name="connsiteX3897" fmla="*/ 324803 w 958214"/>
              <a:gd name="connsiteY3897" fmla="*/ 424815 h 499110"/>
              <a:gd name="connsiteX3898" fmla="*/ 321945 w 958214"/>
              <a:gd name="connsiteY3898" fmla="*/ 425768 h 499110"/>
              <a:gd name="connsiteX3899" fmla="*/ 320993 w 958214"/>
              <a:gd name="connsiteY3899" fmla="*/ 424815 h 499110"/>
              <a:gd name="connsiteX3900" fmla="*/ 320040 w 958214"/>
              <a:gd name="connsiteY3900" fmla="*/ 423863 h 499110"/>
              <a:gd name="connsiteX3901" fmla="*/ 326708 w 958214"/>
              <a:gd name="connsiteY3901" fmla="*/ 421005 h 499110"/>
              <a:gd name="connsiteX3902" fmla="*/ 321945 w 958214"/>
              <a:gd name="connsiteY3902" fmla="*/ 418148 h 499110"/>
              <a:gd name="connsiteX3903" fmla="*/ 320040 w 958214"/>
              <a:gd name="connsiteY3903" fmla="*/ 420053 h 499110"/>
              <a:gd name="connsiteX3904" fmla="*/ 321945 w 958214"/>
              <a:gd name="connsiteY3904" fmla="*/ 418148 h 499110"/>
              <a:gd name="connsiteX3905" fmla="*/ 315278 w 958214"/>
              <a:gd name="connsiteY3905" fmla="*/ 422910 h 499110"/>
              <a:gd name="connsiteX3906" fmla="*/ 318135 w 958214"/>
              <a:gd name="connsiteY3906" fmla="*/ 425768 h 499110"/>
              <a:gd name="connsiteX3907" fmla="*/ 315278 w 958214"/>
              <a:gd name="connsiteY3907" fmla="*/ 423863 h 499110"/>
              <a:gd name="connsiteX3908" fmla="*/ 313373 w 958214"/>
              <a:gd name="connsiteY3908" fmla="*/ 423863 h 499110"/>
              <a:gd name="connsiteX3909" fmla="*/ 313373 w 958214"/>
              <a:gd name="connsiteY3909" fmla="*/ 425768 h 499110"/>
              <a:gd name="connsiteX3910" fmla="*/ 309563 w 958214"/>
              <a:gd name="connsiteY3910" fmla="*/ 425768 h 499110"/>
              <a:gd name="connsiteX3911" fmla="*/ 310515 w 958214"/>
              <a:gd name="connsiteY3911" fmla="*/ 422910 h 499110"/>
              <a:gd name="connsiteX3912" fmla="*/ 315278 w 958214"/>
              <a:gd name="connsiteY3912" fmla="*/ 422910 h 499110"/>
              <a:gd name="connsiteX3913" fmla="*/ 307658 w 958214"/>
              <a:gd name="connsiteY3913" fmla="*/ 416243 h 499110"/>
              <a:gd name="connsiteX3914" fmla="*/ 308610 w 958214"/>
              <a:gd name="connsiteY3914" fmla="*/ 414338 h 499110"/>
              <a:gd name="connsiteX3915" fmla="*/ 312420 w 958214"/>
              <a:gd name="connsiteY3915" fmla="*/ 416243 h 499110"/>
              <a:gd name="connsiteX3916" fmla="*/ 307658 w 958214"/>
              <a:gd name="connsiteY3916" fmla="*/ 416243 h 499110"/>
              <a:gd name="connsiteX3917" fmla="*/ 311468 w 958214"/>
              <a:gd name="connsiteY3917" fmla="*/ 411480 h 499110"/>
              <a:gd name="connsiteX3918" fmla="*/ 296228 w 958214"/>
              <a:gd name="connsiteY3918" fmla="*/ 413385 h 499110"/>
              <a:gd name="connsiteX3919" fmla="*/ 311468 w 958214"/>
              <a:gd name="connsiteY3919" fmla="*/ 411480 h 499110"/>
              <a:gd name="connsiteX3920" fmla="*/ 304800 w 958214"/>
              <a:gd name="connsiteY3920" fmla="*/ 426720 h 499110"/>
              <a:gd name="connsiteX3921" fmla="*/ 293370 w 958214"/>
              <a:gd name="connsiteY3921" fmla="*/ 428625 h 499110"/>
              <a:gd name="connsiteX3922" fmla="*/ 299085 w 958214"/>
              <a:gd name="connsiteY3922" fmla="*/ 426720 h 499110"/>
              <a:gd name="connsiteX3923" fmla="*/ 304800 w 958214"/>
              <a:gd name="connsiteY3923" fmla="*/ 426720 h 499110"/>
              <a:gd name="connsiteX3924" fmla="*/ 300990 w 958214"/>
              <a:gd name="connsiteY3924" fmla="*/ 408623 h 499110"/>
              <a:gd name="connsiteX3925" fmla="*/ 300038 w 958214"/>
              <a:gd name="connsiteY3925" fmla="*/ 410528 h 499110"/>
              <a:gd name="connsiteX3926" fmla="*/ 297180 w 958214"/>
              <a:gd name="connsiteY3926" fmla="*/ 411480 h 499110"/>
              <a:gd name="connsiteX3927" fmla="*/ 300990 w 958214"/>
              <a:gd name="connsiteY3927" fmla="*/ 408623 h 499110"/>
              <a:gd name="connsiteX3928" fmla="*/ 300038 w 958214"/>
              <a:gd name="connsiteY3928" fmla="*/ 415290 h 499110"/>
              <a:gd name="connsiteX3929" fmla="*/ 295275 w 958214"/>
              <a:gd name="connsiteY3929" fmla="*/ 417195 h 499110"/>
              <a:gd name="connsiteX3930" fmla="*/ 300038 w 958214"/>
              <a:gd name="connsiteY3930" fmla="*/ 415290 h 499110"/>
              <a:gd name="connsiteX3931" fmla="*/ 290513 w 958214"/>
              <a:gd name="connsiteY3931" fmla="*/ 424815 h 499110"/>
              <a:gd name="connsiteX3932" fmla="*/ 294323 w 958214"/>
              <a:gd name="connsiteY3932" fmla="*/ 421005 h 499110"/>
              <a:gd name="connsiteX3933" fmla="*/ 296228 w 958214"/>
              <a:gd name="connsiteY3933" fmla="*/ 421005 h 499110"/>
              <a:gd name="connsiteX3934" fmla="*/ 294323 w 958214"/>
              <a:gd name="connsiteY3934" fmla="*/ 426720 h 499110"/>
              <a:gd name="connsiteX3935" fmla="*/ 285750 w 958214"/>
              <a:gd name="connsiteY3935" fmla="*/ 426720 h 499110"/>
              <a:gd name="connsiteX3936" fmla="*/ 290513 w 958214"/>
              <a:gd name="connsiteY3936" fmla="*/ 424815 h 499110"/>
              <a:gd name="connsiteX3937" fmla="*/ 289560 w 958214"/>
              <a:gd name="connsiteY3937" fmla="*/ 411480 h 499110"/>
              <a:gd name="connsiteX3938" fmla="*/ 285750 w 958214"/>
              <a:gd name="connsiteY3938" fmla="*/ 410528 h 499110"/>
              <a:gd name="connsiteX3939" fmla="*/ 289560 w 958214"/>
              <a:gd name="connsiteY3939" fmla="*/ 411480 h 499110"/>
              <a:gd name="connsiteX3940" fmla="*/ 277178 w 958214"/>
              <a:gd name="connsiteY3940" fmla="*/ 420053 h 499110"/>
              <a:gd name="connsiteX3941" fmla="*/ 278130 w 958214"/>
              <a:gd name="connsiteY3941" fmla="*/ 422910 h 499110"/>
              <a:gd name="connsiteX3942" fmla="*/ 277178 w 958214"/>
              <a:gd name="connsiteY3942" fmla="*/ 424815 h 499110"/>
              <a:gd name="connsiteX3943" fmla="*/ 272415 w 958214"/>
              <a:gd name="connsiteY3943" fmla="*/ 418148 h 499110"/>
              <a:gd name="connsiteX3944" fmla="*/ 277178 w 958214"/>
              <a:gd name="connsiteY3944" fmla="*/ 420053 h 499110"/>
              <a:gd name="connsiteX3945" fmla="*/ 273368 w 958214"/>
              <a:gd name="connsiteY3945" fmla="*/ 425768 h 499110"/>
              <a:gd name="connsiteX3946" fmla="*/ 267653 w 958214"/>
              <a:gd name="connsiteY3946" fmla="*/ 426720 h 499110"/>
              <a:gd name="connsiteX3947" fmla="*/ 273368 w 958214"/>
              <a:gd name="connsiteY3947" fmla="*/ 425768 h 499110"/>
              <a:gd name="connsiteX3948" fmla="*/ 238125 w 958214"/>
              <a:gd name="connsiteY3948" fmla="*/ 416243 h 499110"/>
              <a:gd name="connsiteX3949" fmla="*/ 244793 w 958214"/>
              <a:gd name="connsiteY3949" fmla="*/ 420053 h 499110"/>
              <a:gd name="connsiteX3950" fmla="*/ 239078 w 958214"/>
              <a:gd name="connsiteY3950" fmla="*/ 417195 h 499110"/>
              <a:gd name="connsiteX3951" fmla="*/ 236220 w 958214"/>
              <a:gd name="connsiteY3951" fmla="*/ 419100 h 499110"/>
              <a:gd name="connsiteX3952" fmla="*/ 238125 w 958214"/>
              <a:gd name="connsiteY3952" fmla="*/ 416243 h 499110"/>
              <a:gd name="connsiteX3953" fmla="*/ 229553 w 958214"/>
              <a:gd name="connsiteY3953" fmla="*/ 404813 h 499110"/>
              <a:gd name="connsiteX3954" fmla="*/ 234315 w 958214"/>
              <a:gd name="connsiteY3954" fmla="*/ 406718 h 499110"/>
              <a:gd name="connsiteX3955" fmla="*/ 231458 w 958214"/>
              <a:gd name="connsiteY3955" fmla="*/ 407670 h 499110"/>
              <a:gd name="connsiteX3956" fmla="*/ 229553 w 958214"/>
              <a:gd name="connsiteY3956" fmla="*/ 406718 h 499110"/>
              <a:gd name="connsiteX3957" fmla="*/ 229553 w 958214"/>
              <a:gd name="connsiteY3957" fmla="*/ 404813 h 499110"/>
              <a:gd name="connsiteX3958" fmla="*/ 223838 w 958214"/>
              <a:gd name="connsiteY3958" fmla="*/ 405765 h 499110"/>
              <a:gd name="connsiteX3959" fmla="*/ 223838 w 958214"/>
              <a:gd name="connsiteY3959" fmla="*/ 406718 h 499110"/>
              <a:gd name="connsiteX3960" fmla="*/ 215265 w 958214"/>
              <a:gd name="connsiteY3960" fmla="*/ 405765 h 499110"/>
              <a:gd name="connsiteX3961" fmla="*/ 214313 w 958214"/>
              <a:gd name="connsiteY3961" fmla="*/ 407670 h 499110"/>
              <a:gd name="connsiteX3962" fmla="*/ 208598 w 958214"/>
              <a:gd name="connsiteY3962" fmla="*/ 404813 h 499110"/>
              <a:gd name="connsiteX3963" fmla="*/ 223838 w 958214"/>
              <a:gd name="connsiteY3963" fmla="*/ 405765 h 499110"/>
              <a:gd name="connsiteX3964" fmla="*/ 224790 w 958214"/>
              <a:gd name="connsiteY3964" fmla="*/ 411480 h 499110"/>
              <a:gd name="connsiteX3965" fmla="*/ 219075 w 958214"/>
              <a:gd name="connsiteY3965" fmla="*/ 411480 h 499110"/>
              <a:gd name="connsiteX3966" fmla="*/ 224790 w 958214"/>
              <a:gd name="connsiteY3966" fmla="*/ 411480 h 499110"/>
              <a:gd name="connsiteX3967" fmla="*/ 204788 w 958214"/>
              <a:gd name="connsiteY3967" fmla="*/ 403860 h 499110"/>
              <a:gd name="connsiteX3968" fmla="*/ 200025 w 958214"/>
              <a:gd name="connsiteY3968" fmla="*/ 404813 h 499110"/>
              <a:gd name="connsiteX3969" fmla="*/ 204788 w 958214"/>
              <a:gd name="connsiteY3969" fmla="*/ 403860 h 499110"/>
              <a:gd name="connsiteX3970" fmla="*/ 191453 w 958214"/>
              <a:gd name="connsiteY3970" fmla="*/ 414338 h 499110"/>
              <a:gd name="connsiteX3971" fmla="*/ 199073 w 958214"/>
              <a:gd name="connsiteY3971" fmla="*/ 417195 h 499110"/>
              <a:gd name="connsiteX3972" fmla="*/ 188595 w 958214"/>
              <a:gd name="connsiteY3972" fmla="*/ 417195 h 499110"/>
              <a:gd name="connsiteX3973" fmla="*/ 191453 w 958214"/>
              <a:gd name="connsiteY3973" fmla="*/ 414338 h 499110"/>
              <a:gd name="connsiteX3974" fmla="*/ 186690 w 958214"/>
              <a:gd name="connsiteY3974" fmla="*/ 410528 h 499110"/>
              <a:gd name="connsiteX3975" fmla="*/ 182880 w 958214"/>
              <a:gd name="connsiteY3975" fmla="*/ 408623 h 499110"/>
              <a:gd name="connsiteX3976" fmla="*/ 194310 w 958214"/>
              <a:gd name="connsiteY3976" fmla="*/ 409575 h 499110"/>
              <a:gd name="connsiteX3977" fmla="*/ 186690 w 958214"/>
              <a:gd name="connsiteY3977" fmla="*/ 410528 h 499110"/>
              <a:gd name="connsiteX3978" fmla="*/ 192405 w 958214"/>
              <a:gd name="connsiteY3978" fmla="*/ 406718 h 499110"/>
              <a:gd name="connsiteX3979" fmla="*/ 194310 w 958214"/>
              <a:gd name="connsiteY3979" fmla="*/ 404813 h 499110"/>
              <a:gd name="connsiteX3980" fmla="*/ 200978 w 958214"/>
              <a:gd name="connsiteY3980" fmla="*/ 406718 h 499110"/>
              <a:gd name="connsiteX3981" fmla="*/ 192405 w 958214"/>
              <a:gd name="connsiteY3981" fmla="*/ 406718 h 499110"/>
              <a:gd name="connsiteX3982" fmla="*/ 203835 w 958214"/>
              <a:gd name="connsiteY3982" fmla="*/ 424815 h 499110"/>
              <a:gd name="connsiteX3983" fmla="*/ 199073 w 958214"/>
              <a:gd name="connsiteY3983" fmla="*/ 426720 h 499110"/>
              <a:gd name="connsiteX3984" fmla="*/ 203835 w 958214"/>
              <a:gd name="connsiteY3984" fmla="*/ 424815 h 499110"/>
              <a:gd name="connsiteX3985" fmla="*/ 197168 w 958214"/>
              <a:gd name="connsiteY3985" fmla="*/ 401003 h 499110"/>
              <a:gd name="connsiteX3986" fmla="*/ 197168 w 958214"/>
              <a:gd name="connsiteY3986" fmla="*/ 403860 h 499110"/>
              <a:gd name="connsiteX3987" fmla="*/ 192405 w 958214"/>
              <a:gd name="connsiteY3987" fmla="*/ 405765 h 499110"/>
              <a:gd name="connsiteX3988" fmla="*/ 188595 w 958214"/>
              <a:gd name="connsiteY3988" fmla="*/ 403860 h 499110"/>
              <a:gd name="connsiteX3989" fmla="*/ 197168 w 958214"/>
              <a:gd name="connsiteY3989" fmla="*/ 401003 h 499110"/>
              <a:gd name="connsiteX3990" fmla="*/ 182880 w 958214"/>
              <a:gd name="connsiteY3990" fmla="*/ 402908 h 499110"/>
              <a:gd name="connsiteX3991" fmla="*/ 187643 w 958214"/>
              <a:gd name="connsiteY3991" fmla="*/ 405765 h 499110"/>
              <a:gd name="connsiteX3992" fmla="*/ 178118 w 958214"/>
              <a:gd name="connsiteY3992" fmla="*/ 404813 h 499110"/>
              <a:gd name="connsiteX3993" fmla="*/ 182880 w 958214"/>
              <a:gd name="connsiteY3993" fmla="*/ 402908 h 499110"/>
              <a:gd name="connsiteX3994" fmla="*/ 168593 w 958214"/>
              <a:gd name="connsiteY3994" fmla="*/ 413385 h 499110"/>
              <a:gd name="connsiteX3995" fmla="*/ 166688 w 958214"/>
              <a:gd name="connsiteY3995" fmla="*/ 416243 h 499110"/>
              <a:gd name="connsiteX3996" fmla="*/ 168593 w 958214"/>
              <a:gd name="connsiteY3996" fmla="*/ 413385 h 499110"/>
              <a:gd name="connsiteX3997" fmla="*/ 155258 w 958214"/>
              <a:gd name="connsiteY3997" fmla="*/ 426720 h 499110"/>
              <a:gd name="connsiteX3998" fmla="*/ 169545 w 958214"/>
              <a:gd name="connsiteY3998" fmla="*/ 430530 h 499110"/>
              <a:gd name="connsiteX3999" fmla="*/ 171450 w 958214"/>
              <a:gd name="connsiteY3999" fmla="*/ 429578 h 499110"/>
              <a:gd name="connsiteX4000" fmla="*/ 166688 w 958214"/>
              <a:gd name="connsiteY4000" fmla="*/ 427673 h 499110"/>
              <a:gd name="connsiteX4001" fmla="*/ 174308 w 958214"/>
              <a:gd name="connsiteY4001" fmla="*/ 427673 h 499110"/>
              <a:gd name="connsiteX4002" fmla="*/ 179070 w 958214"/>
              <a:gd name="connsiteY4002" fmla="*/ 429578 h 499110"/>
              <a:gd name="connsiteX4003" fmla="*/ 183833 w 958214"/>
              <a:gd name="connsiteY4003" fmla="*/ 427673 h 499110"/>
              <a:gd name="connsiteX4004" fmla="*/ 185738 w 958214"/>
              <a:gd name="connsiteY4004" fmla="*/ 428625 h 499110"/>
              <a:gd name="connsiteX4005" fmla="*/ 186690 w 958214"/>
              <a:gd name="connsiteY4005" fmla="*/ 426720 h 499110"/>
              <a:gd name="connsiteX4006" fmla="*/ 189548 w 958214"/>
              <a:gd name="connsiteY4006" fmla="*/ 427673 h 499110"/>
              <a:gd name="connsiteX4007" fmla="*/ 187643 w 958214"/>
              <a:gd name="connsiteY4007" fmla="*/ 429578 h 499110"/>
              <a:gd name="connsiteX4008" fmla="*/ 206693 w 958214"/>
              <a:gd name="connsiteY4008" fmla="*/ 424815 h 499110"/>
              <a:gd name="connsiteX4009" fmla="*/ 208598 w 958214"/>
              <a:gd name="connsiteY4009" fmla="*/ 426720 h 499110"/>
              <a:gd name="connsiteX4010" fmla="*/ 213360 w 958214"/>
              <a:gd name="connsiteY4010" fmla="*/ 426720 h 499110"/>
              <a:gd name="connsiteX4011" fmla="*/ 209550 w 958214"/>
              <a:gd name="connsiteY4011" fmla="*/ 423863 h 499110"/>
              <a:gd name="connsiteX4012" fmla="*/ 221933 w 958214"/>
              <a:gd name="connsiteY4012" fmla="*/ 426720 h 499110"/>
              <a:gd name="connsiteX4013" fmla="*/ 221933 w 958214"/>
              <a:gd name="connsiteY4013" fmla="*/ 429578 h 499110"/>
              <a:gd name="connsiteX4014" fmla="*/ 226695 w 958214"/>
              <a:gd name="connsiteY4014" fmla="*/ 429578 h 499110"/>
              <a:gd name="connsiteX4015" fmla="*/ 222885 w 958214"/>
              <a:gd name="connsiteY4015" fmla="*/ 426720 h 499110"/>
              <a:gd name="connsiteX4016" fmla="*/ 227648 w 958214"/>
              <a:gd name="connsiteY4016" fmla="*/ 428625 h 499110"/>
              <a:gd name="connsiteX4017" fmla="*/ 232410 w 958214"/>
              <a:gd name="connsiteY4017" fmla="*/ 427673 h 499110"/>
              <a:gd name="connsiteX4018" fmla="*/ 232410 w 958214"/>
              <a:gd name="connsiteY4018" fmla="*/ 430530 h 499110"/>
              <a:gd name="connsiteX4019" fmla="*/ 239078 w 958214"/>
              <a:gd name="connsiteY4019" fmla="*/ 430530 h 499110"/>
              <a:gd name="connsiteX4020" fmla="*/ 239078 w 958214"/>
              <a:gd name="connsiteY4020" fmla="*/ 428625 h 499110"/>
              <a:gd name="connsiteX4021" fmla="*/ 243840 w 958214"/>
              <a:gd name="connsiteY4021" fmla="*/ 428625 h 499110"/>
              <a:gd name="connsiteX4022" fmla="*/ 240983 w 958214"/>
              <a:gd name="connsiteY4022" fmla="*/ 430530 h 499110"/>
              <a:gd name="connsiteX4023" fmla="*/ 254318 w 958214"/>
              <a:gd name="connsiteY4023" fmla="*/ 430530 h 499110"/>
              <a:gd name="connsiteX4024" fmla="*/ 250508 w 958214"/>
              <a:gd name="connsiteY4024" fmla="*/ 432435 h 499110"/>
              <a:gd name="connsiteX4025" fmla="*/ 251460 w 958214"/>
              <a:gd name="connsiteY4025" fmla="*/ 434340 h 499110"/>
              <a:gd name="connsiteX4026" fmla="*/ 260033 w 958214"/>
              <a:gd name="connsiteY4026" fmla="*/ 431483 h 499110"/>
              <a:gd name="connsiteX4027" fmla="*/ 262890 w 958214"/>
              <a:gd name="connsiteY4027" fmla="*/ 433388 h 499110"/>
              <a:gd name="connsiteX4028" fmla="*/ 271463 w 958214"/>
              <a:gd name="connsiteY4028" fmla="*/ 432435 h 499110"/>
              <a:gd name="connsiteX4029" fmla="*/ 288608 w 958214"/>
              <a:gd name="connsiteY4029" fmla="*/ 428625 h 499110"/>
              <a:gd name="connsiteX4030" fmla="*/ 288608 w 958214"/>
              <a:gd name="connsiteY4030" fmla="*/ 431483 h 499110"/>
              <a:gd name="connsiteX4031" fmla="*/ 300990 w 958214"/>
              <a:gd name="connsiteY4031" fmla="*/ 433388 h 499110"/>
              <a:gd name="connsiteX4032" fmla="*/ 304800 w 958214"/>
              <a:gd name="connsiteY4032" fmla="*/ 431483 h 499110"/>
              <a:gd name="connsiteX4033" fmla="*/ 302895 w 958214"/>
              <a:gd name="connsiteY4033" fmla="*/ 433388 h 499110"/>
              <a:gd name="connsiteX4034" fmla="*/ 324803 w 958214"/>
              <a:gd name="connsiteY4034" fmla="*/ 433388 h 499110"/>
              <a:gd name="connsiteX4035" fmla="*/ 329565 w 958214"/>
              <a:gd name="connsiteY4035" fmla="*/ 431483 h 499110"/>
              <a:gd name="connsiteX4036" fmla="*/ 332423 w 958214"/>
              <a:gd name="connsiteY4036" fmla="*/ 434340 h 499110"/>
              <a:gd name="connsiteX4037" fmla="*/ 313373 w 958214"/>
              <a:gd name="connsiteY4037" fmla="*/ 439103 h 499110"/>
              <a:gd name="connsiteX4038" fmla="*/ 312420 w 958214"/>
              <a:gd name="connsiteY4038" fmla="*/ 437198 h 499110"/>
              <a:gd name="connsiteX4039" fmla="*/ 317183 w 958214"/>
              <a:gd name="connsiteY4039" fmla="*/ 437198 h 499110"/>
              <a:gd name="connsiteX4040" fmla="*/ 302895 w 958214"/>
              <a:gd name="connsiteY4040" fmla="*/ 435293 h 499110"/>
              <a:gd name="connsiteX4041" fmla="*/ 304800 w 958214"/>
              <a:gd name="connsiteY4041" fmla="*/ 436245 h 499110"/>
              <a:gd name="connsiteX4042" fmla="*/ 300038 w 958214"/>
              <a:gd name="connsiteY4042" fmla="*/ 437198 h 499110"/>
              <a:gd name="connsiteX4043" fmla="*/ 301943 w 958214"/>
              <a:gd name="connsiteY4043" fmla="*/ 435293 h 499110"/>
              <a:gd name="connsiteX4044" fmla="*/ 300990 w 958214"/>
              <a:gd name="connsiteY4044" fmla="*/ 436245 h 499110"/>
              <a:gd name="connsiteX4045" fmla="*/ 287655 w 958214"/>
              <a:gd name="connsiteY4045" fmla="*/ 438150 h 499110"/>
              <a:gd name="connsiteX4046" fmla="*/ 283845 w 958214"/>
              <a:gd name="connsiteY4046" fmla="*/ 435293 h 499110"/>
              <a:gd name="connsiteX4047" fmla="*/ 248603 w 958214"/>
              <a:gd name="connsiteY4047" fmla="*/ 437198 h 499110"/>
              <a:gd name="connsiteX4048" fmla="*/ 250508 w 958214"/>
              <a:gd name="connsiteY4048" fmla="*/ 435293 h 499110"/>
              <a:gd name="connsiteX4049" fmla="*/ 234315 w 958214"/>
              <a:gd name="connsiteY4049" fmla="*/ 437198 h 499110"/>
              <a:gd name="connsiteX4050" fmla="*/ 233363 w 958214"/>
              <a:gd name="connsiteY4050" fmla="*/ 434340 h 499110"/>
              <a:gd name="connsiteX4051" fmla="*/ 225743 w 958214"/>
              <a:gd name="connsiteY4051" fmla="*/ 434340 h 499110"/>
              <a:gd name="connsiteX4052" fmla="*/ 231458 w 958214"/>
              <a:gd name="connsiteY4052" fmla="*/ 437198 h 499110"/>
              <a:gd name="connsiteX4053" fmla="*/ 225743 w 958214"/>
              <a:gd name="connsiteY4053" fmla="*/ 435293 h 499110"/>
              <a:gd name="connsiteX4054" fmla="*/ 220980 w 958214"/>
              <a:gd name="connsiteY4054" fmla="*/ 436245 h 499110"/>
              <a:gd name="connsiteX4055" fmla="*/ 220980 w 958214"/>
              <a:gd name="connsiteY4055" fmla="*/ 438150 h 499110"/>
              <a:gd name="connsiteX4056" fmla="*/ 220028 w 958214"/>
              <a:gd name="connsiteY4056" fmla="*/ 437198 h 499110"/>
              <a:gd name="connsiteX4057" fmla="*/ 216218 w 958214"/>
              <a:gd name="connsiteY4057" fmla="*/ 437198 h 499110"/>
              <a:gd name="connsiteX4058" fmla="*/ 220980 w 958214"/>
              <a:gd name="connsiteY4058" fmla="*/ 436245 h 499110"/>
              <a:gd name="connsiteX4059" fmla="*/ 209550 w 958214"/>
              <a:gd name="connsiteY4059" fmla="*/ 437198 h 499110"/>
              <a:gd name="connsiteX4060" fmla="*/ 204788 w 958214"/>
              <a:gd name="connsiteY4060" fmla="*/ 438150 h 499110"/>
              <a:gd name="connsiteX4061" fmla="*/ 206693 w 958214"/>
              <a:gd name="connsiteY4061" fmla="*/ 439103 h 499110"/>
              <a:gd name="connsiteX4062" fmla="*/ 197168 w 958214"/>
              <a:gd name="connsiteY4062" fmla="*/ 440055 h 499110"/>
              <a:gd name="connsiteX4063" fmla="*/ 197168 w 958214"/>
              <a:gd name="connsiteY4063" fmla="*/ 438150 h 499110"/>
              <a:gd name="connsiteX4064" fmla="*/ 203835 w 958214"/>
              <a:gd name="connsiteY4064" fmla="*/ 438150 h 499110"/>
              <a:gd name="connsiteX4065" fmla="*/ 180023 w 958214"/>
              <a:gd name="connsiteY4065" fmla="*/ 435293 h 499110"/>
              <a:gd name="connsiteX4066" fmla="*/ 183833 w 958214"/>
              <a:gd name="connsiteY4066" fmla="*/ 437198 h 499110"/>
              <a:gd name="connsiteX4067" fmla="*/ 181928 w 958214"/>
              <a:gd name="connsiteY4067" fmla="*/ 439103 h 499110"/>
              <a:gd name="connsiteX4068" fmla="*/ 180975 w 958214"/>
              <a:gd name="connsiteY4068" fmla="*/ 437198 h 499110"/>
              <a:gd name="connsiteX4069" fmla="*/ 176213 w 958214"/>
              <a:gd name="connsiteY4069" fmla="*/ 438150 h 499110"/>
              <a:gd name="connsiteX4070" fmla="*/ 172403 w 958214"/>
              <a:gd name="connsiteY4070" fmla="*/ 434340 h 499110"/>
              <a:gd name="connsiteX4071" fmla="*/ 159068 w 958214"/>
              <a:gd name="connsiteY4071" fmla="*/ 432435 h 499110"/>
              <a:gd name="connsiteX4072" fmla="*/ 155258 w 958214"/>
              <a:gd name="connsiteY4072" fmla="*/ 433388 h 499110"/>
              <a:gd name="connsiteX4073" fmla="*/ 157163 w 958214"/>
              <a:gd name="connsiteY4073" fmla="*/ 435293 h 499110"/>
              <a:gd name="connsiteX4074" fmla="*/ 153353 w 958214"/>
              <a:gd name="connsiteY4074" fmla="*/ 436245 h 499110"/>
              <a:gd name="connsiteX4075" fmla="*/ 154305 w 958214"/>
              <a:gd name="connsiteY4075" fmla="*/ 434340 h 499110"/>
              <a:gd name="connsiteX4076" fmla="*/ 147638 w 958214"/>
              <a:gd name="connsiteY4076" fmla="*/ 435293 h 499110"/>
              <a:gd name="connsiteX4077" fmla="*/ 142875 w 958214"/>
              <a:gd name="connsiteY4077" fmla="*/ 435293 h 499110"/>
              <a:gd name="connsiteX4078" fmla="*/ 141923 w 958214"/>
              <a:gd name="connsiteY4078" fmla="*/ 433388 h 499110"/>
              <a:gd name="connsiteX4079" fmla="*/ 148590 w 958214"/>
              <a:gd name="connsiteY4079" fmla="*/ 430530 h 499110"/>
              <a:gd name="connsiteX4080" fmla="*/ 155258 w 958214"/>
              <a:gd name="connsiteY4080" fmla="*/ 426720 h 499110"/>
              <a:gd name="connsiteX4081" fmla="*/ 151448 w 958214"/>
              <a:gd name="connsiteY4081" fmla="*/ 390525 h 499110"/>
              <a:gd name="connsiteX4082" fmla="*/ 148590 w 958214"/>
              <a:gd name="connsiteY4082" fmla="*/ 388620 h 499110"/>
              <a:gd name="connsiteX4083" fmla="*/ 147638 w 958214"/>
              <a:gd name="connsiteY4083" fmla="*/ 390525 h 499110"/>
              <a:gd name="connsiteX4084" fmla="*/ 141923 w 958214"/>
              <a:gd name="connsiteY4084" fmla="*/ 391478 h 499110"/>
              <a:gd name="connsiteX4085" fmla="*/ 136208 w 958214"/>
              <a:gd name="connsiteY4085" fmla="*/ 390525 h 499110"/>
              <a:gd name="connsiteX4086" fmla="*/ 136208 w 958214"/>
              <a:gd name="connsiteY4086" fmla="*/ 385763 h 499110"/>
              <a:gd name="connsiteX4087" fmla="*/ 146685 w 958214"/>
              <a:gd name="connsiteY4087" fmla="*/ 385763 h 499110"/>
              <a:gd name="connsiteX4088" fmla="*/ 143828 w 958214"/>
              <a:gd name="connsiteY4088" fmla="*/ 387668 h 499110"/>
              <a:gd name="connsiteX4089" fmla="*/ 145733 w 958214"/>
              <a:gd name="connsiteY4089" fmla="*/ 388620 h 499110"/>
              <a:gd name="connsiteX4090" fmla="*/ 153353 w 958214"/>
              <a:gd name="connsiteY4090" fmla="*/ 387668 h 499110"/>
              <a:gd name="connsiteX4091" fmla="*/ 156210 w 958214"/>
              <a:gd name="connsiteY4091" fmla="*/ 385763 h 499110"/>
              <a:gd name="connsiteX4092" fmla="*/ 151448 w 958214"/>
              <a:gd name="connsiteY4092" fmla="*/ 390525 h 499110"/>
              <a:gd name="connsiteX4093" fmla="*/ 160973 w 958214"/>
              <a:gd name="connsiteY4093" fmla="*/ 378143 h 499110"/>
              <a:gd name="connsiteX4094" fmla="*/ 159068 w 958214"/>
              <a:gd name="connsiteY4094" fmla="*/ 377190 h 499110"/>
              <a:gd name="connsiteX4095" fmla="*/ 156210 w 958214"/>
              <a:gd name="connsiteY4095" fmla="*/ 377190 h 499110"/>
              <a:gd name="connsiteX4096" fmla="*/ 157163 w 958214"/>
              <a:gd name="connsiteY4096" fmla="*/ 373380 h 499110"/>
              <a:gd name="connsiteX4097" fmla="*/ 161925 w 958214"/>
              <a:gd name="connsiteY4097" fmla="*/ 375285 h 499110"/>
              <a:gd name="connsiteX4098" fmla="*/ 160973 w 958214"/>
              <a:gd name="connsiteY4098" fmla="*/ 378143 h 499110"/>
              <a:gd name="connsiteX4099" fmla="*/ 172403 w 958214"/>
              <a:gd name="connsiteY4099" fmla="*/ 364808 h 499110"/>
              <a:gd name="connsiteX4100" fmla="*/ 170498 w 958214"/>
              <a:gd name="connsiteY4100" fmla="*/ 366713 h 499110"/>
              <a:gd name="connsiteX4101" fmla="*/ 170498 w 958214"/>
              <a:gd name="connsiteY4101" fmla="*/ 366713 h 499110"/>
              <a:gd name="connsiteX4102" fmla="*/ 173355 w 958214"/>
              <a:gd name="connsiteY4102" fmla="*/ 365760 h 499110"/>
              <a:gd name="connsiteX4103" fmla="*/ 172403 w 958214"/>
              <a:gd name="connsiteY4103" fmla="*/ 367665 h 499110"/>
              <a:gd name="connsiteX4104" fmla="*/ 170498 w 958214"/>
              <a:gd name="connsiteY4104" fmla="*/ 366713 h 499110"/>
              <a:gd name="connsiteX4105" fmla="*/ 170498 w 958214"/>
              <a:gd name="connsiteY4105" fmla="*/ 366713 h 499110"/>
              <a:gd name="connsiteX4106" fmla="*/ 170498 w 958214"/>
              <a:gd name="connsiteY4106" fmla="*/ 366713 h 499110"/>
              <a:gd name="connsiteX4107" fmla="*/ 160020 w 958214"/>
              <a:gd name="connsiteY4107" fmla="*/ 366713 h 499110"/>
              <a:gd name="connsiteX4108" fmla="*/ 166688 w 958214"/>
              <a:gd name="connsiteY4108" fmla="*/ 361950 h 499110"/>
              <a:gd name="connsiteX4109" fmla="*/ 176213 w 958214"/>
              <a:gd name="connsiteY4109" fmla="*/ 361950 h 499110"/>
              <a:gd name="connsiteX4110" fmla="*/ 166688 w 958214"/>
              <a:gd name="connsiteY4110" fmla="*/ 362903 h 499110"/>
              <a:gd name="connsiteX4111" fmla="*/ 172403 w 958214"/>
              <a:gd name="connsiteY4111" fmla="*/ 364808 h 499110"/>
              <a:gd name="connsiteX4112" fmla="*/ 197168 w 958214"/>
              <a:gd name="connsiteY4112" fmla="*/ 366713 h 499110"/>
              <a:gd name="connsiteX4113" fmla="*/ 193358 w 958214"/>
              <a:gd name="connsiteY4113" fmla="*/ 364808 h 499110"/>
              <a:gd name="connsiteX4114" fmla="*/ 192405 w 958214"/>
              <a:gd name="connsiteY4114" fmla="*/ 366713 h 499110"/>
              <a:gd name="connsiteX4115" fmla="*/ 185738 w 958214"/>
              <a:gd name="connsiteY4115" fmla="*/ 364808 h 499110"/>
              <a:gd name="connsiteX4116" fmla="*/ 182880 w 958214"/>
              <a:gd name="connsiteY4116" fmla="*/ 366713 h 499110"/>
              <a:gd name="connsiteX4117" fmla="*/ 184785 w 958214"/>
              <a:gd name="connsiteY4117" fmla="*/ 364808 h 499110"/>
              <a:gd name="connsiteX4118" fmla="*/ 174308 w 958214"/>
              <a:gd name="connsiteY4118" fmla="*/ 364808 h 499110"/>
              <a:gd name="connsiteX4119" fmla="*/ 177165 w 958214"/>
              <a:gd name="connsiteY4119" fmla="*/ 361950 h 499110"/>
              <a:gd name="connsiteX4120" fmla="*/ 191453 w 958214"/>
              <a:gd name="connsiteY4120" fmla="*/ 361950 h 499110"/>
              <a:gd name="connsiteX4121" fmla="*/ 195263 w 958214"/>
              <a:gd name="connsiteY4121" fmla="*/ 360045 h 499110"/>
              <a:gd name="connsiteX4122" fmla="*/ 192405 w 958214"/>
              <a:gd name="connsiteY4122" fmla="*/ 360998 h 499110"/>
              <a:gd name="connsiteX4123" fmla="*/ 193358 w 958214"/>
              <a:gd name="connsiteY4123" fmla="*/ 361950 h 499110"/>
              <a:gd name="connsiteX4124" fmla="*/ 197168 w 958214"/>
              <a:gd name="connsiteY4124" fmla="*/ 360045 h 499110"/>
              <a:gd name="connsiteX4125" fmla="*/ 200978 w 958214"/>
              <a:gd name="connsiteY4125" fmla="*/ 361950 h 499110"/>
              <a:gd name="connsiteX4126" fmla="*/ 197168 w 958214"/>
              <a:gd name="connsiteY4126" fmla="*/ 366713 h 499110"/>
              <a:gd name="connsiteX4127" fmla="*/ 198120 w 958214"/>
              <a:gd name="connsiteY4127" fmla="*/ 367665 h 499110"/>
              <a:gd name="connsiteX4128" fmla="*/ 201930 w 958214"/>
              <a:gd name="connsiteY4128" fmla="*/ 365760 h 499110"/>
              <a:gd name="connsiteX4129" fmla="*/ 198120 w 958214"/>
              <a:gd name="connsiteY4129" fmla="*/ 367665 h 499110"/>
              <a:gd name="connsiteX4130" fmla="*/ 202883 w 958214"/>
              <a:gd name="connsiteY4130" fmla="*/ 358140 h 499110"/>
              <a:gd name="connsiteX4131" fmla="*/ 203835 w 958214"/>
              <a:gd name="connsiteY4131" fmla="*/ 359093 h 499110"/>
              <a:gd name="connsiteX4132" fmla="*/ 203835 w 958214"/>
              <a:gd name="connsiteY4132" fmla="*/ 354330 h 499110"/>
              <a:gd name="connsiteX4133" fmla="*/ 194310 w 958214"/>
              <a:gd name="connsiteY4133" fmla="*/ 354330 h 499110"/>
              <a:gd name="connsiteX4134" fmla="*/ 195263 w 958214"/>
              <a:gd name="connsiteY4134" fmla="*/ 351473 h 499110"/>
              <a:gd name="connsiteX4135" fmla="*/ 211455 w 958214"/>
              <a:gd name="connsiteY4135" fmla="*/ 350520 h 499110"/>
              <a:gd name="connsiteX4136" fmla="*/ 205740 w 958214"/>
              <a:gd name="connsiteY4136" fmla="*/ 352425 h 499110"/>
              <a:gd name="connsiteX4137" fmla="*/ 209550 w 958214"/>
              <a:gd name="connsiteY4137" fmla="*/ 353378 h 499110"/>
              <a:gd name="connsiteX4138" fmla="*/ 206693 w 958214"/>
              <a:gd name="connsiteY4138" fmla="*/ 360045 h 499110"/>
              <a:gd name="connsiteX4139" fmla="*/ 203835 w 958214"/>
              <a:gd name="connsiteY4139" fmla="*/ 360998 h 499110"/>
              <a:gd name="connsiteX4140" fmla="*/ 202883 w 958214"/>
              <a:gd name="connsiteY4140" fmla="*/ 358140 h 499110"/>
              <a:gd name="connsiteX4141" fmla="*/ 213360 w 958214"/>
              <a:gd name="connsiteY4141" fmla="*/ 341948 h 499110"/>
              <a:gd name="connsiteX4142" fmla="*/ 219075 w 958214"/>
              <a:gd name="connsiteY4142" fmla="*/ 339090 h 499110"/>
              <a:gd name="connsiteX4143" fmla="*/ 213360 w 958214"/>
              <a:gd name="connsiteY4143" fmla="*/ 341948 h 499110"/>
              <a:gd name="connsiteX4144" fmla="*/ 221933 w 958214"/>
              <a:gd name="connsiteY4144" fmla="*/ 347663 h 499110"/>
              <a:gd name="connsiteX4145" fmla="*/ 215265 w 958214"/>
              <a:gd name="connsiteY4145" fmla="*/ 348615 h 499110"/>
              <a:gd name="connsiteX4146" fmla="*/ 221933 w 958214"/>
              <a:gd name="connsiteY4146" fmla="*/ 347663 h 499110"/>
              <a:gd name="connsiteX4147" fmla="*/ 216218 w 958214"/>
              <a:gd name="connsiteY4147" fmla="*/ 349568 h 499110"/>
              <a:gd name="connsiteX4148" fmla="*/ 212408 w 958214"/>
              <a:gd name="connsiteY4148" fmla="*/ 352425 h 499110"/>
              <a:gd name="connsiteX4149" fmla="*/ 216218 w 958214"/>
              <a:gd name="connsiteY4149" fmla="*/ 349568 h 499110"/>
              <a:gd name="connsiteX4150" fmla="*/ 218123 w 958214"/>
              <a:gd name="connsiteY4150" fmla="*/ 353378 h 499110"/>
              <a:gd name="connsiteX4151" fmla="*/ 216218 w 958214"/>
              <a:gd name="connsiteY4151" fmla="*/ 356235 h 499110"/>
              <a:gd name="connsiteX4152" fmla="*/ 210503 w 958214"/>
              <a:gd name="connsiteY4152" fmla="*/ 355283 h 499110"/>
              <a:gd name="connsiteX4153" fmla="*/ 218123 w 958214"/>
              <a:gd name="connsiteY4153" fmla="*/ 353378 h 499110"/>
              <a:gd name="connsiteX4154" fmla="*/ 219075 w 958214"/>
              <a:gd name="connsiteY4154" fmla="*/ 356235 h 499110"/>
              <a:gd name="connsiteX4155" fmla="*/ 216218 w 958214"/>
              <a:gd name="connsiteY4155" fmla="*/ 359093 h 499110"/>
              <a:gd name="connsiteX4156" fmla="*/ 213360 w 958214"/>
              <a:gd name="connsiteY4156" fmla="*/ 360045 h 499110"/>
              <a:gd name="connsiteX4157" fmla="*/ 219075 w 958214"/>
              <a:gd name="connsiteY4157" fmla="*/ 356235 h 499110"/>
              <a:gd name="connsiteX4158" fmla="*/ 217170 w 958214"/>
              <a:gd name="connsiteY4158" fmla="*/ 368618 h 499110"/>
              <a:gd name="connsiteX4159" fmla="*/ 221933 w 958214"/>
              <a:gd name="connsiteY4159" fmla="*/ 366713 h 499110"/>
              <a:gd name="connsiteX4160" fmla="*/ 217170 w 958214"/>
              <a:gd name="connsiteY4160" fmla="*/ 368618 h 499110"/>
              <a:gd name="connsiteX4161" fmla="*/ 226695 w 958214"/>
              <a:gd name="connsiteY4161" fmla="*/ 365760 h 499110"/>
              <a:gd name="connsiteX4162" fmla="*/ 219075 w 958214"/>
              <a:gd name="connsiteY4162" fmla="*/ 363855 h 499110"/>
              <a:gd name="connsiteX4163" fmla="*/ 208598 w 958214"/>
              <a:gd name="connsiteY4163" fmla="*/ 364808 h 499110"/>
              <a:gd name="connsiteX4164" fmla="*/ 210503 w 958214"/>
              <a:gd name="connsiteY4164" fmla="*/ 368618 h 499110"/>
              <a:gd name="connsiteX4165" fmla="*/ 203835 w 958214"/>
              <a:gd name="connsiteY4165" fmla="*/ 363855 h 499110"/>
              <a:gd name="connsiteX4166" fmla="*/ 204788 w 958214"/>
              <a:gd name="connsiteY4166" fmla="*/ 361950 h 499110"/>
              <a:gd name="connsiteX4167" fmla="*/ 212408 w 958214"/>
              <a:gd name="connsiteY4167" fmla="*/ 360998 h 499110"/>
              <a:gd name="connsiteX4168" fmla="*/ 221933 w 958214"/>
              <a:gd name="connsiteY4168" fmla="*/ 363855 h 499110"/>
              <a:gd name="connsiteX4169" fmla="*/ 219075 w 958214"/>
              <a:gd name="connsiteY4169" fmla="*/ 362903 h 499110"/>
              <a:gd name="connsiteX4170" fmla="*/ 220028 w 958214"/>
              <a:gd name="connsiteY4170" fmla="*/ 360998 h 499110"/>
              <a:gd name="connsiteX4171" fmla="*/ 222885 w 958214"/>
              <a:gd name="connsiteY4171" fmla="*/ 360045 h 499110"/>
              <a:gd name="connsiteX4172" fmla="*/ 222885 w 958214"/>
              <a:gd name="connsiteY4172" fmla="*/ 362903 h 499110"/>
              <a:gd name="connsiteX4173" fmla="*/ 226695 w 958214"/>
              <a:gd name="connsiteY4173" fmla="*/ 363855 h 499110"/>
              <a:gd name="connsiteX4174" fmla="*/ 228600 w 958214"/>
              <a:gd name="connsiteY4174" fmla="*/ 364808 h 499110"/>
              <a:gd name="connsiteX4175" fmla="*/ 226695 w 958214"/>
              <a:gd name="connsiteY4175" fmla="*/ 365760 h 499110"/>
              <a:gd name="connsiteX4176" fmla="*/ 223838 w 958214"/>
              <a:gd name="connsiteY4176" fmla="*/ 359093 h 499110"/>
              <a:gd name="connsiteX4177" fmla="*/ 231458 w 958214"/>
              <a:gd name="connsiteY4177" fmla="*/ 358140 h 499110"/>
              <a:gd name="connsiteX4178" fmla="*/ 223838 w 958214"/>
              <a:gd name="connsiteY4178" fmla="*/ 359093 h 499110"/>
              <a:gd name="connsiteX4179" fmla="*/ 224790 w 958214"/>
              <a:gd name="connsiteY4179" fmla="*/ 357188 h 499110"/>
              <a:gd name="connsiteX4180" fmla="*/ 224790 w 958214"/>
              <a:gd name="connsiteY4180" fmla="*/ 353378 h 499110"/>
              <a:gd name="connsiteX4181" fmla="*/ 220980 w 958214"/>
              <a:gd name="connsiteY4181" fmla="*/ 354330 h 499110"/>
              <a:gd name="connsiteX4182" fmla="*/ 217170 w 958214"/>
              <a:gd name="connsiteY4182" fmla="*/ 353378 h 499110"/>
              <a:gd name="connsiteX4183" fmla="*/ 222885 w 958214"/>
              <a:gd name="connsiteY4183" fmla="*/ 352425 h 499110"/>
              <a:gd name="connsiteX4184" fmla="*/ 220980 w 958214"/>
              <a:gd name="connsiteY4184" fmla="*/ 350520 h 499110"/>
              <a:gd name="connsiteX4185" fmla="*/ 221933 w 958214"/>
              <a:gd name="connsiteY4185" fmla="*/ 349568 h 499110"/>
              <a:gd name="connsiteX4186" fmla="*/ 223838 w 958214"/>
              <a:gd name="connsiteY4186" fmla="*/ 349568 h 499110"/>
              <a:gd name="connsiteX4187" fmla="*/ 223838 w 958214"/>
              <a:gd name="connsiteY4187" fmla="*/ 351473 h 499110"/>
              <a:gd name="connsiteX4188" fmla="*/ 231458 w 958214"/>
              <a:gd name="connsiteY4188" fmla="*/ 354330 h 499110"/>
              <a:gd name="connsiteX4189" fmla="*/ 227648 w 958214"/>
              <a:gd name="connsiteY4189" fmla="*/ 354330 h 499110"/>
              <a:gd name="connsiteX4190" fmla="*/ 232410 w 958214"/>
              <a:gd name="connsiteY4190" fmla="*/ 357188 h 499110"/>
              <a:gd name="connsiteX4191" fmla="*/ 224790 w 958214"/>
              <a:gd name="connsiteY4191" fmla="*/ 357188 h 499110"/>
              <a:gd name="connsiteX4192" fmla="*/ 223838 w 958214"/>
              <a:gd name="connsiteY4192" fmla="*/ 346710 h 499110"/>
              <a:gd name="connsiteX4193" fmla="*/ 227648 w 958214"/>
              <a:gd name="connsiteY4193" fmla="*/ 349568 h 499110"/>
              <a:gd name="connsiteX4194" fmla="*/ 223838 w 958214"/>
              <a:gd name="connsiteY4194" fmla="*/ 346710 h 499110"/>
              <a:gd name="connsiteX4195" fmla="*/ 244793 w 958214"/>
              <a:gd name="connsiteY4195" fmla="*/ 362903 h 499110"/>
              <a:gd name="connsiteX4196" fmla="*/ 237173 w 958214"/>
              <a:gd name="connsiteY4196" fmla="*/ 362903 h 499110"/>
              <a:gd name="connsiteX4197" fmla="*/ 244793 w 958214"/>
              <a:gd name="connsiteY4197" fmla="*/ 362903 h 499110"/>
              <a:gd name="connsiteX4198" fmla="*/ 237173 w 958214"/>
              <a:gd name="connsiteY4198" fmla="*/ 350520 h 499110"/>
              <a:gd name="connsiteX4199" fmla="*/ 237173 w 958214"/>
              <a:gd name="connsiteY4199" fmla="*/ 353378 h 499110"/>
              <a:gd name="connsiteX4200" fmla="*/ 232410 w 958214"/>
              <a:gd name="connsiteY4200" fmla="*/ 353378 h 499110"/>
              <a:gd name="connsiteX4201" fmla="*/ 237173 w 958214"/>
              <a:gd name="connsiteY4201" fmla="*/ 350520 h 499110"/>
              <a:gd name="connsiteX4202" fmla="*/ 226695 w 958214"/>
              <a:gd name="connsiteY4202" fmla="*/ 335280 h 499110"/>
              <a:gd name="connsiteX4203" fmla="*/ 225743 w 958214"/>
              <a:gd name="connsiteY4203" fmla="*/ 334328 h 499110"/>
              <a:gd name="connsiteX4204" fmla="*/ 236220 w 958214"/>
              <a:gd name="connsiteY4204" fmla="*/ 335280 h 499110"/>
              <a:gd name="connsiteX4205" fmla="*/ 234315 w 958214"/>
              <a:gd name="connsiteY4205" fmla="*/ 336233 h 499110"/>
              <a:gd name="connsiteX4206" fmla="*/ 212408 w 958214"/>
              <a:gd name="connsiteY4206" fmla="*/ 335280 h 499110"/>
              <a:gd name="connsiteX4207" fmla="*/ 218123 w 958214"/>
              <a:gd name="connsiteY4207" fmla="*/ 333375 h 499110"/>
              <a:gd name="connsiteX4208" fmla="*/ 226695 w 958214"/>
              <a:gd name="connsiteY4208" fmla="*/ 335280 h 499110"/>
              <a:gd name="connsiteX4209" fmla="*/ 219075 w 958214"/>
              <a:gd name="connsiteY4209" fmla="*/ 331470 h 499110"/>
              <a:gd name="connsiteX4210" fmla="*/ 211455 w 958214"/>
              <a:gd name="connsiteY4210" fmla="*/ 334328 h 499110"/>
              <a:gd name="connsiteX4211" fmla="*/ 205740 w 958214"/>
              <a:gd name="connsiteY4211" fmla="*/ 334328 h 499110"/>
              <a:gd name="connsiteX4212" fmla="*/ 206693 w 958214"/>
              <a:gd name="connsiteY4212" fmla="*/ 332423 h 499110"/>
              <a:gd name="connsiteX4213" fmla="*/ 209550 w 958214"/>
              <a:gd name="connsiteY4213" fmla="*/ 331470 h 499110"/>
              <a:gd name="connsiteX4214" fmla="*/ 217170 w 958214"/>
              <a:gd name="connsiteY4214" fmla="*/ 328613 h 499110"/>
              <a:gd name="connsiteX4215" fmla="*/ 219075 w 958214"/>
              <a:gd name="connsiteY4215" fmla="*/ 331470 h 499110"/>
              <a:gd name="connsiteX4216" fmla="*/ 225743 w 958214"/>
              <a:gd name="connsiteY4216" fmla="*/ 323850 h 499110"/>
              <a:gd name="connsiteX4217" fmla="*/ 234315 w 958214"/>
              <a:gd name="connsiteY4217" fmla="*/ 322898 h 499110"/>
              <a:gd name="connsiteX4218" fmla="*/ 225743 w 958214"/>
              <a:gd name="connsiteY4218" fmla="*/ 323850 h 499110"/>
              <a:gd name="connsiteX4219" fmla="*/ 277178 w 958214"/>
              <a:gd name="connsiteY4219" fmla="*/ 295275 h 499110"/>
              <a:gd name="connsiteX4220" fmla="*/ 282893 w 958214"/>
              <a:gd name="connsiteY4220" fmla="*/ 295275 h 499110"/>
              <a:gd name="connsiteX4221" fmla="*/ 276225 w 958214"/>
              <a:gd name="connsiteY4221" fmla="*/ 297180 h 499110"/>
              <a:gd name="connsiteX4222" fmla="*/ 277178 w 958214"/>
              <a:gd name="connsiteY4222" fmla="*/ 295275 h 499110"/>
              <a:gd name="connsiteX4223" fmla="*/ 274320 w 958214"/>
              <a:gd name="connsiteY4223" fmla="*/ 304800 h 499110"/>
              <a:gd name="connsiteX4224" fmla="*/ 270510 w 958214"/>
              <a:gd name="connsiteY4224" fmla="*/ 311468 h 499110"/>
              <a:gd name="connsiteX4225" fmla="*/ 274320 w 958214"/>
              <a:gd name="connsiteY4225" fmla="*/ 304800 h 499110"/>
              <a:gd name="connsiteX4226" fmla="*/ 272415 w 958214"/>
              <a:gd name="connsiteY4226" fmla="*/ 324803 h 499110"/>
              <a:gd name="connsiteX4227" fmla="*/ 268605 w 958214"/>
              <a:gd name="connsiteY4227" fmla="*/ 322898 h 499110"/>
              <a:gd name="connsiteX4228" fmla="*/ 277178 w 958214"/>
              <a:gd name="connsiteY4228" fmla="*/ 323850 h 499110"/>
              <a:gd name="connsiteX4229" fmla="*/ 272415 w 958214"/>
              <a:gd name="connsiteY4229" fmla="*/ 324803 h 499110"/>
              <a:gd name="connsiteX4230" fmla="*/ 276225 w 958214"/>
              <a:gd name="connsiteY4230" fmla="*/ 321945 h 499110"/>
              <a:gd name="connsiteX4231" fmla="*/ 280035 w 958214"/>
              <a:gd name="connsiteY4231" fmla="*/ 320993 h 499110"/>
              <a:gd name="connsiteX4232" fmla="*/ 276225 w 958214"/>
              <a:gd name="connsiteY4232" fmla="*/ 321945 h 499110"/>
              <a:gd name="connsiteX4233" fmla="*/ 281940 w 958214"/>
              <a:gd name="connsiteY4233" fmla="*/ 312420 h 499110"/>
              <a:gd name="connsiteX4234" fmla="*/ 287655 w 958214"/>
              <a:gd name="connsiteY4234" fmla="*/ 308610 h 499110"/>
              <a:gd name="connsiteX4235" fmla="*/ 281940 w 958214"/>
              <a:gd name="connsiteY4235" fmla="*/ 312420 h 499110"/>
              <a:gd name="connsiteX4236" fmla="*/ 302895 w 958214"/>
              <a:gd name="connsiteY4236" fmla="*/ 309563 h 499110"/>
              <a:gd name="connsiteX4237" fmla="*/ 303848 w 958214"/>
              <a:gd name="connsiteY4237" fmla="*/ 306705 h 499110"/>
              <a:gd name="connsiteX4238" fmla="*/ 302895 w 958214"/>
              <a:gd name="connsiteY4238" fmla="*/ 309563 h 499110"/>
              <a:gd name="connsiteX4239" fmla="*/ 386715 w 958214"/>
              <a:gd name="connsiteY4239" fmla="*/ 320040 h 499110"/>
              <a:gd name="connsiteX4240" fmla="*/ 389573 w 958214"/>
              <a:gd name="connsiteY4240" fmla="*/ 319088 h 499110"/>
              <a:gd name="connsiteX4241" fmla="*/ 388620 w 958214"/>
              <a:gd name="connsiteY4241" fmla="*/ 318135 h 499110"/>
              <a:gd name="connsiteX4242" fmla="*/ 395288 w 958214"/>
              <a:gd name="connsiteY4242" fmla="*/ 317183 h 499110"/>
              <a:gd name="connsiteX4243" fmla="*/ 397193 w 958214"/>
              <a:gd name="connsiteY4243" fmla="*/ 317183 h 499110"/>
              <a:gd name="connsiteX4244" fmla="*/ 398145 w 958214"/>
              <a:gd name="connsiteY4244" fmla="*/ 319088 h 499110"/>
              <a:gd name="connsiteX4245" fmla="*/ 386715 w 958214"/>
              <a:gd name="connsiteY4245" fmla="*/ 320040 h 499110"/>
              <a:gd name="connsiteX4246" fmla="*/ 401955 w 958214"/>
              <a:gd name="connsiteY4246" fmla="*/ 314325 h 499110"/>
              <a:gd name="connsiteX4247" fmla="*/ 404813 w 958214"/>
              <a:gd name="connsiteY4247" fmla="*/ 312420 h 499110"/>
              <a:gd name="connsiteX4248" fmla="*/ 403860 w 958214"/>
              <a:gd name="connsiteY4248" fmla="*/ 315278 h 499110"/>
              <a:gd name="connsiteX4249" fmla="*/ 396240 w 958214"/>
              <a:gd name="connsiteY4249" fmla="*/ 316230 h 499110"/>
              <a:gd name="connsiteX4250" fmla="*/ 385763 w 958214"/>
              <a:gd name="connsiteY4250" fmla="*/ 316230 h 499110"/>
              <a:gd name="connsiteX4251" fmla="*/ 381953 w 958214"/>
              <a:gd name="connsiteY4251" fmla="*/ 316230 h 499110"/>
              <a:gd name="connsiteX4252" fmla="*/ 401955 w 958214"/>
              <a:gd name="connsiteY4252" fmla="*/ 314325 h 499110"/>
              <a:gd name="connsiteX4253" fmla="*/ 386715 w 958214"/>
              <a:gd name="connsiteY4253" fmla="*/ 312420 h 499110"/>
              <a:gd name="connsiteX4254" fmla="*/ 382905 w 958214"/>
              <a:gd name="connsiteY4254" fmla="*/ 313373 h 499110"/>
              <a:gd name="connsiteX4255" fmla="*/ 386715 w 958214"/>
              <a:gd name="connsiteY4255" fmla="*/ 312420 h 499110"/>
              <a:gd name="connsiteX4256" fmla="*/ 372428 w 958214"/>
              <a:gd name="connsiteY4256" fmla="*/ 305753 h 499110"/>
              <a:gd name="connsiteX4257" fmla="*/ 381000 w 958214"/>
              <a:gd name="connsiteY4257" fmla="*/ 307658 h 499110"/>
              <a:gd name="connsiteX4258" fmla="*/ 378143 w 958214"/>
              <a:gd name="connsiteY4258" fmla="*/ 309563 h 499110"/>
              <a:gd name="connsiteX4259" fmla="*/ 374333 w 958214"/>
              <a:gd name="connsiteY4259" fmla="*/ 306705 h 499110"/>
              <a:gd name="connsiteX4260" fmla="*/ 373380 w 958214"/>
              <a:gd name="connsiteY4260" fmla="*/ 308610 h 499110"/>
              <a:gd name="connsiteX4261" fmla="*/ 372428 w 958214"/>
              <a:gd name="connsiteY4261" fmla="*/ 305753 h 499110"/>
              <a:gd name="connsiteX4262" fmla="*/ 368618 w 958214"/>
              <a:gd name="connsiteY4262" fmla="*/ 309563 h 499110"/>
              <a:gd name="connsiteX4263" fmla="*/ 371475 w 958214"/>
              <a:gd name="connsiteY4263" fmla="*/ 308610 h 499110"/>
              <a:gd name="connsiteX4264" fmla="*/ 368618 w 958214"/>
              <a:gd name="connsiteY4264" fmla="*/ 309563 h 499110"/>
              <a:gd name="connsiteX4265" fmla="*/ 366713 w 958214"/>
              <a:gd name="connsiteY4265" fmla="*/ 307658 h 499110"/>
              <a:gd name="connsiteX4266" fmla="*/ 368618 w 958214"/>
              <a:gd name="connsiteY4266" fmla="*/ 309563 h 499110"/>
              <a:gd name="connsiteX4267" fmla="*/ 364808 w 958214"/>
              <a:gd name="connsiteY4267" fmla="*/ 312420 h 499110"/>
              <a:gd name="connsiteX4268" fmla="*/ 359093 w 958214"/>
              <a:gd name="connsiteY4268" fmla="*/ 313373 h 499110"/>
              <a:gd name="connsiteX4269" fmla="*/ 364808 w 958214"/>
              <a:gd name="connsiteY4269" fmla="*/ 312420 h 499110"/>
              <a:gd name="connsiteX4270" fmla="*/ 340995 w 958214"/>
              <a:gd name="connsiteY4270" fmla="*/ 325755 h 499110"/>
              <a:gd name="connsiteX4271" fmla="*/ 337185 w 958214"/>
              <a:gd name="connsiteY4271" fmla="*/ 324803 h 499110"/>
              <a:gd name="connsiteX4272" fmla="*/ 340995 w 958214"/>
              <a:gd name="connsiteY4272" fmla="*/ 325755 h 499110"/>
              <a:gd name="connsiteX4273" fmla="*/ 347663 w 958214"/>
              <a:gd name="connsiteY4273" fmla="*/ 264795 h 499110"/>
              <a:gd name="connsiteX4274" fmla="*/ 334328 w 958214"/>
              <a:gd name="connsiteY4274" fmla="*/ 264795 h 499110"/>
              <a:gd name="connsiteX4275" fmla="*/ 335280 w 958214"/>
              <a:gd name="connsiteY4275" fmla="*/ 261938 h 499110"/>
              <a:gd name="connsiteX4276" fmla="*/ 351473 w 958214"/>
              <a:gd name="connsiteY4276" fmla="*/ 262890 h 499110"/>
              <a:gd name="connsiteX4277" fmla="*/ 347663 w 958214"/>
              <a:gd name="connsiteY4277" fmla="*/ 264795 h 499110"/>
              <a:gd name="connsiteX4278" fmla="*/ 352425 w 958214"/>
              <a:gd name="connsiteY4278" fmla="*/ 275273 h 499110"/>
              <a:gd name="connsiteX4279" fmla="*/ 359093 w 958214"/>
              <a:gd name="connsiteY4279" fmla="*/ 274320 h 499110"/>
              <a:gd name="connsiteX4280" fmla="*/ 352425 w 958214"/>
              <a:gd name="connsiteY4280" fmla="*/ 275273 h 499110"/>
              <a:gd name="connsiteX4281" fmla="*/ 361950 w 958214"/>
              <a:gd name="connsiteY4281" fmla="*/ 263843 h 499110"/>
              <a:gd name="connsiteX4282" fmla="*/ 366713 w 958214"/>
              <a:gd name="connsiteY4282" fmla="*/ 263843 h 499110"/>
              <a:gd name="connsiteX4283" fmla="*/ 361950 w 958214"/>
              <a:gd name="connsiteY4283" fmla="*/ 263843 h 499110"/>
              <a:gd name="connsiteX4284" fmla="*/ 383858 w 958214"/>
              <a:gd name="connsiteY4284" fmla="*/ 266700 h 499110"/>
              <a:gd name="connsiteX4285" fmla="*/ 383858 w 958214"/>
              <a:gd name="connsiteY4285" fmla="*/ 263843 h 499110"/>
              <a:gd name="connsiteX4286" fmla="*/ 392430 w 958214"/>
              <a:gd name="connsiteY4286" fmla="*/ 261938 h 499110"/>
              <a:gd name="connsiteX4287" fmla="*/ 395288 w 958214"/>
              <a:gd name="connsiteY4287" fmla="*/ 264795 h 499110"/>
              <a:gd name="connsiteX4288" fmla="*/ 401003 w 958214"/>
              <a:gd name="connsiteY4288" fmla="*/ 262890 h 499110"/>
              <a:gd name="connsiteX4289" fmla="*/ 403860 w 958214"/>
              <a:gd name="connsiteY4289" fmla="*/ 262890 h 499110"/>
              <a:gd name="connsiteX4290" fmla="*/ 410528 w 958214"/>
              <a:gd name="connsiteY4290" fmla="*/ 266700 h 499110"/>
              <a:gd name="connsiteX4291" fmla="*/ 383858 w 958214"/>
              <a:gd name="connsiteY4291" fmla="*/ 266700 h 499110"/>
              <a:gd name="connsiteX4292" fmla="*/ 416243 w 958214"/>
              <a:gd name="connsiteY4292" fmla="*/ 265748 h 499110"/>
              <a:gd name="connsiteX4293" fmla="*/ 409575 w 958214"/>
              <a:gd name="connsiteY4293" fmla="*/ 263843 h 499110"/>
              <a:gd name="connsiteX4294" fmla="*/ 411480 w 958214"/>
              <a:gd name="connsiteY4294" fmla="*/ 262890 h 499110"/>
              <a:gd name="connsiteX4295" fmla="*/ 425768 w 958214"/>
              <a:gd name="connsiteY4295" fmla="*/ 264795 h 499110"/>
              <a:gd name="connsiteX4296" fmla="*/ 416243 w 958214"/>
              <a:gd name="connsiteY4296" fmla="*/ 265748 h 499110"/>
              <a:gd name="connsiteX4297" fmla="*/ 425768 w 958214"/>
              <a:gd name="connsiteY4297" fmla="*/ 264795 h 499110"/>
              <a:gd name="connsiteX4298" fmla="*/ 431483 w 958214"/>
              <a:gd name="connsiteY4298" fmla="*/ 264795 h 499110"/>
              <a:gd name="connsiteX4299" fmla="*/ 425768 w 958214"/>
              <a:gd name="connsiteY4299" fmla="*/ 264795 h 499110"/>
              <a:gd name="connsiteX4300" fmla="*/ 597218 w 958214"/>
              <a:gd name="connsiteY4300" fmla="*/ 287655 h 499110"/>
              <a:gd name="connsiteX4301" fmla="*/ 599123 w 958214"/>
              <a:gd name="connsiteY4301" fmla="*/ 286703 h 499110"/>
              <a:gd name="connsiteX4302" fmla="*/ 600075 w 958214"/>
              <a:gd name="connsiteY4302" fmla="*/ 285750 h 499110"/>
              <a:gd name="connsiteX4303" fmla="*/ 597218 w 958214"/>
              <a:gd name="connsiteY4303" fmla="*/ 287655 h 499110"/>
              <a:gd name="connsiteX4304" fmla="*/ 662940 w 958214"/>
              <a:gd name="connsiteY4304" fmla="*/ 280035 h 499110"/>
              <a:gd name="connsiteX4305" fmla="*/ 661035 w 958214"/>
              <a:gd name="connsiteY4305" fmla="*/ 282893 h 499110"/>
              <a:gd name="connsiteX4306" fmla="*/ 665798 w 958214"/>
              <a:gd name="connsiteY4306" fmla="*/ 283845 h 499110"/>
              <a:gd name="connsiteX4307" fmla="*/ 662940 w 958214"/>
              <a:gd name="connsiteY4307" fmla="*/ 280035 h 499110"/>
              <a:gd name="connsiteX4308" fmla="*/ 648653 w 958214"/>
              <a:gd name="connsiteY4308" fmla="*/ 277178 h 499110"/>
              <a:gd name="connsiteX4309" fmla="*/ 653415 w 958214"/>
              <a:gd name="connsiteY4309" fmla="*/ 278130 h 499110"/>
              <a:gd name="connsiteX4310" fmla="*/ 648653 w 958214"/>
              <a:gd name="connsiteY4310" fmla="*/ 279083 h 499110"/>
              <a:gd name="connsiteX4311" fmla="*/ 649605 w 958214"/>
              <a:gd name="connsiteY4311" fmla="*/ 281940 h 499110"/>
              <a:gd name="connsiteX4312" fmla="*/ 645795 w 958214"/>
              <a:gd name="connsiteY4312" fmla="*/ 280035 h 499110"/>
              <a:gd name="connsiteX4313" fmla="*/ 648653 w 958214"/>
              <a:gd name="connsiteY4313" fmla="*/ 277178 h 499110"/>
              <a:gd name="connsiteX4314" fmla="*/ 647700 w 958214"/>
              <a:gd name="connsiteY4314" fmla="*/ 277178 h 499110"/>
              <a:gd name="connsiteX4315" fmla="*/ 647700 w 958214"/>
              <a:gd name="connsiteY4315" fmla="*/ 277178 h 499110"/>
              <a:gd name="connsiteX4316" fmla="*/ 642938 w 958214"/>
              <a:gd name="connsiteY4316" fmla="*/ 280035 h 499110"/>
              <a:gd name="connsiteX4317" fmla="*/ 642938 w 958214"/>
              <a:gd name="connsiteY4317" fmla="*/ 277178 h 499110"/>
              <a:gd name="connsiteX4318" fmla="*/ 647700 w 958214"/>
              <a:gd name="connsiteY4318" fmla="*/ 277178 h 499110"/>
              <a:gd name="connsiteX4319" fmla="*/ 634365 w 958214"/>
              <a:gd name="connsiteY4319" fmla="*/ 279083 h 499110"/>
              <a:gd name="connsiteX4320" fmla="*/ 628650 w 958214"/>
              <a:gd name="connsiteY4320" fmla="*/ 280035 h 499110"/>
              <a:gd name="connsiteX4321" fmla="*/ 634365 w 958214"/>
              <a:gd name="connsiteY4321" fmla="*/ 279083 h 499110"/>
              <a:gd name="connsiteX4322" fmla="*/ 632460 w 958214"/>
              <a:gd name="connsiteY4322" fmla="*/ 273368 h 499110"/>
              <a:gd name="connsiteX4323" fmla="*/ 629603 w 958214"/>
              <a:gd name="connsiteY4323" fmla="*/ 278130 h 499110"/>
              <a:gd name="connsiteX4324" fmla="*/ 623888 w 958214"/>
              <a:gd name="connsiteY4324" fmla="*/ 277178 h 499110"/>
              <a:gd name="connsiteX4325" fmla="*/ 632460 w 958214"/>
              <a:gd name="connsiteY4325" fmla="*/ 273368 h 499110"/>
              <a:gd name="connsiteX4326" fmla="*/ 622935 w 958214"/>
              <a:gd name="connsiteY4326" fmla="*/ 268605 h 499110"/>
              <a:gd name="connsiteX4327" fmla="*/ 622935 w 958214"/>
              <a:gd name="connsiteY4327" fmla="*/ 268605 h 499110"/>
              <a:gd name="connsiteX4328" fmla="*/ 622935 w 958214"/>
              <a:gd name="connsiteY4328" fmla="*/ 268605 h 499110"/>
              <a:gd name="connsiteX4329" fmla="*/ 622935 w 958214"/>
              <a:gd name="connsiteY4329" fmla="*/ 268605 h 499110"/>
              <a:gd name="connsiteX4330" fmla="*/ 881063 w 958214"/>
              <a:gd name="connsiteY4330" fmla="*/ 243840 h 499110"/>
              <a:gd name="connsiteX4331" fmla="*/ 882015 w 958214"/>
              <a:gd name="connsiteY4331" fmla="*/ 246698 h 499110"/>
              <a:gd name="connsiteX4332" fmla="*/ 876300 w 958214"/>
              <a:gd name="connsiteY4332" fmla="*/ 246698 h 499110"/>
              <a:gd name="connsiteX4333" fmla="*/ 881063 w 958214"/>
              <a:gd name="connsiteY4333" fmla="*/ 243840 h 499110"/>
              <a:gd name="connsiteX4334" fmla="*/ 865823 w 958214"/>
              <a:gd name="connsiteY4334" fmla="*/ 234315 h 499110"/>
              <a:gd name="connsiteX4335" fmla="*/ 873443 w 958214"/>
              <a:gd name="connsiteY4335" fmla="*/ 235268 h 499110"/>
              <a:gd name="connsiteX4336" fmla="*/ 866775 w 958214"/>
              <a:gd name="connsiteY4336" fmla="*/ 235268 h 499110"/>
              <a:gd name="connsiteX4337" fmla="*/ 865823 w 958214"/>
              <a:gd name="connsiteY4337" fmla="*/ 238125 h 499110"/>
              <a:gd name="connsiteX4338" fmla="*/ 862013 w 958214"/>
              <a:gd name="connsiteY4338" fmla="*/ 238125 h 499110"/>
              <a:gd name="connsiteX4339" fmla="*/ 865823 w 958214"/>
              <a:gd name="connsiteY4339" fmla="*/ 234315 h 499110"/>
              <a:gd name="connsiteX4340" fmla="*/ 870585 w 958214"/>
              <a:gd name="connsiteY4340" fmla="*/ 240983 h 499110"/>
              <a:gd name="connsiteX4341" fmla="*/ 867728 w 958214"/>
              <a:gd name="connsiteY4341" fmla="*/ 241935 h 499110"/>
              <a:gd name="connsiteX4342" fmla="*/ 870585 w 958214"/>
              <a:gd name="connsiteY4342" fmla="*/ 240983 h 499110"/>
              <a:gd name="connsiteX4343" fmla="*/ 865823 w 958214"/>
              <a:gd name="connsiteY4343" fmla="*/ 242888 h 499110"/>
              <a:gd name="connsiteX4344" fmla="*/ 860108 w 958214"/>
              <a:gd name="connsiteY4344" fmla="*/ 242888 h 499110"/>
              <a:gd name="connsiteX4345" fmla="*/ 863918 w 958214"/>
              <a:gd name="connsiteY4345" fmla="*/ 240983 h 499110"/>
              <a:gd name="connsiteX4346" fmla="*/ 865823 w 958214"/>
              <a:gd name="connsiteY4346" fmla="*/ 242888 h 499110"/>
              <a:gd name="connsiteX4347" fmla="*/ 863918 w 958214"/>
              <a:gd name="connsiteY4347" fmla="*/ 232410 h 499110"/>
              <a:gd name="connsiteX4348" fmla="*/ 863918 w 958214"/>
              <a:gd name="connsiteY4348" fmla="*/ 234315 h 499110"/>
              <a:gd name="connsiteX4349" fmla="*/ 859155 w 958214"/>
              <a:gd name="connsiteY4349" fmla="*/ 234315 h 499110"/>
              <a:gd name="connsiteX4350" fmla="*/ 863918 w 958214"/>
              <a:gd name="connsiteY4350" fmla="*/ 232410 h 499110"/>
              <a:gd name="connsiteX4351" fmla="*/ 827723 w 958214"/>
              <a:gd name="connsiteY4351" fmla="*/ 236220 h 499110"/>
              <a:gd name="connsiteX4352" fmla="*/ 834390 w 958214"/>
              <a:gd name="connsiteY4352" fmla="*/ 236220 h 499110"/>
              <a:gd name="connsiteX4353" fmla="*/ 823913 w 958214"/>
              <a:gd name="connsiteY4353" fmla="*/ 236220 h 499110"/>
              <a:gd name="connsiteX4354" fmla="*/ 826770 w 958214"/>
              <a:gd name="connsiteY4354" fmla="*/ 233363 h 499110"/>
              <a:gd name="connsiteX4355" fmla="*/ 827723 w 958214"/>
              <a:gd name="connsiteY4355" fmla="*/ 236220 h 499110"/>
              <a:gd name="connsiteX4356" fmla="*/ 825818 w 958214"/>
              <a:gd name="connsiteY4356" fmla="*/ 241935 h 499110"/>
              <a:gd name="connsiteX4357" fmla="*/ 821055 w 958214"/>
              <a:gd name="connsiteY4357" fmla="*/ 242888 h 499110"/>
              <a:gd name="connsiteX4358" fmla="*/ 825818 w 958214"/>
              <a:gd name="connsiteY4358" fmla="*/ 241935 h 499110"/>
              <a:gd name="connsiteX4359" fmla="*/ 827723 w 958214"/>
              <a:gd name="connsiteY4359" fmla="*/ 221933 h 499110"/>
              <a:gd name="connsiteX4360" fmla="*/ 822960 w 958214"/>
              <a:gd name="connsiteY4360" fmla="*/ 219075 h 499110"/>
              <a:gd name="connsiteX4361" fmla="*/ 827723 w 958214"/>
              <a:gd name="connsiteY4361" fmla="*/ 221933 h 499110"/>
              <a:gd name="connsiteX4362" fmla="*/ 823913 w 958214"/>
              <a:gd name="connsiteY4362" fmla="*/ 236220 h 499110"/>
              <a:gd name="connsiteX4363" fmla="*/ 820103 w 958214"/>
              <a:gd name="connsiteY4363" fmla="*/ 235268 h 499110"/>
              <a:gd name="connsiteX4364" fmla="*/ 820103 w 958214"/>
              <a:gd name="connsiteY4364" fmla="*/ 233363 h 499110"/>
              <a:gd name="connsiteX4365" fmla="*/ 823913 w 958214"/>
              <a:gd name="connsiteY4365" fmla="*/ 236220 h 499110"/>
              <a:gd name="connsiteX4366" fmla="*/ 816293 w 958214"/>
              <a:gd name="connsiteY4366" fmla="*/ 226695 h 499110"/>
              <a:gd name="connsiteX4367" fmla="*/ 820103 w 958214"/>
              <a:gd name="connsiteY4367" fmla="*/ 228600 h 499110"/>
              <a:gd name="connsiteX4368" fmla="*/ 820103 w 958214"/>
              <a:gd name="connsiteY4368" fmla="*/ 232410 h 499110"/>
              <a:gd name="connsiteX4369" fmla="*/ 817245 w 958214"/>
              <a:gd name="connsiteY4369" fmla="*/ 232410 h 499110"/>
              <a:gd name="connsiteX4370" fmla="*/ 816293 w 958214"/>
              <a:gd name="connsiteY4370" fmla="*/ 226695 h 499110"/>
              <a:gd name="connsiteX4371" fmla="*/ 820103 w 958214"/>
              <a:gd name="connsiteY4371" fmla="*/ 241935 h 499110"/>
              <a:gd name="connsiteX4372" fmla="*/ 812483 w 958214"/>
              <a:gd name="connsiteY4372" fmla="*/ 243840 h 499110"/>
              <a:gd name="connsiteX4373" fmla="*/ 814388 w 958214"/>
              <a:gd name="connsiteY4373" fmla="*/ 242888 h 499110"/>
              <a:gd name="connsiteX4374" fmla="*/ 813435 w 958214"/>
              <a:gd name="connsiteY4374" fmla="*/ 241935 h 499110"/>
              <a:gd name="connsiteX4375" fmla="*/ 820103 w 958214"/>
              <a:gd name="connsiteY4375" fmla="*/ 241935 h 499110"/>
              <a:gd name="connsiteX4376" fmla="*/ 813435 w 958214"/>
              <a:gd name="connsiteY4376" fmla="*/ 240983 h 499110"/>
              <a:gd name="connsiteX4377" fmla="*/ 806768 w 958214"/>
              <a:gd name="connsiteY4377" fmla="*/ 240030 h 499110"/>
              <a:gd name="connsiteX4378" fmla="*/ 813435 w 958214"/>
              <a:gd name="connsiteY4378" fmla="*/ 240983 h 499110"/>
              <a:gd name="connsiteX4379" fmla="*/ 806768 w 958214"/>
              <a:gd name="connsiteY4379" fmla="*/ 231458 h 499110"/>
              <a:gd name="connsiteX4380" fmla="*/ 803910 w 958214"/>
              <a:gd name="connsiteY4380" fmla="*/ 232410 h 499110"/>
              <a:gd name="connsiteX4381" fmla="*/ 806768 w 958214"/>
              <a:gd name="connsiteY4381" fmla="*/ 235268 h 499110"/>
              <a:gd name="connsiteX4382" fmla="*/ 802958 w 958214"/>
              <a:gd name="connsiteY4382" fmla="*/ 232410 h 499110"/>
              <a:gd name="connsiteX4383" fmla="*/ 806768 w 958214"/>
              <a:gd name="connsiteY4383" fmla="*/ 231458 h 499110"/>
              <a:gd name="connsiteX4384" fmla="*/ 786765 w 958214"/>
              <a:gd name="connsiteY4384" fmla="*/ 236220 h 499110"/>
              <a:gd name="connsiteX4385" fmla="*/ 782003 w 958214"/>
              <a:gd name="connsiteY4385" fmla="*/ 232410 h 499110"/>
              <a:gd name="connsiteX4386" fmla="*/ 786765 w 958214"/>
              <a:gd name="connsiteY4386" fmla="*/ 236220 h 499110"/>
              <a:gd name="connsiteX4387" fmla="*/ 785813 w 958214"/>
              <a:gd name="connsiteY4387" fmla="*/ 237173 h 499110"/>
              <a:gd name="connsiteX4388" fmla="*/ 787718 w 958214"/>
              <a:gd name="connsiteY4388" fmla="*/ 239078 h 499110"/>
              <a:gd name="connsiteX4389" fmla="*/ 791528 w 958214"/>
              <a:gd name="connsiteY4389" fmla="*/ 238125 h 499110"/>
              <a:gd name="connsiteX4390" fmla="*/ 795338 w 958214"/>
              <a:gd name="connsiteY4390" fmla="*/ 236220 h 499110"/>
              <a:gd name="connsiteX4391" fmla="*/ 791528 w 958214"/>
              <a:gd name="connsiteY4391" fmla="*/ 239078 h 499110"/>
              <a:gd name="connsiteX4392" fmla="*/ 794385 w 958214"/>
              <a:gd name="connsiteY4392" fmla="*/ 240030 h 499110"/>
              <a:gd name="connsiteX4393" fmla="*/ 795338 w 958214"/>
              <a:gd name="connsiteY4393" fmla="*/ 238125 h 499110"/>
              <a:gd name="connsiteX4394" fmla="*/ 797243 w 958214"/>
              <a:gd name="connsiteY4394" fmla="*/ 240030 h 499110"/>
              <a:gd name="connsiteX4395" fmla="*/ 802958 w 958214"/>
              <a:gd name="connsiteY4395" fmla="*/ 240030 h 499110"/>
              <a:gd name="connsiteX4396" fmla="*/ 801053 w 958214"/>
              <a:gd name="connsiteY4396" fmla="*/ 241935 h 499110"/>
              <a:gd name="connsiteX4397" fmla="*/ 804863 w 958214"/>
              <a:gd name="connsiteY4397" fmla="*/ 240983 h 499110"/>
              <a:gd name="connsiteX4398" fmla="*/ 793433 w 958214"/>
              <a:gd name="connsiteY4398" fmla="*/ 243840 h 499110"/>
              <a:gd name="connsiteX4399" fmla="*/ 794385 w 958214"/>
              <a:gd name="connsiteY4399" fmla="*/ 241935 h 499110"/>
              <a:gd name="connsiteX4400" fmla="*/ 797243 w 958214"/>
              <a:gd name="connsiteY4400" fmla="*/ 242888 h 499110"/>
              <a:gd name="connsiteX4401" fmla="*/ 797243 w 958214"/>
              <a:gd name="connsiteY4401" fmla="*/ 240983 h 499110"/>
              <a:gd name="connsiteX4402" fmla="*/ 793433 w 958214"/>
              <a:gd name="connsiteY4402" fmla="*/ 241935 h 499110"/>
              <a:gd name="connsiteX4403" fmla="*/ 792480 w 958214"/>
              <a:gd name="connsiteY4403" fmla="*/ 243840 h 499110"/>
              <a:gd name="connsiteX4404" fmla="*/ 788670 w 958214"/>
              <a:gd name="connsiteY4404" fmla="*/ 241935 h 499110"/>
              <a:gd name="connsiteX4405" fmla="*/ 785813 w 958214"/>
              <a:gd name="connsiteY4405" fmla="*/ 244793 h 499110"/>
              <a:gd name="connsiteX4406" fmla="*/ 791528 w 958214"/>
              <a:gd name="connsiteY4406" fmla="*/ 249555 h 499110"/>
              <a:gd name="connsiteX4407" fmla="*/ 782955 w 958214"/>
              <a:gd name="connsiteY4407" fmla="*/ 245745 h 499110"/>
              <a:gd name="connsiteX4408" fmla="*/ 785813 w 958214"/>
              <a:gd name="connsiteY4408" fmla="*/ 242888 h 499110"/>
              <a:gd name="connsiteX4409" fmla="*/ 783908 w 958214"/>
              <a:gd name="connsiteY4409" fmla="*/ 240983 h 499110"/>
              <a:gd name="connsiteX4410" fmla="*/ 781050 w 958214"/>
              <a:gd name="connsiteY4410" fmla="*/ 241935 h 499110"/>
              <a:gd name="connsiteX4411" fmla="*/ 780098 w 958214"/>
              <a:gd name="connsiteY4411" fmla="*/ 240983 h 499110"/>
              <a:gd name="connsiteX4412" fmla="*/ 779145 w 958214"/>
              <a:gd name="connsiteY4412" fmla="*/ 240030 h 499110"/>
              <a:gd name="connsiteX4413" fmla="*/ 785813 w 958214"/>
              <a:gd name="connsiteY4413" fmla="*/ 237173 h 499110"/>
              <a:gd name="connsiteX4414" fmla="*/ 781050 w 958214"/>
              <a:gd name="connsiteY4414" fmla="*/ 235268 h 499110"/>
              <a:gd name="connsiteX4415" fmla="*/ 779145 w 958214"/>
              <a:gd name="connsiteY4415" fmla="*/ 237173 h 499110"/>
              <a:gd name="connsiteX4416" fmla="*/ 781050 w 958214"/>
              <a:gd name="connsiteY4416" fmla="*/ 235268 h 499110"/>
              <a:gd name="connsiteX4417" fmla="*/ 773430 w 958214"/>
              <a:gd name="connsiteY4417" fmla="*/ 239078 h 499110"/>
              <a:gd name="connsiteX4418" fmla="*/ 776288 w 958214"/>
              <a:gd name="connsiteY4418" fmla="*/ 241935 h 499110"/>
              <a:gd name="connsiteX4419" fmla="*/ 773430 w 958214"/>
              <a:gd name="connsiteY4419" fmla="*/ 240030 h 499110"/>
              <a:gd name="connsiteX4420" fmla="*/ 771525 w 958214"/>
              <a:gd name="connsiteY4420" fmla="*/ 240030 h 499110"/>
              <a:gd name="connsiteX4421" fmla="*/ 771525 w 958214"/>
              <a:gd name="connsiteY4421" fmla="*/ 241935 h 499110"/>
              <a:gd name="connsiteX4422" fmla="*/ 767715 w 958214"/>
              <a:gd name="connsiteY4422" fmla="*/ 241935 h 499110"/>
              <a:gd name="connsiteX4423" fmla="*/ 768668 w 958214"/>
              <a:gd name="connsiteY4423" fmla="*/ 239078 h 499110"/>
              <a:gd name="connsiteX4424" fmla="*/ 773430 w 958214"/>
              <a:gd name="connsiteY4424" fmla="*/ 239078 h 499110"/>
              <a:gd name="connsiteX4425" fmla="*/ 765810 w 958214"/>
              <a:gd name="connsiteY4425" fmla="*/ 233363 h 499110"/>
              <a:gd name="connsiteX4426" fmla="*/ 766763 w 958214"/>
              <a:gd name="connsiteY4426" fmla="*/ 231458 h 499110"/>
              <a:gd name="connsiteX4427" fmla="*/ 770573 w 958214"/>
              <a:gd name="connsiteY4427" fmla="*/ 233363 h 499110"/>
              <a:gd name="connsiteX4428" fmla="*/ 765810 w 958214"/>
              <a:gd name="connsiteY4428" fmla="*/ 233363 h 499110"/>
              <a:gd name="connsiteX4429" fmla="*/ 770573 w 958214"/>
              <a:gd name="connsiteY4429" fmla="*/ 228600 h 499110"/>
              <a:gd name="connsiteX4430" fmla="*/ 755333 w 958214"/>
              <a:gd name="connsiteY4430" fmla="*/ 230505 h 499110"/>
              <a:gd name="connsiteX4431" fmla="*/ 770573 w 958214"/>
              <a:gd name="connsiteY4431" fmla="*/ 228600 h 499110"/>
              <a:gd name="connsiteX4432" fmla="*/ 762953 w 958214"/>
              <a:gd name="connsiteY4432" fmla="*/ 243840 h 499110"/>
              <a:gd name="connsiteX4433" fmla="*/ 751523 w 958214"/>
              <a:gd name="connsiteY4433" fmla="*/ 244793 h 499110"/>
              <a:gd name="connsiteX4434" fmla="*/ 757238 w 958214"/>
              <a:gd name="connsiteY4434" fmla="*/ 242888 h 499110"/>
              <a:gd name="connsiteX4435" fmla="*/ 762953 w 958214"/>
              <a:gd name="connsiteY4435" fmla="*/ 243840 h 499110"/>
              <a:gd name="connsiteX4436" fmla="*/ 759143 w 958214"/>
              <a:gd name="connsiteY4436" fmla="*/ 225743 h 499110"/>
              <a:gd name="connsiteX4437" fmla="*/ 758190 w 958214"/>
              <a:gd name="connsiteY4437" fmla="*/ 227648 h 499110"/>
              <a:gd name="connsiteX4438" fmla="*/ 755333 w 958214"/>
              <a:gd name="connsiteY4438" fmla="*/ 228600 h 499110"/>
              <a:gd name="connsiteX4439" fmla="*/ 759143 w 958214"/>
              <a:gd name="connsiteY4439" fmla="*/ 225743 h 499110"/>
              <a:gd name="connsiteX4440" fmla="*/ 759143 w 958214"/>
              <a:gd name="connsiteY4440" fmla="*/ 231458 h 499110"/>
              <a:gd name="connsiteX4441" fmla="*/ 754380 w 958214"/>
              <a:gd name="connsiteY4441" fmla="*/ 233363 h 499110"/>
              <a:gd name="connsiteX4442" fmla="*/ 759143 w 958214"/>
              <a:gd name="connsiteY4442" fmla="*/ 231458 h 499110"/>
              <a:gd name="connsiteX4443" fmla="*/ 748665 w 958214"/>
              <a:gd name="connsiteY4443" fmla="*/ 241935 h 499110"/>
              <a:gd name="connsiteX4444" fmla="*/ 752475 w 958214"/>
              <a:gd name="connsiteY4444" fmla="*/ 238125 h 499110"/>
              <a:gd name="connsiteX4445" fmla="*/ 754380 w 958214"/>
              <a:gd name="connsiteY4445" fmla="*/ 238125 h 499110"/>
              <a:gd name="connsiteX4446" fmla="*/ 752475 w 958214"/>
              <a:gd name="connsiteY4446" fmla="*/ 243840 h 499110"/>
              <a:gd name="connsiteX4447" fmla="*/ 743903 w 958214"/>
              <a:gd name="connsiteY4447" fmla="*/ 243840 h 499110"/>
              <a:gd name="connsiteX4448" fmla="*/ 748665 w 958214"/>
              <a:gd name="connsiteY4448" fmla="*/ 241935 h 499110"/>
              <a:gd name="connsiteX4449" fmla="*/ 747713 w 958214"/>
              <a:gd name="connsiteY4449" fmla="*/ 228600 h 499110"/>
              <a:gd name="connsiteX4450" fmla="*/ 743903 w 958214"/>
              <a:gd name="connsiteY4450" fmla="*/ 227648 h 499110"/>
              <a:gd name="connsiteX4451" fmla="*/ 747713 w 958214"/>
              <a:gd name="connsiteY4451" fmla="*/ 228600 h 499110"/>
              <a:gd name="connsiteX4452" fmla="*/ 736283 w 958214"/>
              <a:gd name="connsiteY4452" fmla="*/ 237173 h 499110"/>
              <a:gd name="connsiteX4453" fmla="*/ 737235 w 958214"/>
              <a:gd name="connsiteY4453" fmla="*/ 240030 h 499110"/>
              <a:gd name="connsiteX4454" fmla="*/ 736283 w 958214"/>
              <a:gd name="connsiteY4454" fmla="*/ 241935 h 499110"/>
              <a:gd name="connsiteX4455" fmla="*/ 731520 w 958214"/>
              <a:gd name="connsiteY4455" fmla="*/ 235268 h 499110"/>
              <a:gd name="connsiteX4456" fmla="*/ 736283 w 958214"/>
              <a:gd name="connsiteY4456" fmla="*/ 237173 h 499110"/>
              <a:gd name="connsiteX4457" fmla="*/ 731520 w 958214"/>
              <a:gd name="connsiteY4457" fmla="*/ 242888 h 499110"/>
              <a:gd name="connsiteX4458" fmla="*/ 725805 w 958214"/>
              <a:gd name="connsiteY4458" fmla="*/ 243840 h 499110"/>
              <a:gd name="connsiteX4459" fmla="*/ 731520 w 958214"/>
              <a:gd name="connsiteY4459" fmla="*/ 242888 h 499110"/>
              <a:gd name="connsiteX4460" fmla="*/ 696278 w 958214"/>
              <a:gd name="connsiteY4460" fmla="*/ 233363 h 499110"/>
              <a:gd name="connsiteX4461" fmla="*/ 702945 w 958214"/>
              <a:gd name="connsiteY4461" fmla="*/ 237173 h 499110"/>
              <a:gd name="connsiteX4462" fmla="*/ 697230 w 958214"/>
              <a:gd name="connsiteY4462" fmla="*/ 234315 h 499110"/>
              <a:gd name="connsiteX4463" fmla="*/ 694373 w 958214"/>
              <a:gd name="connsiteY4463" fmla="*/ 235268 h 499110"/>
              <a:gd name="connsiteX4464" fmla="*/ 696278 w 958214"/>
              <a:gd name="connsiteY4464" fmla="*/ 233363 h 499110"/>
              <a:gd name="connsiteX4465" fmla="*/ 687705 w 958214"/>
              <a:gd name="connsiteY4465" fmla="*/ 221933 h 499110"/>
              <a:gd name="connsiteX4466" fmla="*/ 692468 w 958214"/>
              <a:gd name="connsiteY4466" fmla="*/ 223838 h 499110"/>
              <a:gd name="connsiteX4467" fmla="*/ 689610 w 958214"/>
              <a:gd name="connsiteY4467" fmla="*/ 224790 h 499110"/>
              <a:gd name="connsiteX4468" fmla="*/ 687705 w 958214"/>
              <a:gd name="connsiteY4468" fmla="*/ 223838 h 499110"/>
              <a:gd name="connsiteX4469" fmla="*/ 687705 w 958214"/>
              <a:gd name="connsiteY4469" fmla="*/ 221933 h 499110"/>
              <a:gd name="connsiteX4470" fmla="*/ 682943 w 958214"/>
              <a:gd name="connsiteY4470" fmla="*/ 221933 h 499110"/>
              <a:gd name="connsiteX4471" fmla="*/ 682943 w 958214"/>
              <a:gd name="connsiteY4471" fmla="*/ 222885 h 499110"/>
              <a:gd name="connsiteX4472" fmla="*/ 674370 w 958214"/>
              <a:gd name="connsiteY4472" fmla="*/ 221933 h 499110"/>
              <a:gd name="connsiteX4473" fmla="*/ 673418 w 958214"/>
              <a:gd name="connsiteY4473" fmla="*/ 223838 h 499110"/>
              <a:gd name="connsiteX4474" fmla="*/ 667703 w 958214"/>
              <a:gd name="connsiteY4474" fmla="*/ 220980 h 499110"/>
              <a:gd name="connsiteX4475" fmla="*/ 682943 w 958214"/>
              <a:gd name="connsiteY4475" fmla="*/ 221933 h 499110"/>
              <a:gd name="connsiteX4476" fmla="*/ 682943 w 958214"/>
              <a:gd name="connsiteY4476" fmla="*/ 227648 h 499110"/>
              <a:gd name="connsiteX4477" fmla="*/ 677228 w 958214"/>
              <a:gd name="connsiteY4477" fmla="*/ 227648 h 499110"/>
              <a:gd name="connsiteX4478" fmla="*/ 682943 w 958214"/>
              <a:gd name="connsiteY4478" fmla="*/ 227648 h 499110"/>
              <a:gd name="connsiteX4479" fmla="*/ 663893 w 958214"/>
              <a:gd name="connsiteY4479" fmla="*/ 220980 h 499110"/>
              <a:gd name="connsiteX4480" fmla="*/ 659130 w 958214"/>
              <a:gd name="connsiteY4480" fmla="*/ 221933 h 499110"/>
              <a:gd name="connsiteX4481" fmla="*/ 663893 w 958214"/>
              <a:gd name="connsiteY4481" fmla="*/ 220980 h 499110"/>
              <a:gd name="connsiteX4482" fmla="*/ 650558 w 958214"/>
              <a:gd name="connsiteY4482" fmla="*/ 230505 h 499110"/>
              <a:gd name="connsiteX4483" fmla="*/ 658178 w 958214"/>
              <a:gd name="connsiteY4483" fmla="*/ 233363 h 499110"/>
              <a:gd name="connsiteX4484" fmla="*/ 647700 w 958214"/>
              <a:gd name="connsiteY4484" fmla="*/ 233363 h 499110"/>
              <a:gd name="connsiteX4485" fmla="*/ 650558 w 958214"/>
              <a:gd name="connsiteY4485" fmla="*/ 230505 h 499110"/>
              <a:gd name="connsiteX4486" fmla="*/ 644843 w 958214"/>
              <a:gd name="connsiteY4486" fmla="*/ 227648 h 499110"/>
              <a:gd name="connsiteX4487" fmla="*/ 641033 w 958214"/>
              <a:gd name="connsiteY4487" fmla="*/ 225743 h 499110"/>
              <a:gd name="connsiteX4488" fmla="*/ 652463 w 958214"/>
              <a:gd name="connsiteY4488" fmla="*/ 226695 h 499110"/>
              <a:gd name="connsiteX4489" fmla="*/ 644843 w 958214"/>
              <a:gd name="connsiteY4489" fmla="*/ 227648 h 499110"/>
              <a:gd name="connsiteX4490" fmla="*/ 651510 w 958214"/>
              <a:gd name="connsiteY4490" fmla="*/ 222885 h 499110"/>
              <a:gd name="connsiteX4491" fmla="*/ 653415 w 958214"/>
              <a:gd name="connsiteY4491" fmla="*/ 220980 h 499110"/>
              <a:gd name="connsiteX4492" fmla="*/ 660083 w 958214"/>
              <a:gd name="connsiteY4492" fmla="*/ 222885 h 499110"/>
              <a:gd name="connsiteX4493" fmla="*/ 651510 w 958214"/>
              <a:gd name="connsiteY4493" fmla="*/ 222885 h 499110"/>
              <a:gd name="connsiteX4494" fmla="*/ 662940 w 958214"/>
              <a:gd name="connsiteY4494" fmla="*/ 241935 h 499110"/>
              <a:gd name="connsiteX4495" fmla="*/ 658178 w 958214"/>
              <a:gd name="connsiteY4495" fmla="*/ 243840 h 499110"/>
              <a:gd name="connsiteX4496" fmla="*/ 662940 w 958214"/>
              <a:gd name="connsiteY4496" fmla="*/ 241935 h 499110"/>
              <a:gd name="connsiteX4497" fmla="*/ 655320 w 958214"/>
              <a:gd name="connsiteY4497" fmla="*/ 217170 h 499110"/>
              <a:gd name="connsiteX4498" fmla="*/ 655320 w 958214"/>
              <a:gd name="connsiteY4498" fmla="*/ 220028 h 499110"/>
              <a:gd name="connsiteX4499" fmla="*/ 650558 w 958214"/>
              <a:gd name="connsiteY4499" fmla="*/ 221933 h 499110"/>
              <a:gd name="connsiteX4500" fmla="*/ 646748 w 958214"/>
              <a:gd name="connsiteY4500" fmla="*/ 220028 h 499110"/>
              <a:gd name="connsiteX4501" fmla="*/ 655320 w 958214"/>
              <a:gd name="connsiteY4501" fmla="*/ 217170 h 499110"/>
              <a:gd name="connsiteX4502" fmla="*/ 641985 w 958214"/>
              <a:gd name="connsiteY4502" fmla="*/ 220028 h 499110"/>
              <a:gd name="connsiteX4503" fmla="*/ 646748 w 958214"/>
              <a:gd name="connsiteY4503" fmla="*/ 222885 h 499110"/>
              <a:gd name="connsiteX4504" fmla="*/ 637223 w 958214"/>
              <a:gd name="connsiteY4504" fmla="*/ 221933 h 499110"/>
              <a:gd name="connsiteX4505" fmla="*/ 641985 w 958214"/>
              <a:gd name="connsiteY4505" fmla="*/ 220028 h 499110"/>
              <a:gd name="connsiteX4506" fmla="*/ 626745 w 958214"/>
              <a:gd name="connsiteY4506" fmla="*/ 230505 h 499110"/>
              <a:gd name="connsiteX4507" fmla="*/ 624840 w 958214"/>
              <a:gd name="connsiteY4507" fmla="*/ 233363 h 499110"/>
              <a:gd name="connsiteX4508" fmla="*/ 626745 w 958214"/>
              <a:gd name="connsiteY4508" fmla="*/ 230505 h 499110"/>
              <a:gd name="connsiteX4509" fmla="*/ 610553 w 958214"/>
              <a:gd name="connsiteY4509" fmla="*/ 206693 h 499110"/>
              <a:gd name="connsiteX4510" fmla="*/ 607695 w 958214"/>
              <a:gd name="connsiteY4510" fmla="*/ 204788 h 499110"/>
              <a:gd name="connsiteX4511" fmla="*/ 606743 w 958214"/>
              <a:gd name="connsiteY4511" fmla="*/ 206693 h 499110"/>
              <a:gd name="connsiteX4512" fmla="*/ 601028 w 958214"/>
              <a:gd name="connsiteY4512" fmla="*/ 207645 h 499110"/>
              <a:gd name="connsiteX4513" fmla="*/ 595313 w 958214"/>
              <a:gd name="connsiteY4513" fmla="*/ 206693 h 499110"/>
              <a:gd name="connsiteX4514" fmla="*/ 595313 w 958214"/>
              <a:gd name="connsiteY4514" fmla="*/ 201930 h 499110"/>
              <a:gd name="connsiteX4515" fmla="*/ 605790 w 958214"/>
              <a:gd name="connsiteY4515" fmla="*/ 201930 h 499110"/>
              <a:gd name="connsiteX4516" fmla="*/ 602933 w 958214"/>
              <a:gd name="connsiteY4516" fmla="*/ 203835 h 499110"/>
              <a:gd name="connsiteX4517" fmla="*/ 604838 w 958214"/>
              <a:gd name="connsiteY4517" fmla="*/ 204788 h 499110"/>
              <a:gd name="connsiteX4518" fmla="*/ 612458 w 958214"/>
              <a:gd name="connsiteY4518" fmla="*/ 203835 h 499110"/>
              <a:gd name="connsiteX4519" fmla="*/ 615315 w 958214"/>
              <a:gd name="connsiteY4519" fmla="*/ 201930 h 499110"/>
              <a:gd name="connsiteX4520" fmla="*/ 610553 w 958214"/>
              <a:gd name="connsiteY4520" fmla="*/ 206693 h 499110"/>
              <a:gd name="connsiteX4521" fmla="*/ 588645 w 958214"/>
              <a:gd name="connsiteY4521" fmla="*/ 264795 h 499110"/>
              <a:gd name="connsiteX4522" fmla="*/ 590550 w 958214"/>
              <a:gd name="connsiteY4522" fmla="*/ 264795 h 499110"/>
              <a:gd name="connsiteX4523" fmla="*/ 588645 w 958214"/>
              <a:gd name="connsiteY4523" fmla="*/ 265748 h 499110"/>
              <a:gd name="connsiteX4524" fmla="*/ 588645 w 958214"/>
              <a:gd name="connsiteY4524" fmla="*/ 264795 h 499110"/>
              <a:gd name="connsiteX4525" fmla="*/ 595313 w 958214"/>
              <a:gd name="connsiteY4525" fmla="*/ 183833 h 499110"/>
              <a:gd name="connsiteX4526" fmla="*/ 595313 w 958214"/>
              <a:gd name="connsiteY4526" fmla="*/ 180975 h 499110"/>
              <a:gd name="connsiteX4527" fmla="*/ 595313 w 958214"/>
              <a:gd name="connsiteY4527" fmla="*/ 183833 h 499110"/>
              <a:gd name="connsiteX4528" fmla="*/ 590550 w 958214"/>
              <a:gd name="connsiteY4528" fmla="*/ 180975 h 499110"/>
              <a:gd name="connsiteX4529" fmla="*/ 586740 w 958214"/>
              <a:gd name="connsiteY4529" fmla="*/ 180023 h 499110"/>
              <a:gd name="connsiteX4530" fmla="*/ 585788 w 958214"/>
              <a:gd name="connsiteY4530" fmla="*/ 179070 h 499110"/>
              <a:gd name="connsiteX4531" fmla="*/ 589598 w 958214"/>
              <a:gd name="connsiteY4531" fmla="*/ 177165 h 499110"/>
              <a:gd name="connsiteX4532" fmla="*/ 594360 w 958214"/>
              <a:gd name="connsiteY4532" fmla="*/ 179070 h 499110"/>
              <a:gd name="connsiteX4533" fmla="*/ 590550 w 958214"/>
              <a:gd name="connsiteY4533" fmla="*/ 180975 h 499110"/>
              <a:gd name="connsiteX4534" fmla="*/ 597218 w 958214"/>
              <a:gd name="connsiteY4534" fmla="*/ 191453 h 499110"/>
              <a:gd name="connsiteX4535" fmla="*/ 596265 w 958214"/>
              <a:gd name="connsiteY4535" fmla="*/ 189548 h 499110"/>
              <a:gd name="connsiteX4536" fmla="*/ 613410 w 958214"/>
              <a:gd name="connsiteY4536" fmla="*/ 191453 h 499110"/>
              <a:gd name="connsiteX4537" fmla="*/ 611505 w 958214"/>
              <a:gd name="connsiteY4537" fmla="*/ 189548 h 499110"/>
              <a:gd name="connsiteX4538" fmla="*/ 602933 w 958214"/>
              <a:gd name="connsiteY4538" fmla="*/ 193358 h 499110"/>
              <a:gd name="connsiteX4539" fmla="*/ 603885 w 958214"/>
              <a:gd name="connsiteY4539" fmla="*/ 191453 h 499110"/>
              <a:gd name="connsiteX4540" fmla="*/ 597218 w 958214"/>
              <a:gd name="connsiteY4540" fmla="*/ 191453 h 499110"/>
              <a:gd name="connsiteX4541" fmla="*/ 583883 w 958214"/>
              <a:gd name="connsiteY4541" fmla="*/ 192405 h 499110"/>
              <a:gd name="connsiteX4542" fmla="*/ 597218 w 958214"/>
              <a:gd name="connsiteY4542" fmla="*/ 191453 h 499110"/>
              <a:gd name="connsiteX4543" fmla="*/ 612458 w 958214"/>
              <a:gd name="connsiteY4543" fmla="*/ 195263 h 499110"/>
              <a:gd name="connsiteX4544" fmla="*/ 609600 w 958214"/>
              <a:gd name="connsiteY4544" fmla="*/ 195263 h 499110"/>
              <a:gd name="connsiteX4545" fmla="*/ 612458 w 958214"/>
              <a:gd name="connsiteY4545" fmla="*/ 195263 h 499110"/>
              <a:gd name="connsiteX4546" fmla="*/ 597218 w 958214"/>
              <a:gd name="connsiteY4546" fmla="*/ 220980 h 499110"/>
              <a:gd name="connsiteX4547" fmla="*/ 600075 w 958214"/>
              <a:gd name="connsiteY4547" fmla="*/ 219075 h 499110"/>
              <a:gd name="connsiteX4548" fmla="*/ 597218 w 958214"/>
              <a:gd name="connsiteY4548" fmla="*/ 220980 h 499110"/>
              <a:gd name="connsiteX4549" fmla="*/ 592455 w 958214"/>
              <a:gd name="connsiteY4549" fmla="*/ 206693 h 499110"/>
              <a:gd name="connsiteX4550" fmla="*/ 585788 w 958214"/>
              <a:gd name="connsiteY4550" fmla="*/ 206693 h 499110"/>
              <a:gd name="connsiteX4551" fmla="*/ 583883 w 958214"/>
              <a:gd name="connsiteY4551" fmla="*/ 202883 h 499110"/>
              <a:gd name="connsiteX4552" fmla="*/ 586740 w 958214"/>
              <a:gd name="connsiteY4552" fmla="*/ 203835 h 499110"/>
              <a:gd name="connsiteX4553" fmla="*/ 595313 w 958214"/>
              <a:gd name="connsiteY4553" fmla="*/ 202883 h 499110"/>
              <a:gd name="connsiteX4554" fmla="*/ 592455 w 958214"/>
              <a:gd name="connsiteY4554" fmla="*/ 206693 h 499110"/>
              <a:gd name="connsiteX4555" fmla="*/ 583883 w 958214"/>
              <a:gd name="connsiteY4555" fmla="*/ 206693 h 499110"/>
              <a:gd name="connsiteX4556" fmla="*/ 575310 w 958214"/>
              <a:gd name="connsiteY4556" fmla="*/ 205740 h 499110"/>
              <a:gd name="connsiteX4557" fmla="*/ 583883 w 958214"/>
              <a:gd name="connsiteY4557" fmla="*/ 206693 h 499110"/>
              <a:gd name="connsiteX4558" fmla="*/ 575310 w 958214"/>
              <a:gd name="connsiteY4558" fmla="*/ 191453 h 499110"/>
              <a:gd name="connsiteX4559" fmla="*/ 581978 w 958214"/>
              <a:gd name="connsiteY4559" fmla="*/ 191453 h 499110"/>
              <a:gd name="connsiteX4560" fmla="*/ 575310 w 958214"/>
              <a:gd name="connsiteY4560" fmla="*/ 191453 h 499110"/>
              <a:gd name="connsiteX4561" fmla="*/ 581025 w 958214"/>
              <a:gd name="connsiteY4561" fmla="*/ 180023 h 499110"/>
              <a:gd name="connsiteX4562" fmla="*/ 574358 w 958214"/>
              <a:gd name="connsiteY4562" fmla="*/ 180975 h 499110"/>
              <a:gd name="connsiteX4563" fmla="*/ 583883 w 958214"/>
              <a:gd name="connsiteY4563" fmla="*/ 178118 h 499110"/>
              <a:gd name="connsiteX4564" fmla="*/ 581025 w 958214"/>
              <a:gd name="connsiteY4564" fmla="*/ 180023 h 499110"/>
              <a:gd name="connsiteX4565" fmla="*/ 575310 w 958214"/>
              <a:gd name="connsiteY4565" fmla="*/ 188595 h 499110"/>
              <a:gd name="connsiteX4566" fmla="*/ 567690 w 958214"/>
              <a:gd name="connsiteY4566" fmla="*/ 189548 h 499110"/>
              <a:gd name="connsiteX4567" fmla="*/ 567690 w 958214"/>
              <a:gd name="connsiteY4567" fmla="*/ 188595 h 499110"/>
              <a:gd name="connsiteX4568" fmla="*/ 567690 w 958214"/>
              <a:gd name="connsiteY4568" fmla="*/ 188595 h 499110"/>
              <a:gd name="connsiteX4569" fmla="*/ 575310 w 958214"/>
              <a:gd name="connsiteY4569" fmla="*/ 188595 h 499110"/>
              <a:gd name="connsiteX4570" fmla="*/ 566738 w 958214"/>
              <a:gd name="connsiteY4570" fmla="*/ 174308 h 499110"/>
              <a:gd name="connsiteX4571" fmla="*/ 571500 w 958214"/>
              <a:gd name="connsiteY4571" fmla="*/ 172403 h 499110"/>
              <a:gd name="connsiteX4572" fmla="*/ 566738 w 958214"/>
              <a:gd name="connsiteY4572" fmla="*/ 174308 h 499110"/>
              <a:gd name="connsiteX4573" fmla="*/ 572453 w 958214"/>
              <a:gd name="connsiteY4573" fmla="*/ 201930 h 499110"/>
              <a:gd name="connsiteX4574" fmla="*/ 581025 w 958214"/>
              <a:gd name="connsiteY4574" fmla="*/ 202883 h 499110"/>
              <a:gd name="connsiteX4575" fmla="*/ 581025 w 958214"/>
              <a:gd name="connsiteY4575" fmla="*/ 202883 h 499110"/>
              <a:gd name="connsiteX4576" fmla="*/ 581025 w 958214"/>
              <a:gd name="connsiteY4576" fmla="*/ 202883 h 499110"/>
              <a:gd name="connsiteX4577" fmla="*/ 581025 w 958214"/>
              <a:gd name="connsiteY4577" fmla="*/ 202883 h 499110"/>
              <a:gd name="connsiteX4578" fmla="*/ 572453 w 958214"/>
              <a:gd name="connsiteY4578" fmla="*/ 202883 h 499110"/>
              <a:gd name="connsiteX4579" fmla="*/ 572453 w 958214"/>
              <a:gd name="connsiteY4579" fmla="*/ 201930 h 499110"/>
              <a:gd name="connsiteX4580" fmla="*/ 587693 w 958214"/>
              <a:gd name="connsiteY4580" fmla="*/ 226695 h 499110"/>
              <a:gd name="connsiteX4581" fmla="*/ 589598 w 958214"/>
              <a:gd name="connsiteY4581" fmla="*/ 229553 h 499110"/>
              <a:gd name="connsiteX4582" fmla="*/ 585788 w 958214"/>
              <a:gd name="connsiteY4582" fmla="*/ 229553 h 499110"/>
              <a:gd name="connsiteX4583" fmla="*/ 584835 w 958214"/>
              <a:gd name="connsiteY4583" fmla="*/ 228600 h 499110"/>
              <a:gd name="connsiteX4584" fmla="*/ 587693 w 958214"/>
              <a:gd name="connsiteY4584" fmla="*/ 226695 h 499110"/>
              <a:gd name="connsiteX4585" fmla="*/ 597218 w 958214"/>
              <a:gd name="connsiteY4585" fmla="*/ 242888 h 499110"/>
              <a:gd name="connsiteX4586" fmla="*/ 596265 w 958214"/>
              <a:gd name="connsiteY4586" fmla="*/ 241935 h 499110"/>
              <a:gd name="connsiteX4587" fmla="*/ 601028 w 958214"/>
              <a:gd name="connsiteY4587" fmla="*/ 242888 h 499110"/>
              <a:gd name="connsiteX4588" fmla="*/ 597218 w 958214"/>
              <a:gd name="connsiteY4588" fmla="*/ 242888 h 499110"/>
              <a:gd name="connsiteX4589" fmla="*/ 597218 w 958214"/>
              <a:gd name="connsiteY4589" fmla="*/ 218123 h 499110"/>
              <a:gd name="connsiteX4590" fmla="*/ 595313 w 958214"/>
              <a:gd name="connsiteY4590" fmla="*/ 215265 h 499110"/>
              <a:gd name="connsiteX4591" fmla="*/ 601028 w 958214"/>
              <a:gd name="connsiteY4591" fmla="*/ 217170 h 499110"/>
              <a:gd name="connsiteX4592" fmla="*/ 597218 w 958214"/>
              <a:gd name="connsiteY4592" fmla="*/ 218123 h 499110"/>
              <a:gd name="connsiteX4593" fmla="*/ 596265 w 958214"/>
              <a:gd name="connsiteY4593" fmla="*/ 213360 h 499110"/>
              <a:gd name="connsiteX4594" fmla="*/ 599123 w 958214"/>
              <a:gd name="connsiteY4594" fmla="*/ 212408 h 499110"/>
              <a:gd name="connsiteX4595" fmla="*/ 600075 w 958214"/>
              <a:gd name="connsiteY4595" fmla="*/ 210503 h 499110"/>
              <a:gd name="connsiteX4596" fmla="*/ 603885 w 958214"/>
              <a:gd name="connsiteY4596" fmla="*/ 211455 h 499110"/>
              <a:gd name="connsiteX4597" fmla="*/ 596265 w 958214"/>
              <a:gd name="connsiteY4597" fmla="*/ 213360 h 499110"/>
              <a:gd name="connsiteX4598" fmla="*/ 630555 w 958214"/>
              <a:gd name="connsiteY4598" fmla="*/ 180975 h 499110"/>
              <a:gd name="connsiteX4599" fmla="*/ 628650 w 958214"/>
              <a:gd name="connsiteY4599" fmla="*/ 182880 h 499110"/>
              <a:gd name="connsiteX4600" fmla="*/ 628650 w 958214"/>
              <a:gd name="connsiteY4600" fmla="*/ 182880 h 499110"/>
              <a:gd name="connsiteX4601" fmla="*/ 631508 w 958214"/>
              <a:gd name="connsiteY4601" fmla="*/ 181928 h 499110"/>
              <a:gd name="connsiteX4602" fmla="*/ 630555 w 958214"/>
              <a:gd name="connsiteY4602" fmla="*/ 183833 h 499110"/>
              <a:gd name="connsiteX4603" fmla="*/ 628650 w 958214"/>
              <a:gd name="connsiteY4603" fmla="*/ 182880 h 499110"/>
              <a:gd name="connsiteX4604" fmla="*/ 628650 w 958214"/>
              <a:gd name="connsiteY4604" fmla="*/ 182880 h 499110"/>
              <a:gd name="connsiteX4605" fmla="*/ 628650 w 958214"/>
              <a:gd name="connsiteY4605" fmla="*/ 182880 h 499110"/>
              <a:gd name="connsiteX4606" fmla="*/ 618173 w 958214"/>
              <a:gd name="connsiteY4606" fmla="*/ 182880 h 499110"/>
              <a:gd name="connsiteX4607" fmla="*/ 624840 w 958214"/>
              <a:gd name="connsiteY4607" fmla="*/ 178118 h 499110"/>
              <a:gd name="connsiteX4608" fmla="*/ 634365 w 958214"/>
              <a:gd name="connsiteY4608" fmla="*/ 178118 h 499110"/>
              <a:gd name="connsiteX4609" fmla="*/ 624840 w 958214"/>
              <a:gd name="connsiteY4609" fmla="*/ 179070 h 499110"/>
              <a:gd name="connsiteX4610" fmla="*/ 630555 w 958214"/>
              <a:gd name="connsiteY4610" fmla="*/ 180975 h 499110"/>
              <a:gd name="connsiteX4611" fmla="*/ 621983 w 958214"/>
              <a:gd name="connsiteY4611" fmla="*/ 171450 h 499110"/>
              <a:gd name="connsiteX4612" fmla="*/ 632460 w 958214"/>
              <a:gd name="connsiteY4612" fmla="*/ 167640 h 499110"/>
              <a:gd name="connsiteX4613" fmla="*/ 621983 w 958214"/>
              <a:gd name="connsiteY4613" fmla="*/ 171450 h 499110"/>
              <a:gd name="connsiteX4614" fmla="*/ 631508 w 958214"/>
              <a:gd name="connsiteY4614" fmla="*/ 172403 h 499110"/>
              <a:gd name="connsiteX4615" fmla="*/ 628650 w 958214"/>
              <a:gd name="connsiteY4615" fmla="*/ 175260 h 499110"/>
              <a:gd name="connsiteX4616" fmla="*/ 626745 w 958214"/>
              <a:gd name="connsiteY4616" fmla="*/ 174308 h 499110"/>
              <a:gd name="connsiteX4617" fmla="*/ 631508 w 958214"/>
              <a:gd name="connsiteY4617" fmla="*/ 172403 h 499110"/>
              <a:gd name="connsiteX4618" fmla="*/ 656273 w 958214"/>
              <a:gd name="connsiteY4618" fmla="*/ 183833 h 499110"/>
              <a:gd name="connsiteX4619" fmla="*/ 652463 w 958214"/>
              <a:gd name="connsiteY4619" fmla="*/ 181928 h 499110"/>
              <a:gd name="connsiteX4620" fmla="*/ 651510 w 958214"/>
              <a:gd name="connsiteY4620" fmla="*/ 183833 h 499110"/>
              <a:gd name="connsiteX4621" fmla="*/ 644843 w 958214"/>
              <a:gd name="connsiteY4621" fmla="*/ 181928 h 499110"/>
              <a:gd name="connsiteX4622" fmla="*/ 641985 w 958214"/>
              <a:gd name="connsiteY4622" fmla="*/ 183833 h 499110"/>
              <a:gd name="connsiteX4623" fmla="*/ 643890 w 958214"/>
              <a:gd name="connsiteY4623" fmla="*/ 181928 h 499110"/>
              <a:gd name="connsiteX4624" fmla="*/ 633413 w 958214"/>
              <a:gd name="connsiteY4624" fmla="*/ 181928 h 499110"/>
              <a:gd name="connsiteX4625" fmla="*/ 636270 w 958214"/>
              <a:gd name="connsiteY4625" fmla="*/ 179070 h 499110"/>
              <a:gd name="connsiteX4626" fmla="*/ 650558 w 958214"/>
              <a:gd name="connsiteY4626" fmla="*/ 179070 h 499110"/>
              <a:gd name="connsiteX4627" fmla="*/ 654368 w 958214"/>
              <a:gd name="connsiteY4627" fmla="*/ 177165 h 499110"/>
              <a:gd name="connsiteX4628" fmla="*/ 651510 w 958214"/>
              <a:gd name="connsiteY4628" fmla="*/ 178118 h 499110"/>
              <a:gd name="connsiteX4629" fmla="*/ 652463 w 958214"/>
              <a:gd name="connsiteY4629" fmla="*/ 179070 h 499110"/>
              <a:gd name="connsiteX4630" fmla="*/ 656273 w 958214"/>
              <a:gd name="connsiteY4630" fmla="*/ 177165 h 499110"/>
              <a:gd name="connsiteX4631" fmla="*/ 660083 w 958214"/>
              <a:gd name="connsiteY4631" fmla="*/ 179070 h 499110"/>
              <a:gd name="connsiteX4632" fmla="*/ 656273 w 958214"/>
              <a:gd name="connsiteY4632" fmla="*/ 183833 h 499110"/>
              <a:gd name="connsiteX4633" fmla="*/ 635318 w 958214"/>
              <a:gd name="connsiteY4633" fmla="*/ 168593 h 499110"/>
              <a:gd name="connsiteX4634" fmla="*/ 636270 w 958214"/>
              <a:gd name="connsiteY4634" fmla="*/ 166688 h 499110"/>
              <a:gd name="connsiteX4635" fmla="*/ 641033 w 958214"/>
              <a:gd name="connsiteY4635" fmla="*/ 166688 h 499110"/>
              <a:gd name="connsiteX4636" fmla="*/ 635318 w 958214"/>
              <a:gd name="connsiteY4636" fmla="*/ 168593 h 499110"/>
              <a:gd name="connsiteX4637" fmla="*/ 641985 w 958214"/>
              <a:gd name="connsiteY4637" fmla="*/ 172403 h 499110"/>
              <a:gd name="connsiteX4638" fmla="*/ 647700 w 958214"/>
              <a:gd name="connsiteY4638" fmla="*/ 174308 h 499110"/>
              <a:gd name="connsiteX4639" fmla="*/ 641985 w 958214"/>
              <a:gd name="connsiteY4639" fmla="*/ 172403 h 499110"/>
              <a:gd name="connsiteX4640" fmla="*/ 657225 w 958214"/>
              <a:gd name="connsiteY4640" fmla="*/ 183833 h 499110"/>
              <a:gd name="connsiteX4641" fmla="*/ 661035 w 958214"/>
              <a:gd name="connsiteY4641" fmla="*/ 181928 h 499110"/>
              <a:gd name="connsiteX4642" fmla="*/ 657225 w 958214"/>
              <a:gd name="connsiteY4642" fmla="*/ 183833 h 499110"/>
              <a:gd name="connsiteX4643" fmla="*/ 661035 w 958214"/>
              <a:gd name="connsiteY4643" fmla="*/ 175260 h 499110"/>
              <a:gd name="connsiteX4644" fmla="*/ 661988 w 958214"/>
              <a:gd name="connsiteY4644" fmla="*/ 176213 h 499110"/>
              <a:gd name="connsiteX4645" fmla="*/ 661988 w 958214"/>
              <a:gd name="connsiteY4645" fmla="*/ 171450 h 499110"/>
              <a:gd name="connsiteX4646" fmla="*/ 652463 w 958214"/>
              <a:gd name="connsiteY4646" fmla="*/ 171450 h 499110"/>
              <a:gd name="connsiteX4647" fmla="*/ 653415 w 958214"/>
              <a:gd name="connsiteY4647" fmla="*/ 168593 h 499110"/>
              <a:gd name="connsiteX4648" fmla="*/ 669608 w 958214"/>
              <a:gd name="connsiteY4648" fmla="*/ 167640 h 499110"/>
              <a:gd name="connsiteX4649" fmla="*/ 663893 w 958214"/>
              <a:gd name="connsiteY4649" fmla="*/ 169545 h 499110"/>
              <a:gd name="connsiteX4650" fmla="*/ 667703 w 958214"/>
              <a:gd name="connsiteY4650" fmla="*/ 170498 h 499110"/>
              <a:gd name="connsiteX4651" fmla="*/ 664845 w 958214"/>
              <a:gd name="connsiteY4651" fmla="*/ 177165 h 499110"/>
              <a:gd name="connsiteX4652" fmla="*/ 661988 w 958214"/>
              <a:gd name="connsiteY4652" fmla="*/ 178118 h 499110"/>
              <a:gd name="connsiteX4653" fmla="*/ 661035 w 958214"/>
              <a:gd name="connsiteY4653" fmla="*/ 175260 h 499110"/>
              <a:gd name="connsiteX4654" fmla="*/ 661988 w 958214"/>
              <a:gd name="connsiteY4654" fmla="*/ 150495 h 499110"/>
              <a:gd name="connsiteX4655" fmla="*/ 654368 w 958214"/>
              <a:gd name="connsiteY4655" fmla="*/ 151448 h 499110"/>
              <a:gd name="connsiteX4656" fmla="*/ 661988 w 958214"/>
              <a:gd name="connsiteY4656" fmla="*/ 150495 h 499110"/>
              <a:gd name="connsiteX4657" fmla="*/ 660083 w 958214"/>
              <a:gd name="connsiteY4657" fmla="*/ 148590 h 499110"/>
              <a:gd name="connsiteX4658" fmla="*/ 668655 w 958214"/>
              <a:gd name="connsiteY4658" fmla="*/ 147638 h 499110"/>
              <a:gd name="connsiteX4659" fmla="*/ 660083 w 958214"/>
              <a:gd name="connsiteY4659" fmla="*/ 148590 h 499110"/>
              <a:gd name="connsiteX4660" fmla="*/ 661035 w 958214"/>
              <a:gd name="connsiteY4660" fmla="*/ 166688 h 499110"/>
              <a:gd name="connsiteX4661" fmla="*/ 655320 w 958214"/>
              <a:gd name="connsiteY4661" fmla="*/ 166688 h 499110"/>
              <a:gd name="connsiteX4662" fmla="*/ 660083 w 958214"/>
              <a:gd name="connsiteY4662" fmla="*/ 165735 h 499110"/>
              <a:gd name="connsiteX4663" fmla="*/ 661035 w 958214"/>
              <a:gd name="connsiteY4663" fmla="*/ 166688 h 499110"/>
              <a:gd name="connsiteX4664" fmla="*/ 654368 w 958214"/>
              <a:gd name="connsiteY4664" fmla="*/ 149543 h 499110"/>
              <a:gd name="connsiteX4665" fmla="*/ 658178 w 958214"/>
              <a:gd name="connsiteY4665" fmla="*/ 146685 h 499110"/>
              <a:gd name="connsiteX4666" fmla="*/ 654368 w 958214"/>
              <a:gd name="connsiteY4666" fmla="*/ 149543 h 499110"/>
              <a:gd name="connsiteX4667" fmla="*/ 672465 w 958214"/>
              <a:gd name="connsiteY4667" fmla="*/ 159068 h 499110"/>
              <a:gd name="connsiteX4668" fmla="*/ 678180 w 958214"/>
              <a:gd name="connsiteY4668" fmla="*/ 156210 h 499110"/>
              <a:gd name="connsiteX4669" fmla="*/ 672465 w 958214"/>
              <a:gd name="connsiteY4669" fmla="*/ 159068 h 499110"/>
              <a:gd name="connsiteX4670" fmla="*/ 681038 w 958214"/>
              <a:gd name="connsiteY4670" fmla="*/ 163830 h 499110"/>
              <a:gd name="connsiteX4671" fmla="*/ 674370 w 958214"/>
              <a:gd name="connsiteY4671" fmla="*/ 164783 h 499110"/>
              <a:gd name="connsiteX4672" fmla="*/ 681038 w 958214"/>
              <a:gd name="connsiteY4672" fmla="*/ 163830 h 499110"/>
              <a:gd name="connsiteX4673" fmla="*/ 675323 w 958214"/>
              <a:gd name="connsiteY4673" fmla="*/ 165735 h 499110"/>
              <a:gd name="connsiteX4674" fmla="*/ 671513 w 958214"/>
              <a:gd name="connsiteY4674" fmla="*/ 168593 h 499110"/>
              <a:gd name="connsiteX4675" fmla="*/ 675323 w 958214"/>
              <a:gd name="connsiteY4675" fmla="*/ 165735 h 499110"/>
              <a:gd name="connsiteX4676" fmla="*/ 676275 w 958214"/>
              <a:gd name="connsiteY4676" fmla="*/ 170498 h 499110"/>
              <a:gd name="connsiteX4677" fmla="*/ 674370 w 958214"/>
              <a:gd name="connsiteY4677" fmla="*/ 173355 h 499110"/>
              <a:gd name="connsiteX4678" fmla="*/ 668655 w 958214"/>
              <a:gd name="connsiteY4678" fmla="*/ 172403 h 499110"/>
              <a:gd name="connsiteX4679" fmla="*/ 676275 w 958214"/>
              <a:gd name="connsiteY4679" fmla="*/ 170498 h 499110"/>
              <a:gd name="connsiteX4680" fmla="*/ 677228 w 958214"/>
              <a:gd name="connsiteY4680" fmla="*/ 173355 h 499110"/>
              <a:gd name="connsiteX4681" fmla="*/ 674370 w 958214"/>
              <a:gd name="connsiteY4681" fmla="*/ 176213 h 499110"/>
              <a:gd name="connsiteX4682" fmla="*/ 671513 w 958214"/>
              <a:gd name="connsiteY4682" fmla="*/ 177165 h 499110"/>
              <a:gd name="connsiteX4683" fmla="*/ 677228 w 958214"/>
              <a:gd name="connsiteY4683" fmla="*/ 173355 h 499110"/>
              <a:gd name="connsiteX4684" fmla="*/ 676275 w 958214"/>
              <a:gd name="connsiteY4684" fmla="*/ 184785 h 499110"/>
              <a:gd name="connsiteX4685" fmla="*/ 681038 w 958214"/>
              <a:gd name="connsiteY4685" fmla="*/ 182880 h 499110"/>
              <a:gd name="connsiteX4686" fmla="*/ 676275 w 958214"/>
              <a:gd name="connsiteY4686" fmla="*/ 184785 h 499110"/>
              <a:gd name="connsiteX4687" fmla="*/ 684848 w 958214"/>
              <a:gd name="connsiteY4687" fmla="*/ 182880 h 499110"/>
              <a:gd name="connsiteX4688" fmla="*/ 677228 w 958214"/>
              <a:gd name="connsiteY4688" fmla="*/ 180975 h 499110"/>
              <a:gd name="connsiteX4689" fmla="*/ 666750 w 958214"/>
              <a:gd name="connsiteY4689" fmla="*/ 181928 h 499110"/>
              <a:gd name="connsiteX4690" fmla="*/ 668655 w 958214"/>
              <a:gd name="connsiteY4690" fmla="*/ 185738 h 499110"/>
              <a:gd name="connsiteX4691" fmla="*/ 661988 w 958214"/>
              <a:gd name="connsiteY4691" fmla="*/ 180975 h 499110"/>
              <a:gd name="connsiteX4692" fmla="*/ 662940 w 958214"/>
              <a:gd name="connsiteY4692" fmla="*/ 179070 h 499110"/>
              <a:gd name="connsiteX4693" fmla="*/ 670560 w 958214"/>
              <a:gd name="connsiteY4693" fmla="*/ 178118 h 499110"/>
              <a:gd name="connsiteX4694" fmla="*/ 680085 w 958214"/>
              <a:gd name="connsiteY4694" fmla="*/ 180975 h 499110"/>
              <a:gd name="connsiteX4695" fmla="*/ 677228 w 958214"/>
              <a:gd name="connsiteY4695" fmla="*/ 180023 h 499110"/>
              <a:gd name="connsiteX4696" fmla="*/ 678180 w 958214"/>
              <a:gd name="connsiteY4696" fmla="*/ 178118 h 499110"/>
              <a:gd name="connsiteX4697" fmla="*/ 681038 w 958214"/>
              <a:gd name="connsiteY4697" fmla="*/ 177165 h 499110"/>
              <a:gd name="connsiteX4698" fmla="*/ 681038 w 958214"/>
              <a:gd name="connsiteY4698" fmla="*/ 180023 h 499110"/>
              <a:gd name="connsiteX4699" fmla="*/ 684848 w 958214"/>
              <a:gd name="connsiteY4699" fmla="*/ 180975 h 499110"/>
              <a:gd name="connsiteX4700" fmla="*/ 686753 w 958214"/>
              <a:gd name="connsiteY4700" fmla="*/ 181928 h 499110"/>
              <a:gd name="connsiteX4701" fmla="*/ 684848 w 958214"/>
              <a:gd name="connsiteY4701" fmla="*/ 182880 h 499110"/>
              <a:gd name="connsiteX4702" fmla="*/ 682943 w 958214"/>
              <a:gd name="connsiteY4702" fmla="*/ 176213 h 499110"/>
              <a:gd name="connsiteX4703" fmla="*/ 690563 w 958214"/>
              <a:gd name="connsiteY4703" fmla="*/ 175260 h 499110"/>
              <a:gd name="connsiteX4704" fmla="*/ 682943 w 958214"/>
              <a:gd name="connsiteY4704" fmla="*/ 176213 h 499110"/>
              <a:gd name="connsiteX4705" fmla="*/ 683895 w 958214"/>
              <a:gd name="connsiteY4705" fmla="*/ 173355 h 499110"/>
              <a:gd name="connsiteX4706" fmla="*/ 683895 w 958214"/>
              <a:gd name="connsiteY4706" fmla="*/ 169545 h 499110"/>
              <a:gd name="connsiteX4707" fmla="*/ 680085 w 958214"/>
              <a:gd name="connsiteY4707" fmla="*/ 170498 h 499110"/>
              <a:gd name="connsiteX4708" fmla="*/ 676275 w 958214"/>
              <a:gd name="connsiteY4708" fmla="*/ 169545 h 499110"/>
              <a:gd name="connsiteX4709" fmla="*/ 681990 w 958214"/>
              <a:gd name="connsiteY4709" fmla="*/ 168593 h 499110"/>
              <a:gd name="connsiteX4710" fmla="*/ 680085 w 958214"/>
              <a:gd name="connsiteY4710" fmla="*/ 166688 h 499110"/>
              <a:gd name="connsiteX4711" fmla="*/ 681038 w 958214"/>
              <a:gd name="connsiteY4711" fmla="*/ 165735 h 499110"/>
              <a:gd name="connsiteX4712" fmla="*/ 682943 w 958214"/>
              <a:gd name="connsiteY4712" fmla="*/ 165735 h 499110"/>
              <a:gd name="connsiteX4713" fmla="*/ 682943 w 958214"/>
              <a:gd name="connsiteY4713" fmla="*/ 167640 h 499110"/>
              <a:gd name="connsiteX4714" fmla="*/ 690563 w 958214"/>
              <a:gd name="connsiteY4714" fmla="*/ 170498 h 499110"/>
              <a:gd name="connsiteX4715" fmla="*/ 686753 w 958214"/>
              <a:gd name="connsiteY4715" fmla="*/ 170498 h 499110"/>
              <a:gd name="connsiteX4716" fmla="*/ 691515 w 958214"/>
              <a:gd name="connsiteY4716" fmla="*/ 173355 h 499110"/>
              <a:gd name="connsiteX4717" fmla="*/ 683895 w 958214"/>
              <a:gd name="connsiteY4717" fmla="*/ 173355 h 499110"/>
              <a:gd name="connsiteX4718" fmla="*/ 681990 w 958214"/>
              <a:gd name="connsiteY4718" fmla="*/ 162878 h 499110"/>
              <a:gd name="connsiteX4719" fmla="*/ 685800 w 958214"/>
              <a:gd name="connsiteY4719" fmla="*/ 165735 h 499110"/>
              <a:gd name="connsiteX4720" fmla="*/ 681990 w 958214"/>
              <a:gd name="connsiteY4720" fmla="*/ 162878 h 499110"/>
              <a:gd name="connsiteX4721" fmla="*/ 702945 w 958214"/>
              <a:gd name="connsiteY4721" fmla="*/ 180023 h 499110"/>
              <a:gd name="connsiteX4722" fmla="*/ 695325 w 958214"/>
              <a:gd name="connsiteY4722" fmla="*/ 180023 h 499110"/>
              <a:gd name="connsiteX4723" fmla="*/ 702945 w 958214"/>
              <a:gd name="connsiteY4723" fmla="*/ 180023 h 499110"/>
              <a:gd name="connsiteX4724" fmla="*/ 695325 w 958214"/>
              <a:gd name="connsiteY4724" fmla="*/ 166688 h 499110"/>
              <a:gd name="connsiteX4725" fmla="*/ 695325 w 958214"/>
              <a:gd name="connsiteY4725" fmla="*/ 169545 h 499110"/>
              <a:gd name="connsiteX4726" fmla="*/ 690563 w 958214"/>
              <a:gd name="connsiteY4726" fmla="*/ 169545 h 499110"/>
              <a:gd name="connsiteX4727" fmla="*/ 695325 w 958214"/>
              <a:gd name="connsiteY4727" fmla="*/ 166688 h 499110"/>
              <a:gd name="connsiteX4728" fmla="*/ 684848 w 958214"/>
              <a:gd name="connsiteY4728" fmla="*/ 152400 h 499110"/>
              <a:gd name="connsiteX4729" fmla="*/ 683895 w 958214"/>
              <a:gd name="connsiteY4729" fmla="*/ 151448 h 499110"/>
              <a:gd name="connsiteX4730" fmla="*/ 694373 w 958214"/>
              <a:gd name="connsiteY4730" fmla="*/ 152400 h 499110"/>
              <a:gd name="connsiteX4731" fmla="*/ 692468 w 958214"/>
              <a:gd name="connsiteY4731" fmla="*/ 153353 h 499110"/>
              <a:gd name="connsiteX4732" fmla="*/ 670560 w 958214"/>
              <a:gd name="connsiteY4732" fmla="*/ 152400 h 499110"/>
              <a:gd name="connsiteX4733" fmla="*/ 676275 w 958214"/>
              <a:gd name="connsiteY4733" fmla="*/ 150495 h 499110"/>
              <a:gd name="connsiteX4734" fmla="*/ 684848 w 958214"/>
              <a:gd name="connsiteY4734" fmla="*/ 152400 h 499110"/>
              <a:gd name="connsiteX4735" fmla="*/ 677228 w 958214"/>
              <a:gd name="connsiteY4735" fmla="*/ 146685 h 499110"/>
              <a:gd name="connsiteX4736" fmla="*/ 678180 w 958214"/>
              <a:gd name="connsiteY4736" fmla="*/ 148590 h 499110"/>
              <a:gd name="connsiteX4737" fmla="*/ 670560 w 958214"/>
              <a:gd name="connsiteY4737" fmla="*/ 151448 h 499110"/>
              <a:gd name="connsiteX4738" fmla="*/ 664845 w 958214"/>
              <a:gd name="connsiteY4738" fmla="*/ 151448 h 499110"/>
              <a:gd name="connsiteX4739" fmla="*/ 665798 w 958214"/>
              <a:gd name="connsiteY4739" fmla="*/ 149543 h 499110"/>
              <a:gd name="connsiteX4740" fmla="*/ 668655 w 958214"/>
              <a:gd name="connsiteY4740" fmla="*/ 148590 h 499110"/>
              <a:gd name="connsiteX4741" fmla="*/ 677228 w 958214"/>
              <a:gd name="connsiteY4741" fmla="*/ 146685 h 499110"/>
              <a:gd name="connsiteX4742" fmla="*/ 674370 w 958214"/>
              <a:gd name="connsiteY4742" fmla="*/ 140970 h 499110"/>
              <a:gd name="connsiteX4743" fmla="*/ 664845 w 958214"/>
              <a:gd name="connsiteY4743" fmla="*/ 142875 h 499110"/>
              <a:gd name="connsiteX4744" fmla="*/ 674370 w 958214"/>
              <a:gd name="connsiteY4744" fmla="*/ 140970 h 499110"/>
              <a:gd name="connsiteX4745" fmla="*/ 666750 w 958214"/>
              <a:gd name="connsiteY4745" fmla="*/ 143828 h 499110"/>
              <a:gd name="connsiteX4746" fmla="*/ 666750 w 958214"/>
              <a:gd name="connsiteY4746" fmla="*/ 145733 h 499110"/>
              <a:gd name="connsiteX4747" fmla="*/ 669608 w 958214"/>
              <a:gd name="connsiteY4747" fmla="*/ 146685 h 499110"/>
              <a:gd name="connsiteX4748" fmla="*/ 663893 w 958214"/>
              <a:gd name="connsiteY4748" fmla="*/ 146685 h 499110"/>
              <a:gd name="connsiteX4749" fmla="*/ 666750 w 958214"/>
              <a:gd name="connsiteY4749" fmla="*/ 143828 h 499110"/>
              <a:gd name="connsiteX4750" fmla="*/ 651510 w 958214"/>
              <a:gd name="connsiteY4750" fmla="*/ 142875 h 499110"/>
              <a:gd name="connsiteX4751" fmla="*/ 661988 w 958214"/>
              <a:gd name="connsiteY4751" fmla="*/ 142875 h 499110"/>
              <a:gd name="connsiteX4752" fmla="*/ 649605 w 958214"/>
              <a:gd name="connsiteY4752" fmla="*/ 143828 h 499110"/>
              <a:gd name="connsiteX4753" fmla="*/ 651510 w 958214"/>
              <a:gd name="connsiteY4753" fmla="*/ 142875 h 499110"/>
              <a:gd name="connsiteX4754" fmla="*/ 647700 w 958214"/>
              <a:gd name="connsiteY4754" fmla="*/ 167640 h 499110"/>
              <a:gd name="connsiteX4755" fmla="*/ 646748 w 958214"/>
              <a:gd name="connsiteY4755" fmla="*/ 169545 h 499110"/>
              <a:gd name="connsiteX4756" fmla="*/ 647700 w 958214"/>
              <a:gd name="connsiteY4756" fmla="*/ 167640 h 499110"/>
              <a:gd name="connsiteX4757" fmla="*/ 644843 w 958214"/>
              <a:gd name="connsiteY4757" fmla="*/ 169545 h 499110"/>
              <a:gd name="connsiteX4758" fmla="*/ 647700 w 958214"/>
              <a:gd name="connsiteY4758" fmla="*/ 167640 h 499110"/>
              <a:gd name="connsiteX4759" fmla="*/ 639128 w 958214"/>
              <a:gd name="connsiteY4759" fmla="*/ 141923 h 499110"/>
              <a:gd name="connsiteX4760" fmla="*/ 637223 w 958214"/>
              <a:gd name="connsiteY4760" fmla="*/ 143828 h 499110"/>
              <a:gd name="connsiteX4761" fmla="*/ 640080 w 958214"/>
              <a:gd name="connsiteY4761" fmla="*/ 141923 h 499110"/>
              <a:gd name="connsiteX4762" fmla="*/ 644843 w 958214"/>
              <a:gd name="connsiteY4762" fmla="*/ 143828 h 499110"/>
              <a:gd name="connsiteX4763" fmla="*/ 638175 w 958214"/>
              <a:gd name="connsiteY4763" fmla="*/ 145733 h 499110"/>
              <a:gd name="connsiteX4764" fmla="*/ 639128 w 958214"/>
              <a:gd name="connsiteY4764" fmla="*/ 141923 h 499110"/>
              <a:gd name="connsiteX4765" fmla="*/ 638175 w 958214"/>
              <a:gd name="connsiteY4765" fmla="*/ 164783 h 499110"/>
              <a:gd name="connsiteX4766" fmla="*/ 641985 w 958214"/>
              <a:gd name="connsiteY4766" fmla="*/ 163830 h 499110"/>
              <a:gd name="connsiteX4767" fmla="*/ 640080 w 958214"/>
              <a:gd name="connsiteY4767" fmla="*/ 165735 h 499110"/>
              <a:gd name="connsiteX4768" fmla="*/ 636270 w 958214"/>
              <a:gd name="connsiteY4768" fmla="*/ 164783 h 499110"/>
              <a:gd name="connsiteX4769" fmla="*/ 634365 w 958214"/>
              <a:gd name="connsiteY4769" fmla="*/ 162878 h 499110"/>
              <a:gd name="connsiteX4770" fmla="*/ 638175 w 958214"/>
              <a:gd name="connsiteY4770" fmla="*/ 164783 h 499110"/>
              <a:gd name="connsiteX4771" fmla="*/ 629603 w 958214"/>
              <a:gd name="connsiteY4771" fmla="*/ 141923 h 499110"/>
              <a:gd name="connsiteX4772" fmla="*/ 634365 w 958214"/>
              <a:gd name="connsiteY4772" fmla="*/ 141923 h 499110"/>
              <a:gd name="connsiteX4773" fmla="*/ 628650 w 958214"/>
              <a:gd name="connsiteY4773" fmla="*/ 142875 h 499110"/>
              <a:gd name="connsiteX4774" fmla="*/ 629603 w 958214"/>
              <a:gd name="connsiteY4774" fmla="*/ 141923 h 499110"/>
              <a:gd name="connsiteX4775" fmla="*/ 629603 w 958214"/>
              <a:gd name="connsiteY4775" fmla="*/ 141923 h 499110"/>
              <a:gd name="connsiteX4776" fmla="*/ 625793 w 958214"/>
              <a:gd name="connsiteY4776" fmla="*/ 142875 h 499110"/>
              <a:gd name="connsiteX4777" fmla="*/ 621030 w 958214"/>
              <a:gd name="connsiteY4777" fmla="*/ 140970 h 499110"/>
              <a:gd name="connsiteX4778" fmla="*/ 625793 w 958214"/>
              <a:gd name="connsiteY4778" fmla="*/ 142875 h 499110"/>
              <a:gd name="connsiteX4779" fmla="*/ 616268 w 958214"/>
              <a:gd name="connsiteY4779" fmla="*/ 180023 h 499110"/>
              <a:gd name="connsiteX4780" fmla="*/ 619125 w 958214"/>
              <a:gd name="connsiteY4780" fmla="*/ 182880 h 499110"/>
              <a:gd name="connsiteX4781" fmla="*/ 615315 w 958214"/>
              <a:gd name="connsiteY4781" fmla="*/ 182880 h 499110"/>
              <a:gd name="connsiteX4782" fmla="*/ 616268 w 958214"/>
              <a:gd name="connsiteY4782" fmla="*/ 180023 h 499110"/>
              <a:gd name="connsiteX4783" fmla="*/ 615315 w 958214"/>
              <a:gd name="connsiteY4783" fmla="*/ 189548 h 499110"/>
              <a:gd name="connsiteX4784" fmla="*/ 620078 w 958214"/>
              <a:gd name="connsiteY4784" fmla="*/ 191453 h 499110"/>
              <a:gd name="connsiteX4785" fmla="*/ 619125 w 958214"/>
              <a:gd name="connsiteY4785" fmla="*/ 194310 h 499110"/>
              <a:gd name="connsiteX4786" fmla="*/ 617220 w 958214"/>
              <a:gd name="connsiteY4786" fmla="*/ 193358 h 499110"/>
              <a:gd name="connsiteX4787" fmla="*/ 614363 w 958214"/>
              <a:gd name="connsiteY4787" fmla="*/ 193358 h 499110"/>
              <a:gd name="connsiteX4788" fmla="*/ 615315 w 958214"/>
              <a:gd name="connsiteY4788" fmla="*/ 189548 h 499110"/>
              <a:gd name="connsiteX4789" fmla="*/ 613410 w 958214"/>
              <a:gd name="connsiteY4789" fmla="*/ 178118 h 499110"/>
              <a:gd name="connsiteX4790" fmla="*/ 615315 w 958214"/>
              <a:gd name="connsiteY4790" fmla="*/ 180023 h 499110"/>
              <a:gd name="connsiteX4791" fmla="*/ 612458 w 958214"/>
              <a:gd name="connsiteY4791" fmla="*/ 180975 h 499110"/>
              <a:gd name="connsiteX4792" fmla="*/ 613410 w 958214"/>
              <a:gd name="connsiteY4792" fmla="*/ 181928 h 499110"/>
              <a:gd name="connsiteX4793" fmla="*/ 613410 w 958214"/>
              <a:gd name="connsiteY4793" fmla="*/ 178118 h 499110"/>
              <a:gd name="connsiteX4794" fmla="*/ 611505 w 958214"/>
              <a:gd name="connsiteY4794" fmla="*/ 182880 h 499110"/>
              <a:gd name="connsiteX4795" fmla="*/ 606743 w 958214"/>
              <a:gd name="connsiteY4795" fmla="*/ 183833 h 499110"/>
              <a:gd name="connsiteX4796" fmla="*/ 608648 w 958214"/>
              <a:gd name="connsiteY4796" fmla="*/ 180975 h 499110"/>
              <a:gd name="connsiteX4797" fmla="*/ 611505 w 958214"/>
              <a:gd name="connsiteY4797" fmla="*/ 182880 h 499110"/>
              <a:gd name="connsiteX4798" fmla="*/ 605790 w 958214"/>
              <a:gd name="connsiteY4798" fmla="*/ 172403 h 499110"/>
              <a:gd name="connsiteX4799" fmla="*/ 606743 w 958214"/>
              <a:gd name="connsiteY4799" fmla="*/ 175260 h 499110"/>
              <a:gd name="connsiteX4800" fmla="*/ 602933 w 958214"/>
              <a:gd name="connsiteY4800" fmla="*/ 173355 h 499110"/>
              <a:gd name="connsiteX4801" fmla="*/ 605790 w 958214"/>
              <a:gd name="connsiteY4801" fmla="*/ 172403 h 499110"/>
              <a:gd name="connsiteX4802" fmla="*/ 607695 w 958214"/>
              <a:gd name="connsiteY4802" fmla="*/ 176213 h 499110"/>
              <a:gd name="connsiteX4803" fmla="*/ 607695 w 958214"/>
              <a:gd name="connsiteY4803" fmla="*/ 176213 h 499110"/>
              <a:gd name="connsiteX4804" fmla="*/ 609600 w 958214"/>
              <a:gd name="connsiteY4804" fmla="*/ 178118 h 499110"/>
              <a:gd name="connsiteX4805" fmla="*/ 607695 w 958214"/>
              <a:gd name="connsiteY4805" fmla="*/ 180023 h 499110"/>
              <a:gd name="connsiteX4806" fmla="*/ 601980 w 958214"/>
              <a:gd name="connsiteY4806" fmla="*/ 176213 h 499110"/>
              <a:gd name="connsiteX4807" fmla="*/ 607695 w 958214"/>
              <a:gd name="connsiteY4807" fmla="*/ 176213 h 499110"/>
              <a:gd name="connsiteX4808" fmla="*/ 605790 w 958214"/>
              <a:gd name="connsiteY4808" fmla="*/ 181928 h 499110"/>
              <a:gd name="connsiteX4809" fmla="*/ 602933 w 958214"/>
              <a:gd name="connsiteY4809" fmla="*/ 180975 h 499110"/>
              <a:gd name="connsiteX4810" fmla="*/ 601980 w 958214"/>
              <a:gd name="connsiteY4810" fmla="*/ 181928 h 499110"/>
              <a:gd name="connsiteX4811" fmla="*/ 601028 w 958214"/>
              <a:gd name="connsiteY4811" fmla="*/ 180023 h 499110"/>
              <a:gd name="connsiteX4812" fmla="*/ 605790 w 958214"/>
              <a:gd name="connsiteY4812" fmla="*/ 181928 h 499110"/>
              <a:gd name="connsiteX4813" fmla="*/ 601028 w 958214"/>
              <a:gd name="connsiteY4813" fmla="*/ 179070 h 499110"/>
              <a:gd name="connsiteX4814" fmla="*/ 596265 w 958214"/>
              <a:gd name="connsiteY4814" fmla="*/ 179070 h 499110"/>
              <a:gd name="connsiteX4815" fmla="*/ 597218 w 958214"/>
              <a:gd name="connsiteY4815" fmla="*/ 177165 h 499110"/>
              <a:gd name="connsiteX4816" fmla="*/ 601980 w 958214"/>
              <a:gd name="connsiteY4816" fmla="*/ 177165 h 499110"/>
              <a:gd name="connsiteX4817" fmla="*/ 599123 w 958214"/>
              <a:gd name="connsiteY4817" fmla="*/ 178118 h 499110"/>
              <a:gd name="connsiteX4818" fmla="*/ 601028 w 958214"/>
              <a:gd name="connsiteY4818" fmla="*/ 179070 h 499110"/>
              <a:gd name="connsiteX4819" fmla="*/ 596265 w 958214"/>
              <a:gd name="connsiteY4819" fmla="*/ 173355 h 499110"/>
              <a:gd name="connsiteX4820" fmla="*/ 596265 w 958214"/>
              <a:gd name="connsiteY4820" fmla="*/ 174308 h 499110"/>
              <a:gd name="connsiteX4821" fmla="*/ 595313 w 958214"/>
              <a:gd name="connsiteY4821" fmla="*/ 172403 h 499110"/>
              <a:gd name="connsiteX4822" fmla="*/ 599123 w 958214"/>
              <a:gd name="connsiteY4822" fmla="*/ 172403 h 499110"/>
              <a:gd name="connsiteX4823" fmla="*/ 596265 w 958214"/>
              <a:gd name="connsiteY4823" fmla="*/ 173355 h 499110"/>
              <a:gd name="connsiteX4824" fmla="*/ 596265 w 958214"/>
              <a:gd name="connsiteY4824" fmla="*/ 161925 h 499110"/>
              <a:gd name="connsiteX4825" fmla="*/ 590550 w 958214"/>
              <a:gd name="connsiteY4825" fmla="*/ 162878 h 499110"/>
              <a:gd name="connsiteX4826" fmla="*/ 596265 w 958214"/>
              <a:gd name="connsiteY4826" fmla="*/ 161925 h 499110"/>
              <a:gd name="connsiteX4827" fmla="*/ 595313 w 958214"/>
              <a:gd name="connsiteY4827" fmla="*/ 163830 h 499110"/>
              <a:gd name="connsiteX4828" fmla="*/ 596265 w 958214"/>
              <a:gd name="connsiteY4828" fmla="*/ 170498 h 499110"/>
              <a:gd name="connsiteX4829" fmla="*/ 588645 w 958214"/>
              <a:gd name="connsiteY4829" fmla="*/ 168593 h 499110"/>
              <a:gd name="connsiteX4830" fmla="*/ 595313 w 958214"/>
              <a:gd name="connsiteY4830" fmla="*/ 163830 h 499110"/>
              <a:gd name="connsiteX4831" fmla="*/ 589598 w 958214"/>
              <a:gd name="connsiteY4831" fmla="*/ 170498 h 499110"/>
              <a:gd name="connsiteX4832" fmla="*/ 587693 w 958214"/>
              <a:gd name="connsiteY4832" fmla="*/ 172403 h 499110"/>
              <a:gd name="connsiteX4833" fmla="*/ 580073 w 958214"/>
              <a:gd name="connsiteY4833" fmla="*/ 172403 h 499110"/>
              <a:gd name="connsiteX4834" fmla="*/ 589598 w 958214"/>
              <a:gd name="connsiteY4834" fmla="*/ 170498 h 499110"/>
              <a:gd name="connsiteX4835" fmla="*/ 578168 w 958214"/>
              <a:gd name="connsiteY4835" fmla="*/ 170498 h 499110"/>
              <a:gd name="connsiteX4836" fmla="*/ 581978 w 958214"/>
              <a:gd name="connsiteY4836" fmla="*/ 172403 h 499110"/>
              <a:gd name="connsiteX4837" fmla="*/ 576263 w 958214"/>
              <a:gd name="connsiteY4837" fmla="*/ 172403 h 499110"/>
              <a:gd name="connsiteX4838" fmla="*/ 573405 w 958214"/>
              <a:gd name="connsiteY4838" fmla="*/ 173355 h 499110"/>
              <a:gd name="connsiteX4839" fmla="*/ 575310 w 958214"/>
              <a:gd name="connsiteY4839" fmla="*/ 170498 h 499110"/>
              <a:gd name="connsiteX4840" fmla="*/ 564833 w 958214"/>
              <a:gd name="connsiteY4840" fmla="*/ 170498 h 499110"/>
              <a:gd name="connsiteX4841" fmla="*/ 564833 w 958214"/>
              <a:gd name="connsiteY4841" fmla="*/ 170498 h 499110"/>
              <a:gd name="connsiteX4842" fmla="*/ 570548 w 958214"/>
              <a:gd name="connsiteY4842" fmla="*/ 168593 h 499110"/>
              <a:gd name="connsiteX4843" fmla="*/ 578168 w 958214"/>
              <a:gd name="connsiteY4843" fmla="*/ 170498 h 499110"/>
              <a:gd name="connsiteX4844" fmla="*/ 434340 w 958214"/>
              <a:gd name="connsiteY4844" fmla="*/ 264795 h 499110"/>
              <a:gd name="connsiteX4845" fmla="*/ 441008 w 958214"/>
              <a:gd name="connsiteY4845" fmla="*/ 263843 h 499110"/>
              <a:gd name="connsiteX4846" fmla="*/ 434340 w 958214"/>
              <a:gd name="connsiteY4846" fmla="*/ 264795 h 499110"/>
              <a:gd name="connsiteX4847" fmla="*/ 455295 w 958214"/>
              <a:gd name="connsiteY4847" fmla="*/ 265748 h 499110"/>
              <a:gd name="connsiteX4848" fmla="*/ 448628 w 958214"/>
              <a:gd name="connsiteY4848" fmla="*/ 266700 h 499110"/>
              <a:gd name="connsiteX4849" fmla="*/ 446723 w 958214"/>
              <a:gd name="connsiteY4849" fmla="*/ 264795 h 499110"/>
              <a:gd name="connsiteX4850" fmla="*/ 441008 w 958214"/>
              <a:gd name="connsiteY4850" fmla="*/ 264795 h 499110"/>
              <a:gd name="connsiteX4851" fmla="*/ 450533 w 958214"/>
              <a:gd name="connsiteY4851" fmla="*/ 264795 h 499110"/>
              <a:gd name="connsiteX4852" fmla="*/ 455295 w 958214"/>
              <a:gd name="connsiteY4852" fmla="*/ 265748 h 499110"/>
              <a:gd name="connsiteX4853" fmla="*/ 553403 w 958214"/>
              <a:gd name="connsiteY4853" fmla="*/ 267653 h 499110"/>
              <a:gd name="connsiteX4854" fmla="*/ 551498 w 958214"/>
              <a:gd name="connsiteY4854" fmla="*/ 265748 h 499110"/>
              <a:gd name="connsiteX4855" fmla="*/ 568643 w 958214"/>
              <a:gd name="connsiteY4855" fmla="*/ 263843 h 499110"/>
              <a:gd name="connsiteX4856" fmla="*/ 553403 w 958214"/>
              <a:gd name="connsiteY4856" fmla="*/ 267653 h 499110"/>
              <a:gd name="connsiteX4857" fmla="*/ 585788 w 958214"/>
              <a:gd name="connsiteY4857" fmla="*/ 264795 h 499110"/>
              <a:gd name="connsiteX4858" fmla="*/ 585788 w 958214"/>
              <a:gd name="connsiteY4858" fmla="*/ 264795 h 499110"/>
              <a:gd name="connsiteX4859" fmla="*/ 582930 w 958214"/>
              <a:gd name="connsiteY4859" fmla="*/ 263843 h 499110"/>
              <a:gd name="connsiteX4860" fmla="*/ 585788 w 958214"/>
              <a:gd name="connsiteY4860" fmla="*/ 264795 h 499110"/>
              <a:gd name="connsiteX4861" fmla="*/ 587693 w 958214"/>
              <a:gd name="connsiteY4861" fmla="*/ 267653 h 499110"/>
              <a:gd name="connsiteX4862" fmla="*/ 591503 w 958214"/>
              <a:gd name="connsiteY4862" fmla="*/ 268605 h 499110"/>
              <a:gd name="connsiteX4863" fmla="*/ 587693 w 958214"/>
              <a:gd name="connsiteY4863" fmla="*/ 269558 h 499110"/>
              <a:gd name="connsiteX4864" fmla="*/ 587693 w 958214"/>
              <a:gd name="connsiteY4864" fmla="*/ 270510 h 499110"/>
              <a:gd name="connsiteX4865" fmla="*/ 584835 w 958214"/>
              <a:gd name="connsiteY4865" fmla="*/ 270510 h 499110"/>
              <a:gd name="connsiteX4866" fmla="*/ 587693 w 958214"/>
              <a:gd name="connsiteY4866" fmla="*/ 267653 h 499110"/>
              <a:gd name="connsiteX4867" fmla="*/ 593408 w 958214"/>
              <a:gd name="connsiteY4867" fmla="*/ 264795 h 499110"/>
              <a:gd name="connsiteX4868" fmla="*/ 593408 w 958214"/>
              <a:gd name="connsiteY4868" fmla="*/ 263843 h 499110"/>
              <a:gd name="connsiteX4869" fmla="*/ 587693 w 958214"/>
              <a:gd name="connsiteY4869" fmla="*/ 263843 h 499110"/>
              <a:gd name="connsiteX4870" fmla="*/ 592455 w 958214"/>
              <a:gd name="connsiteY4870" fmla="*/ 262890 h 499110"/>
              <a:gd name="connsiteX4871" fmla="*/ 601028 w 958214"/>
              <a:gd name="connsiteY4871" fmla="*/ 264795 h 499110"/>
              <a:gd name="connsiteX4872" fmla="*/ 593408 w 958214"/>
              <a:gd name="connsiteY4872" fmla="*/ 264795 h 499110"/>
              <a:gd name="connsiteX4873" fmla="*/ 598170 w 958214"/>
              <a:gd name="connsiteY4873" fmla="*/ 278130 h 499110"/>
              <a:gd name="connsiteX4874" fmla="*/ 604838 w 958214"/>
              <a:gd name="connsiteY4874" fmla="*/ 280035 h 499110"/>
              <a:gd name="connsiteX4875" fmla="*/ 598170 w 958214"/>
              <a:gd name="connsiteY4875" fmla="*/ 278130 h 499110"/>
              <a:gd name="connsiteX4876" fmla="*/ 604838 w 958214"/>
              <a:gd name="connsiteY4876" fmla="*/ 262890 h 499110"/>
              <a:gd name="connsiteX4877" fmla="*/ 613410 w 958214"/>
              <a:gd name="connsiteY4877" fmla="*/ 264795 h 499110"/>
              <a:gd name="connsiteX4878" fmla="*/ 611505 w 958214"/>
              <a:gd name="connsiteY4878" fmla="*/ 265748 h 499110"/>
              <a:gd name="connsiteX4879" fmla="*/ 604838 w 958214"/>
              <a:gd name="connsiteY4879" fmla="*/ 264795 h 499110"/>
              <a:gd name="connsiteX4880" fmla="*/ 604838 w 958214"/>
              <a:gd name="connsiteY4880" fmla="*/ 262890 h 499110"/>
              <a:gd name="connsiteX4881" fmla="*/ 606743 w 958214"/>
              <a:gd name="connsiteY4881" fmla="*/ 281940 h 499110"/>
              <a:gd name="connsiteX4882" fmla="*/ 610553 w 958214"/>
              <a:gd name="connsiteY4882" fmla="*/ 280988 h 499110"/>
              <a:gd name="connsiteX4883" fmla="*/ 613410 w 958214"/>
              <a:gd name="connsiteY4883" fmla="*/ 283845 h 499110"/>
              <a:gd name="connsiteX4884" fmla="*/ 606743 w 958214"/>
              <a:gd name="connsiteY4884" fmla="*/ 281940 h 499110"/>
              <a:gd name="connsiteX4885" fmla="*/ 618173 w 958214"/>
              <a:gd name="connsiteY4885" fmla="*/ 279083 h 499110"/>
              <a:gd name="connsiteX4886" fmla="*/ 614363 w 958214"/>
              <a:gd name="connsiteY4886" fmla="*/ 278130 h 499110"/>
              <a:gd name="connsiteX4887" fmla="*/ 618173 w 958214"/>
              <a:gd name="connsiteY4887" fmla="*/ 279083 h 499110"/>
              <a:gd name="connsiteX4888" fmla="*/ 614363 w 958214"/>
              <a:gd name="connsiteY4888" fmla="*/ 267653 h 499110"/>
              <a:gd name="connsiteX4889" fmla="*/ 605790 w 958214"/>
              <a:gd name="connsiteY4889" fmla="*/ 269558 h 499110"/>
              <a:gd name="connsiteX4890" fmla="*/ 614363 w 958214"/>
              <a:gd name="connsiteY4890" fmla="*/ 267653 h 499110"/>
              <a:gd name="connsiteX4891" fmla="*/ 610553 w 958214"/>
              <a:gd name="connsiteY4891" fmla="*/ 262890 h 499110"/>
              <a:gd name="connsiteX4892" fmla="*/ 615315 w 958214"/>
              <a:gd name="connsiteY4892" fmla="*/ 261938 h 499110"/>
              <a:gd name="connsiteX4893" fmla="*/ 610553 w 958214"/>
              <a:gd name="connsiteY4893" fmla="*/ 262890 h 499110"/>
              <a:gd name="connsiteX4894" fmla="*/ 618173 w 958214"/>
              <a:gd name="connsiteY4894" fmla="*/ 248603 h 499110"/>
              <a:gd name="connsiteX4895" fmla="*/ 625793 w 958214"/>
              <a:gd name="connsiteY4895" fmla="*/ 250508 h 499110"/>
              <a:gd name="connsiteX4896" fmla="*/ 627698 w 958214"/>
              <a:gd name="connsiteY4896" fmla="*/ 248603 h 499110"/>
              <a:gd name="connsiteX4897" fmla="*/ 628650 w 958214"/>
              <a:gd name="connsiteY4897" fmla="*/ 249555 h 499110"/>
              <a:gd name="connsiteX4898" fmla="*/ 627698 w 958214"/>
              <a:gd name="connsiteY4898" fmla="*/ 251460 h 499110"/>
              <a:gd name="connsiteX4899" fmla="*/ 618173 w 958214"/>
              <a:gd name="connsiteY4899" fmla="*/ 248603 h 499110"/>
              <a:gd name="connsiteX4900" fmla="*/ 624840 w 958214"/>
              <a:gd name="connsiteY4900" fmla="*/ 253365 h 499110"/>
              <a:gd name="connsiteX4901" fmla="*/ 630555 w 958214"/>
              <a:gd name="connsiteY4901" fmla="*/ 252413 h 499110"/>
              <a:gd name="connsiteX4902" fmla="*/ 624840 w 958214"/>
              <a:gd name="connsiteY4902" fmla="*/ 253365 h 499110"/>
              <a:gd name="connsiteX4903" fmla="*/ 645795 w 958214"/>
              <a:gd name="connsiteY4903" fmla="*/ 254318 h 499110"/>
              <a:gd name="connsiteX4904" fmla="*/ 641033 w 958214"/>
              <a:gd name="connsiteY4904" fmla="*/ 252413 h 499110"/>
              <a:gd name="connsiteX4905" fmla="*/ 645795 w 958214"/>
              <a:gd name="connsiteY4905" fmla="*/ 254318 h 499110"/>
              <a:gd name="connsiteX4906" fmla="*/ 663893 w 958214"/>
              <a:gd name="connsiteY4906" fmla="*/ 258128 h 499110"/>
              <a:gd name="connsiteX4907" fmla="*/ 665798 w 958214"/>
              <a:gd name="connsiteY4907" fmla="*/ 263843 h 499110"/>
              <a:gd name="connsiteX4908" fmla="*/ 663893 w 958214"/>
              <a:gd name="connsiteY4908" fmla="*/ 258128 h 499110"/>
              <a:gd name="connsiteX4909" fmla="*/ 666750 w 958214"/>
              <a:gd name="connsiteY4909" fmla="*/ 256223 h 499110"/>
              <a:gd name="connsiteX4910" fmla="*/ 661035 w 958214"/>
              <a:gd name="connsiteY4910" fmla="*/ 256223 h 499110"/>
              <a:gd name="connsiteX4911" fmla="*/ 666750 w 958214"/>
              <a:gd name="connsiteY4911" fmla="*/ 256223 h 499110"/>
              <a:gd name="connsiteX4912" fmla="*/ 663893 w 958214"/>
              <a:gd name="connsiteY4912" fmla="*/ 252413 h 499110"/>
              <a:gd name="connsiteX4913" fmla="*/ 667703 w 958214"/>
              <a:gd name="connsiteY4913" fmla="*/ 253365 h 499110"/>
              <a:gd name="connsiteX4914" fmla="*/ 663893 w 958214"/>
              <a:gd name="connsiteY4914" fmla="*/ 252413 h 499110"/>
              <a:gd name="connsiteX4915" fmla="*/ 673418 w 958214"/>
              <a:gd name="connsiteY4915" fmla="*/ 262890 h 499110"/>
              <a:gd name="connsiteX4916" fmla="*/ 668655 w 958214"/>
              <a:gd name="connsiteY4916" fmla="*/ 260985 h 499110"/>
              <a:gd name="connsiteX4917" fmla="*/ 670560 w 958214"/>
              <a:gd name="connsiteY4917" fmla="*/ 259080 h 499110"/>
              <a:gd name="connsiteX4918" fmla="*/ 670560 w 958214"/>
              <a:gd name="connsiteY4918" fmla="*/ 260985 h 499110"/>
              <a:gd name="connsiteX4919" fmla="*/ 672465 w 958214"/>
              <a:gd name="connsiteY4919" fmla="*/ 259080 h 499110"/>
              <a:gd name="connsiteX4920" fmla="*/ 673418 w 958214"/>
              <a:gd name="connsiteY4920" fmla="*/ 262890 h 499110"/>
              <a:gd name="connsiteX4921" fmla="*/ 672465 w 958214"/>
              <a:gd name="connsiteY4921" fmla="*/ 254318 h 499110"/>
              <a:gd name="connsiteX4922" fmla="*/ 668655 w 958214"/>
              <a:gd name="connsiteY4922" fmla="*/ 252413 h 499110"/>
              <a:gd name="connsiteX4923" fmla="*/ 671513 w 958214"/>
              <a:gd name="connsiteY4923" fmla="*/ 253365 h 499110"/>
              <a:gd name="connsiteX4924" fmla="*/ 672465 w 958214"/>
              <a:gd name="connsiteY4924" fmla="*/ 252413 h 499110"/>
              <a:gd name="connsiteX4925" fmla="*/ 672465 w 958214"/>
              <a:gd name="connsiteY4925" fmla="*/ 254318 h 499110"/>
              <a:gd name="connsiteX4926" fmla="*/ 672465 w 958214"/>
              <a:gd name="connsiteY4926" fmla="*/ 254318 h 499110"/>
              <a:gd name="connsiteX4927" fmla="*/ 679133 w 958214"/>
              <a:gd name="connsiteY4927" fmla="*/ 253365 h 499110"/>
              <a:gd name="connsiteX4928" fmla="*/ 674370 w 958214"/>
              <a:gd name="connsiteY4928" fmla="*/ 254318 h 499110"/>
              <a:gd name="connsiteX4929" fmla="*/ 677228 w 958214"/>
              <a:gd name="connsiteY4929" fmla="*/ 252413 h 499110"/>
              <a:gd name="connsiteX4930" fmla="*/ 681038 w 958214"/>
              <a:gd name="connsiteY4930" fmla="*/ 255270 h 499110"/>
              <a:gd name="connsiteX4931" fmla="*/ 679133 w 958214"/>
              <a:gd name="connsiteY4931" fmla="*/ 253365 h 499110"/>
              <a:gd name="connsiteX4932" fmla="*/ 683895 w 958214"/>
              <a:gd name="connsiteY4932" fmla="*/ 265748 h 499110"/>
              <a:gd name="connsiteX4933" fmla="*/ 680085 w 958214"/>
              <a:gd name="connsiteY4933" fmla="*/ 263843 h 499110"/>
              <a:gd name="connsiteX4934" fmla="*/ 683895 w 958214"/>
              <a:gd name="connsiteY4934" fmla="*/ 261938 h 499110"/>
              <a:gd name="connsiteX4935" fmla="*/ 681990 w 958214"/>
              <a:gd name="connsiteY4935" fmla="*/ 263843 h 499110"/>
              <a:gd name="connsiteX4936" fmla="*/ 685800 w 958214"/>
              <a:gd name="connsiteY4936" fmla="*/ 264795 h 499110"/>
              <a:gd name="connsiteX4937" fmla="*/ 683895 w 958214"/>
              <a:gd name="connsiteY4937" fmla="*/ 265748 h 499110"/>
              <a:gd name="connsiteX4938" fmla="*/ 685800 w 958214"/>
              <a:gd name="connsiteY4938" fmla="*/ 260985 h 499110"/>
              <a:gd name="connsiteX4939" fmla="*/ 682943 w 958214"/>
              <a:gd name="connsiteY4939" fmla="*/ 260985 h 499110"/>
              <a:gd name="connsiteX4940" fmla="*/ 682943 w 958214"/>
              <a:gd name="connsiteY4940" fmla="*/ 260033 h 499110"/>
              <a:gd name="connsiteX4941" fmla="*/ 680085 w 958214"/>
              <a:gd name="connsiteY4941" fmla="*/ 258128 h 499110"/>
              <a:gd name="connsiteX4942" fmla="*/ 685800 w 958214"/>
              <a:gd name="connsiteY4942" fmla="*/ 257175 h 499110"/>
              <a:gd name="connsiteX4943" fmla="*/ 685800 w 958214"/>
              <a:gd name="connsiteY4943" fmla="*/ 260985 h 499110"/>
              <a:gd name="connsiteX4944" fmla="*/ 687705 w 958214"/>
              <a:gd name="connsiteY4944" fmla="*/ 257175 h 499110"/>
              <a:gd name="connsiteX4945" fmla="*/ 683895 w 958214"/>
              <a:gd name="connsiteY4945" fmla="*/ 256223 h 499110"/>
              <a:gd name="connsiteX4946" fmla="*/ 687705 w 958214"/>
              <a:gd name="connsiteY4946" fmla="*/ 255270 h 499110"/>
              <a:gd name="connsiteX4947" fmla="*/ 687705 w 958214"/>
              <a:gd name="connsiteY4947" fmla="*/ 257175 h 499110"/>
              <a:gd name="connsiteX4948" fmla="*/ 688658 w 958214"/>
              <a:gd name="connsiteY4948" fmla="*/ 253365 h 499110"/>
              <a:gd name="connsiteX4949" fmla="*/ 684848 w 958214"/>
              <a:gd name="connsiteY4949" fmla="*/ 253365 h 499110"/>
              <a:gd name="connsiteX4950" fmla="*/ 689610 w 958214"/>
              <a:gd name="connsiteY4950" fmla="*/ 252413 h 499110"/>
              <a:gd name="connsiteX4951" fmla="*/ 688658 w 958214"/>
              <a:gd name="connsiteY4951" fmla="*/ 253365 h 499110"/>
              <a:gd name="connsiteX4952" fmla="*/ 703898 w 958214"/>
              <a:gd name="connsiteY4952" fmla="*/ 256223 h 499110"/>
              <a:gd name="connsiteX4953" fmla="*/ 706755 w 958214"/>
              <a:gd name="connsiteY4953" fmla="*/ 255270 h 499110"/>
              <a:gd name="connsiteX4954" fmla="*/ 709613 w 958214"/>
              <a:gd name="connsiteY4954" fmla="*/ 257175 h 499110"/>
              <a:gd name="connsiteX4955" fmla="*/ 703898 w 958214"/>
              <a:gd name="connsiteY4955" fmla="*/ 256223 h 499110"/>
              <a:gd name="connsiteX4956" fmla="*/ 728663 w 958214"/>
              <a:gd name="connsiteY4956" fmla="*/ 257175 h 499110"/>
              <a:gd name="connsiteX4957" fmla="*/ 724853 w 958214"/>
              <a:gd name="connsiteY4957" fmla="*/ 257175 h 499110"/>
              <a:gd name="connsiteX4958" fmla="*/ 728663 w 958214"/>
              <a:gd name="connsiteY4958" fmla="*/ 254318 h 499110"/>
              <a:gd name="connsiteX4959" fmla="*/ 728663 w 958214"/>
              <a:gd name="connsiteY4959" fmla="*/ 257175 h 499110"/>
              <a:gd name="connsiteX4960" fmla="*/ 730568 w 958214"/>
              <a:gd name="connsiteY4960" fmla="*/ 255270 h 499110"/>
              <a:gd name="connsiteX4961" fmla="*/ 731520 w 958214"/>
              <a:gd name="connsiteY4961" fmla="*/ 252413 h 499110"/>
              <a:gd name="connsiteX4962" fmla="*/ 736283 w 958214"/>
              <a:gd name="connsiteY4962" fmla="*/ 254318 h 499110"/>
              <a:gd name="connsiteX4963" fmla="*/ 730568 w 958214"/>
              <a:gd name="connsiteY4963" fmla="*/ 255270 h 499110"/>
              <a:gd name="connsiteX4964" fmla="*/ 746760 w 958214"/>
              <a:gd name="connsiteY4964" fmla="*/ 254318 h 499110"/>
              <a:gd name="connsiteX4965" fmla="*/ 753428 w 958214"/>
              <a:gd name="connsiteY4965" fmla="*/ 253365 h 499110"/>
              <a:gd name="connsiteX4966" fmla="*/ 746760 w 958214"/>
              <a:gd name="connsiteY4966" fmla="*/ 254318 h 499110"/>
              <a:gd name="connsiteX4967" fmla="*/ 753428 w 958214"/>
              <a:gd name="connsiteY4967" fmla="*/ 258128 h 499110"/>
              <a:gd name="connsiteX4968" fmla="*/ 749618 w 958214"/>
              <a:gd name="connsiteY4968" fmla="*/ 256223 h 499110"/>
              <a:gd name="connsiteX4969" fmla="*/ 753428 w 958214"/>
              <a:gd name="connsiteY4969" fmla="*/ 256223 h 499110"/>
              <a:gd name="connsiteX4970" fmla="*/ 753428 w 958214"/>
              <a:gd name="connsiteY4970" fmla="*/ 258128 h 499110"/>
              <a:gd name="connsiteX4971" fmla="*/ 759143 w 958214"/>
              <a:gd name="connsiteY4971" fmla="*/ 257175 h 499110"/>
              <a:gd name="connsiteX4972" fmla="*/ 755333 w 958214"/>
              <a:gd name="connsiteY4972" fmla="*/ 257175 h 499110"/>
              <a:gd name="connsiteX4973" fmla="*/ 757238 w 958214"/>
              <a:gd name="connsiteY4973" fmla="*/ 255270 h 499110"/>
              <a:gd name="connsiteX4974" fmla="*/ 761048 w 958214"/>
              <a:gd name="connsiteY4974" fmla="*/ 255270 h 499110"/>
              <a:gd name="connsiteX4975" fmla="*/ 758190 w 958214"/>
              <a:gd name="connsiteY4975" fmla="*/ 256223 h 499110"/>
              <a:gd name="connsiteX4976" fmla="*/ 759143 w 958214"/>
              <a:gd name="connsiteY4976" fmla="*/ 257175 h 499110"/>
              <a:gd name="connsiteX4977" fmla="*/ 770573 w 958214"/>
              <a:gd name="connsiteY4977" fmla="*/ 261938 h 499110"/>
              <a:gd name="connsiteX4978" fmla="*/ 766763 w 958214"/>
              <a:gd name="connsiteY4978" fmla="*/ 260985 h 499110"/>
              <a:gd name="connsiteX4979" fmla="*/ 770573 w 958214"/>
              <a:gd name="connsiteY4979" fmla="*/ 260033 h 499110"/>
              <a:gd name="connsiteX4980" fmla="*/ 770573 w 958214"/>
              <a:gd name="connsiteY4980" fmla="*/ 261938 h 499110"/>
              <a:gd name="connsiteX4981" fmla="*/ 772478 w 958214"/>
              <a:gd name="connsiteY4981" fmla="*/ 260033 h 499110"/>
              <a:gd name="connsiteX4982" fmla="*/ 773430 w 958214"/>
              <a:gd name="connsiteY4982" fmla="*/ 258128 h 499110"/>
              <a:gd name="connsiteX4983" fmla="*/ 779145 w 958214"/>
              <a:gd name="connsiteY4983" fmla="*/ 260985 h 499110"/>
              <a:gd name="connsiteX4984" fmla="*/ 772478 w 958214"/>
              <a:gd name="connsiteY4984" fmla="*/ 260033 h 499110"/>
              <a:gd name="connsiteX4985" fmla="*/ 776288 w 958214"/>
              <a:gd name="connsiteY4985" fmla="*/ 261938 h 499110"/>
              <a:gd name="connsiteX4986" fmla="*/ 779145 w 958214"/>
              <a:gd name="connsiteY4986" fmla="*/ 263843 h 499110"/>
              <a:gd name="connsiteX4987" fmla="*/ 781050 w 958214"/>
              <a:gd name="connsiteY4987" fmla="*/ 262890 h 499110"/>
              <a:gd name="connsiteX4988" fmla="*/ 776288 w 958214"/>
              <a:gd name="connsiteY4988" fmla="*/ 261938 h 499110"/>
              <a:gd name="connsiteX4989" fmla="*/ 782003 w 958214"/>
              <a:gd name="connsiteY4989" fmla="*/ 258128 h 499110"/>
              <a:gd name="connsiteX4990" fmla="*/ 777240 w 958214"/>
              <a:gd name="connsiteY4990" fmla="*/ 256223 h 499110"/>
              <a:gd name="connsiteX4991" fmla="*/ 782955 w 958214"/>
              <a:gd name="connsiteY4991" fmla="*/ 256223 h 499110"/>
              <a:gd name="connsiteX4992" fmla="*/ 782003 w 958214"/>
              <a:gd name="connsiteY4992" fmla="*/ 258128 h 499110"/>
              <a:gd name="connsiteX4993" fmla="*/ 771525 w 958214"/>
              <a:gd name="connsiteY4993" fmla="*/ 254318 h 499110"/>
              <a:gd name="connsiteX4994" fmla="*/ 770573 w 958214"/>
              <a:gd name="connsiteY4994" fmla="*/ 252413 h 499110"/>
              <a:gd name="connsiteX4995" fmla="*/ 775335 w 958214"/>
              <a:gd name="connsiteY4995" fmla="*/ 252413 h 499110"/>
              <a:gd name="connsiteX4996" fmla="*/ 761048 w 958214"/>
              <a:gd name="connsiteY4996" fmla="*/ 250508 h 499110"/>
              <a:gd name="connsiteX4997" fmla="*/ 762953 w 958214"/>
              <a:gd name="connsiteY4997" fmla="*/ 251460 h 499110"/>
              <a:gd name="connsiteX4998" fmla="*/ 758190 w 958214"/>
              <a:gd name="connsiteY4998" fmla="*/ 252413 h 499110"/>
              <a:gd name="connsiteX4999" fmla="*/ 760095 w 958214"/>
              <a:gd name="connsiteY4999" fmla="*/ 250508 h 499110"/>
              <a:gd name="connsiteX5000" fmla="*/ 759143 w 958214"/>
              <a:gd name="connsiteY5000" fmla="*/ 251460 h 499110"/>
              <a:gd name="connsiteX5001" fmla="*/ 745808 w 958214"/>
              <a:gd name="connsiteY5001" fmla="*/ 253365 h 499110"/>
              <a:gd name="connsiteX5002" fmla="*/ 741998 w 958214"/>
              <a:gd name="connsiteY5002" fmla="*/ 250508 h 499110"/>
              <a:gd name="connsiteX5003" fmla="*/ 706755 w 958214"/>
              <a:gd name="connsiteY5003" fmla="*/ 252413 h 499110"/>
              <a:gd name="connsiteX5004" fmla="*/ 708660 w 958214"/>
              <a:gd name="connsiteY5004" fmla="*/ 250508 h 499110"/>
              <a:gd name="connsiteX5005" fmla="*/ 692468 w 958214"/>
              <a:gd name="connsiteY5005" fmla="*/ 252413 h 499110"/>
              <a:gd name="connsiteX5006" fmla="*/ 691515 w 958214"/>
              <a:gd name="connsiteY5006" fmla="*/ 249555 h 499110"/>
              <a:gd name="connsiteX5007" fmla="*/ 683895 w 958214"/>
              <a:gd name="connsiteY5007" fmla="*/ 249555 h 499110"/>
              <a:gd name="connsiteX5008" fmla="*/ 689610 w 958214"/>
              <a:gd name="connsiteY5008" fmla="*/ 252413 h 499110"/>
              <a:gd name="connsiteX5009" fmla="*/ 683895 w 958214"/>
              <a:gd name="connsiteY5009" fmla="*/ 250508 h 499110"/>
              <a:gd name="connsiteX5010" fmla="*/ 679133 w 958214"/>
              <a:gd name="connsiteY5010" fmla="*/ 251460 h 499110"/>
              <a:gd name="connsiteX5011" fmla="*/ 679133 w 958214"/>
              <a:gd name="connsiteY5011" fmla="*/ 253365 h 499110"/>
              <a:gd name="connsiteX5012" fmla="*/ 678180 w 958214"/>
              <a:gd name="connsiteY5012" fmla="*/ 252413 h 499110"/>
              <a:gd name="connsiteX5013" fmla="*/ 674370 w 958214"/>
              <a:gd name="connsiteY5013" fmla="*/ 252413 h 499110"/>
              <a:gd name="connsiteX5014" fmla="*/ 679133 w 958214"/>
              <a:gd name="connsiteY5014" fmla="*/ 251460 h 499110"/>
              <a:gd name="connsiteX5015" fmla="*/ 667703 w 958214"/>
              <a:gd name="connsiteY5015" fmla="*/ 252413 h 499110"/>
              <a:gd name="connsiteX5016" fmla="*/ 662940 w 958214"/>
              <a:gd name="connsiteY5016" fmla="*/ 253365 h 499110"/>
              <a:gd name="connsiteX5017" fmla="*/ 664845 w 958214"/>
              <a:gd name="connsiteY5017" fmla="*/ 254318 h 499110"/>
              <a:gd name="connsiteX5018" fmla="*/ 655320 w 958214"/>
              <a:gd name="connsiteY5018" fmla="*/ 255270 h 499110"/>
              <a:gd name="connsiteX5019" fmla="*/ 655320 w 958214"/>
              <a:gd name="connsiteY5019" fmla="*/ 253365 h 499110"/>
              <a:gd name="connsiteX5020" fmla="*/ 661988 w 958214"/>
              <a:gd name="connsiteY5020" fmla="*/ 253365 h 499110"/>
              <a:gd name="connsiteX5021" fmla="*/ 638175 w 958214"/>
              <a:gd name="connsiteY5021" fmla="*/ 250508 h 499110"/>
              <a:gd name="connsiteX5022" fmla="*/ 641985 w 958214"/>
              <a:gd name="connsiteY5022" fmla="*/ 252413 h 499110"/>
              <a:gd name="connsiteX5023" fmla="*/ 640080 w 958214"/>
              <a:gd name="connsiteY5023" fmla="*/ 254318 h 499110"/>
              <a:gd name="connsiteX5024" fmla="*/ 639128 w 958214"/>
              <a:gd name="connsiteY5024" fmla="*/ 252413 h 499110"/>
              <a:gd name="connsiteX5025" fmla="*/ 634365 w 958214"/>
              <a:gd name="connsiteY5025" fmla="*/ 253365 h 499110"/>
              <a:gd name="connsiteX5026" fmla="*/ 630555 w 958214"/>
              <a:gd name="connsiteY5026" fmla="*/ 249555 h 499110"/>
              <a:gd name="connsiteX5027" fmla="*/ 617220 w 958214"/>
              <a:gd name="connsiteY5027" fmla="*/ 247650 h 499110"/>
              <a:gd name="connsiteX5028" fmla="*/ 613410 w 958214"/>
              <a:gd name="connsiteY5028" fmla="*/ 248603 h 499110"/>
              <a:gd name="connsiteX5029" fmla="*/ 615315 w 958214"/>
              <a:gd name="connsiteY5029" fmla="*/ 250508 h 499110"/>
              <a:gd name="connsiteX5030" fmla="*/ 611505 w 958214"/>
              <a:gd name="connsiteY5030" fmla="*/ 251460 h 499110"/>
              <a:gd name="connsiteX5031" fmla="*/ 612458 w 958214"/>
              <a:gd name="connsiteY5031" fmla="*/ 249555 h 499110"/>
              <a:gd name="connsiteX5032" fmla="*/ 605790 w 958214"/>
              <a:gd name="connsiteY5032" fmla="*/ 250508 h 499110"/>
              <a:gd name="connsiteX5033" fmla="*/ 601028 w 958214"/>
              <a:gd name="connsiteY5033" fmla="*/ 250508 h 499110"/>
              <a:gd name="connsiteX5034" fmla="*/ 601028 w 958214"/>
              <a:gd name="connsiteY5034" fmla="*/ 250508 h 499110"/>
              <a:gd name="connsiteX5035" fmla="*/ 601980 w 958214"/>
              <a:gd name="connsiteY5035" fmla="*/ 248603 h 499110"/>
              <a:gd name="connsiteX5036" fmla="*/ 601980 w 958214"/>
              <a:gd name="connsiteY5036" fmla="*/ 248603 h 499110"/>
              <a:gd name="connsiteX5037" fmla="*/ 606743 w 958214"/>
              <a:gd name="connsiteY5037" fmla="*/ 245745 h 499110"/>
              <a:gd name="connsiteX5038" fmla="*/ 617220 w 958214"/>
              <a:gd name="connsiteY5038" fmla="*/ 246698 h 499110"/>
              <a:gd name="connsiteX5039" fmla="*/ 631508 w 958214"/>
              <a:gd name="connsiteY5039" fmla="*/ 250508 h 499110"/>
              <a:gd name="connsiteX5040" fmla="*/ 633413 w 958214"/>
              <a:gd name="connsiteY5040" fmla="*/ 249555 h 499110"/>
              <a:gd name="connsiteX5041" fmla="*/ 628650 w 958214"/>
              <a:gd name="connsiteY5041" fmla="*/ 247650 h 499110"/>
              <a:gd name="connsiteX5042" fmla="*/ 636270 w 958214"/>
              <a:gd name="connsiteY5042" fmla="*/ 247650 h 499110"/>
              <a:gd name="connsiteX5043" fmla="*/ 641033 w 958214"/>
              <a:gd name="connsiteY5043" fmla="*/ 249555 h 499110"/>
              <a:gd name="connsiteX5044" fmla="*/ 645795 w 958214"/>
              <a:gd name="connsiteY5044" fmla="*/ 247650 h 499110"/>
              <a:gd name="connsiteX5045" fmla="*/ 646748 w 958214"/>
              <a:gd name="connsiteY5045" fmla="*/ 248603 h 499110"/>
              <a:gd name="connsiteX5046" fmla="*/ 647700 w 958214"/>
              <a:gd name="connsiteY5046" fmla="*/ 246698 h 499110"/>
              <a:gd name="connsiteX5047" fmla="*/ 650558 w 958214"/>
              <a:gd name="connsiteY5047" fmla="*/ 247650 h 499110"/>
              <a:gd name="connsiteX5048" fmla="*/ 648653 w 958214"/>
              <a:gd name="connsiteY5048" fmla="*/ 249555 h 499110"/>
              <a:gd name="connsiteX5049" fmla="*/ 667703 w 958214"/>
              <a:gd name="connsiteY5049" fmla="*/ 244793 h 499110"/>
              <a:gd name="connsiteX5050" fmla="*/ 669608 w 958214"/>
              <a:gd name="connsiteY5050" fmla="*/ 246698 h 499110"/>
              <a:gd name="connsiteX5051" fmla="*/ 674370 w 958214"/>
              <a:gd name="connsiteY5051" fmla="*/ 246698 h 499110"/>
              <a:gd name="connsiteX5052" fmla="*/ 670560 w 958214"/>
              <a:gd name="connsiteY5052" fmla="*/ 243840 h 499110"/>
              <a:gd name="connsiteX5053" fmla="*/ 682943 w 958214"/>
              <a:gd name="connsiteY5053" fmla="*/ 246698 h 499110"/>
              <a:gd name="connsiteX5054" fmla="*/ 682943 w 958214"/>
              <a:gd name="connsiteY5054" fmla="*/ 249555 h 499110"/>
              <a:gd name="connsiteX5055" fmla="*/ 687705 w 958214"/>
              <a:gd name="connsiteY5055" fmla="*/ 249555 h 499110"/>
              <a:gd name="connsiteX5056" fmla="*/ 683895 w 958214"/>
              <a:gd name="connsiteY5056" fmla="*/ 246698 h 499110"/>
              <a:gd name="connsiteX5057" fmla="*/ 688658 w 958214"/>
              <a:gd name="connsiteY5057" fmla="*/ 248603 h 499110"/>
              <a:gd name="connsiteX5058" fmla="*/ 693420 w 958214"/>
              <a:gd name="connsiteY5058" fmla="*/ 247650 h 499110"/>
              <a:gd name="connsiteX5059" fmla="*/ 693420 w 958214"/>
              <a:gd name="connsiteY5059" fmla="*/ 250508 h 499110"/>
              <a:gd name="connsiteX5060" fmla="*/ 700088 w 958214"/>
              <a:gd name="connsiteY5060" fmla="*/ 250508 h 499110"/>
              <a:gd name="connsiteX5061" fmla="*/ 700088 w 958214"/>
              <a:gd name="connsiteY5061" fmla="*/ 248603 h 499110"/>
              <a:gd name="connsiteX5062" fmla="*/ 704850 w 958214"/>
              <a:gd name="connsiteY5062" fmla="*/ 248603 h 499110"/>
              <a:gd name="connsiteX5063" fmla="*/ 701993 w 958214"/>
              <a:gd name="connsiteY5063" fmla="*/ 250508 h 499110"/>
              <a:gd name="connsiteX5064" fmla="*/ 715328 w 958214"/>
              <a:gd name="connsiteY5064" fmla="*/ 250508 h 499110"/>
              <a:gd name="connsiteX5065" fmla="*/ 711518 w 958214"/>
              <a:gd name="connsiteY5065" fmla="*/ 252413 h 499110"/>
              <a:gd name="connsiteX5066" fmla="*/ 712470 w 958214"/>
              <a:gd name="connsiteY5066" fmla="*/ 254318 h 499110"/>
              <a:gd name="connsiteX5067" fmla="*/ 721043 w 958214"/>
              <a:gd name="connsiteY5067" fmla="*/ 251460 h 499110"/>
              <a:gd name="connsiteX5068" fmla="*/ 723900 w 958214"/>
              <a:gd name="connsiteY5068" fmla="*/ 253365 h 499110"/>
              <a:gd name="connsiteX5069" fmla="*/ 732473 w 958214"/>
              <a:gd name="connsiteY5069" fmla="*/ 252413 h 499110"/>
              <a:gd name="connsiteX5070" fmla="*/ 749618 w 958214"/>
              <a:gd name="connsiteY5070" fmla="*/ 248603 h 499110"/>
              <a:gd name="connsiteX5071" fmla="*/ 749618 w 958214"/>
              <a:gd name="connsiteY5071" fmla="*/ 251460 h 499110"/>
              <a:gd name="connsiteX5072" fmla="*/ 762000 w 958214"/>
              <a:gd name="connsiteY5072" fmla="*/ 253365 h 499110"/>
              <a:gd name="connsiteX5073" fmla="*/ 765810 w 958214"/>
              <a:gd name="connsiteY5073" fmla="*/ 251460 h 499110"/>
              <a:gd name="connsiteX5074" fmla="*/ 763905 w 958214"/>
              <a:gd name="connsiteY5074" fmla="*/ 253365 h 499110"/>
              <a:gd name="connsiteX5075" fmla="*/ 785813 w 958214"/>
              <a:gd name="connsiteY5075" fmla="*/ 253365 h 499110"/>
              <a:gd name="connsiteX5076" fmla="*/ 790575 w 958214"/>
              <a:gd name="connsiteY5076" fmla="*/ 251460 h 499110"/>
              <a:gd name="connsiteX5077" fmla="*/ 793433 w 958214"/>
              <a:gd name="connsiteY5077" fmla="*/ 254318 h 499110"/>
              <a:gd name="connsiteX5078" fmla="*/ 771525 w 958214"/>
              <a:gd name="connsiteY5078" fmla="*/ 254318 h 499110"/>
              <a:gd name="connsiteX5079" fmla="*/ 787718 w 958214"/>
              <a:gd name="connsiteY5079" fmla="*/ 256223 h 499110"/>
              <a:gd name="connsiteX5080" fmla="*/ 785813 w 958214"/>
              <a:gd name="connsiteY5080" fmla="*/ 253365 h 499110"/>
              <a:gd name="connsiteX5081" fmla="*/ 789623 w 958214"/>
              <a:gd name="connsiteY5081" fmla="*/ 253365 h 499110"/>
              <a:gd name="connsiteX5082" fmla="*/ 787718 w 958214"/>
              <a:gd name="connsiteY5082" fmla="*/ 256223 h 499110"/>
              <a:gd name="connsiteX5083" fmla="*/ 785813 w 958214"/>
              <a:gd name="connsiteY5083" fmla="*/ 264795 h 499110"/>
              <a:gd name="connsiteX5084" fmla="*/ 786765 w 958214"/>
              <a:gd name="connsiteY5084" fmla="*/ 261938 h 499110"/>
              <a:gd name="connsiteX5085" fmla="*/ 785813 w 958214"/>
              <a:gd name="connsiteY5085" fmla="*/ 264795 h 499110"/>
              <a:gd name="connsiteX5086" fmla="*/ 786765 w 958214"/>
              <a:gd name="connsiteY5086" fmla="*/ 264795 h 499110"/>
              <a:gd name="connsiteX5087" fmla="*/ 786765 w 958214"/>
              <a:gd name="connsiteY5087" fmla="*/ 264795 h 499110"/>
              <a:gd name="connsiteX5088" fmla="*/ 790575 w 958214"/>
              <a:gd name="connsiteY5088" fmla="*/ 264795 h 499110"/>
              <a:gd name="connsiteX5089" fmla="*/ 786765 w 958214"/>
              <a:gd name="connsiteY5089" fmla="*/ 264795 h 499110"/>
              <a:gd name="connsiteX5090" fmla="*/ 796290 w 958214"/>
              <a:gd name="connsiteY5090" fmla="*/ 260033 h 499110"/>
              <a:gd name="connsiteX5091" fmla="*/ 784860 w 958214"/>
              <a:gd name="connsiteY5091" fmla="*/ 258128 h 499110"/>
              <a:gd name="connsiteX5092" fmla="*/ 799148 w 958214"/>
              <a:gd name="connsiteY5092" fmla="*/ 258128 h 499110"/>
              <a:gd name="connsiteX5093" fmla="*/ 796290 w 958214"/>
              <a:gd name="connsiteY5093" fmla="*/ 260033 h 499110"/>
              <a:gd name="connsiteX5094" fmla="*/ 796290 w 958214"/>
              <a:gd name="connsiteY5094" fmla="*/ 256223 h 499110"/>
              <a:gd name="connsiteX5095" fmla="*/ 793433 w 958214"/>
              <a:gd name="connsiteY5095" fmla="*/ 257175 h 499110"/>
              <a:gd name="connsiteX5096" fmla="*/ 796290 w 958214"/>
              <a:gd name="connsiteY5096" fmla="*/ 256223 h 499110"/>
              <a:gd name="connsiteX5097" fmla="*/ 792480 w 958214"/>
              <a:gd name="connsiteY5097" fmla="*/ 254318 h 499110"/>
              <a:gd name="connsiteX5098" fmla="*/ 795338 w 958214"/>
              <a:gd name="connsiteY5098" fmla="*/ 253365 h 499110"/>
              <a:gd name="connsiteX5099" fmla="*/ 796290 w 958214"/>
              <a:gd name="connsiteY5099" fmla="*/ 256223 h 499110"/>
              <a:gd name="connsiteX5100" fmla="*/ 800100 w 958214"/>
              <a:gd name="connsiteY5100" fmla="*/ 262890 h 499110"/>
              <a:gd name="connsiteX5101" fmla="*/ 799148 w 958214"/>
              <a:gd name="connsiteY5101" fmla="*/ 264795 h 499110"/>
              <a:gd name="connsiteX5102" fmla="*/ 797243 w 958214"/>
              <a:gd name="connsiteY5102" fmla="*/ 261938 h 499110"/>
              <a:gd name="connsiteX5103" fmla="*/ 802005 w 958214"/>
              <a:gd name="connsiteY5103" fmla="*/ 261938 h 499110"/>
              <a:gd name="connsiteX5104" fmla="*/ 800100 w 958214"/>
              <a:gd name="connsiteY5104" fmla="*/ 262890 h 499110"/>
              <a:gd name="connsiteX5105" fmla="*/ 803910 w 958214"/>
              <a:gd name="connsiteY5105" fmla="*/ 265748 h 499110"/>
              <a:gd name="connsiteX5106" fmla="*/ 803910 w 958214"/>
              <a:gd name="connsiteY5106" fmla="*/ 263843 h 499110"/>
              <a:gd name="connsiteX5107" fmla="*/ 807720 w 958214"/>
              <a:gd name="connsiteY5107" fmla="*/ 266700 h 499110"/>
              <a:gd name="connsiteX5108" fmla="*/ 803910 w 958214"/>
              <a:gd name="connsiteY5108" fmla="*/ 265748 h 499110"/>
              <a:gd name="connsiteX5109" fmla="*/ 804863 w 958214"/>
              <a:gd name="connsiteY5109" fmla="*/ 261938 h 499110"/>
              <a:gd name="connsiteX5110" fmla="*/ 804863 w 958214"/>
              <a:gd name="connsiteY5110" fmla="*/ 260033 h 499110"/>
              <a:gd name="connsiteX5111" fmla="*/ 809625 w 958214"/>
              <a:gd name="connsiteY5111" fmla="*/ 261938 h 499110"/>
              <a:gd name="connsiteX5112" fmla="*/ 804863 w 958214"/>
              <a:gd name="connsiteY5112" fmla="*/ 261938 h 499110"/>
              <a:gd name="connsiteX5113" fmla="*/ 811530 w 958214"/>
              <a:gd name="connsiteY5113" fmla="*/ 261938 h 499110"/>
              <a:gd name="connsiteX5114" fmla="*/ 816293 w 958214"/>
              <a:gd name="connsiteY5114" fmla="*/ 263843 h 499110"/>
              <a:gd name="connsiteX5115" fmla="*/ 811530 w 958214"/>
              <a:gd name="connsiteY5115" fmla="*/ 261938 h 499110"/>
              <a:gd name="connsiteX5116" fmla="*/ 828675 w 958214"/>
              <a:gd name="connsiteY5116" fmla="*/ 270510 h 499110"/>
              <a:gd name="connsiteX5117" fmla="*/ 825818 w 958214"/>
              <a:gd name="connsiteY5117" fmla="*/ 268605 h 499110"/>
              <a:gd name="connsiteX5118" fmla="*/ 822008 w 958214"/>
              <a:gd name="connsiteY5118" fmla="*/ 270510 h 499110"/>
              <a:gd name="connsiteX5119" fmla="*/ 822960 w 958214"/>
              <a:gd name="connsiteY5119" fmla="*/ 267653 h 499110"/>
              <a:gd name="connsiteX5120" fmla="*/ 830580 w 958214"/>
              <a:gd name="connsiteY5120" fmla="*/ 266700 h 499110"/>
              <a:gd name="connsiteX5121" fmla="*/ 828675 w 958214"/>
              <a:gd name="connsiteY5121" fmla="*/ 268605 h 499110"/>
              <a:gd name="connsiteX5122" fmla="*/ 832485 w 958214"/>
              <a:gd name="connsiteY5122" fmla="*/ 269558 h 499110"/>
              <a:gd name="connsiteX5123" fmla="*/ 828675 w 958214"/>
              <a:gd name="connsiteY5123" fmla="*/ 270510 h 499110"/>
              <a:gd name="connsiteX5124" fmla="*/ 826770 w 958214"/>
              <a:gd name="connsiteY5124" fmla="*/ 256223 h 499110"/>
              <a:gd name="connsiteX5125" fmla="*/ 833438 w 958214"/>
              <a:gd name="connsiteY5125" fmla="*/ 255270 h 499110"/>
              <a:gd name="connsiteX5126" fmla="*/ 826770 w 958214"/>
              <a:gd name="connsiteY5126" fmla="*/ 256223 h 499110"/>
              <a:gd name="connsiteX5127" fmla="*/ 832485 w 958214"/>
              <a:gd name="connsiteY5127" fmla="*/ 269558 h 499110"/>
              <a:gd name="connsiteX5128" fmla="*/ 834390 w 958214"/>
              <a:gd name="connsiteY5128" fmla="*/ 267653 h 499110"/>
              <a:gd name="connsiteX5129" fmla="*/ 830580 w 958214"/>
              <a:gd name="connsiteY5129" fmla="*/ 265748 h 499110"/>
              <a:gd name="connsiteX5130" fmla="*/ 834390 w 958214"/>
              <a:gd name="connsiteY5130" fmla="*/ 264795 h 499110"/>
              <a:gd name="connsiteX5131" fmla="*/ 832485 w 958214"/>
              <a:gd name="connsiteY5131" fmla="*/ 269558 h 499110"/>
              <a:gd name="connsiteX5132" fmla="*/ 845820 w 958214"/>
              <a:gd name="connsiteY5132" fmla="*/ 252413 h 499110"/>
              <a:gd name="connsiteX5133" fmla="*/ 830580 w 958214"/>
              <a:gd name="connsiteY5133" fmla="*/ 251460 h 499110"/>
              <a:gd name="connsiteX5134" fmla="*/ 829628 w 958214"/>
              <a:gd name="connsiteY5134" fmla="*/ 253365 h 499110"/>
              <a:gd name="connsiteX5135" fmla="*/ 820103 w 958214"/>
              <a:gd name="connsiteY5135" fmla="*/ 250508 h 499110"/>
              <a:gd name="connsiteX5136" fmla="*/ 824865 w 958214"/>
              <a:gd name="connsiteY5136" fmla="*/ 252413 h 499110"/>
              <a:gd name="connsiteX5137" fmla="*/ 817245 w 958214"/>
              <a:gd name="connsiteY5137" fmla="*/ 253365 h 499110"/>
              <a:gd name="connsiteX5138" fmla="*/ 815340 w 958214"/>
              <a:gd name="connsiteY5138" fmla="*/ 251460 h 499110"/>
              <a:gd name="connsiteX5139" fmla="*/ 810578 w 958214"/>
              <a:gd name="connsiteY5139" fmla="*/ 253365 h 499110"/>
              <a:gd name="connsiteX5140" fmla="*/ 811530 w 958214"/>
              <a:gd name="connsiteY5140" fmla="*/ 251460 h 499110"/>
              <a:gd name="connsiteX5141" fmla="*/ 802958 w 958214"/>
              <a:gd name="connsiteY5141" fmla="*/ 251460 h 499110"/>
              <a:gd name="connsiteX5142" fmla="*/ 797243 w 958214"/>
              <a:gd name="connsiteY5142" fmla="*/ 248603 h 499110"/>
              <a:gd name="connsiteX5143" fmla="*/ 800100 w 958214"/>
              <a:gd name="connsiteY5143" fmla="*/ 250508 h 499110"/>
              <a:gd name="connsiteX5144" fmla="*/ 791528 w 958214"/>
              <a:gd name="connsiteY5144" fmla="*/ 252413 h 499110"/>
              <a:gd name="connsiteX5145" fmla="*/ 791528 w 958214"/>
              <a:gd name="connsiteY5145" fmla="*/ 248603 h 499110"/>
              <a:gd name="connsiteX5146" fmla="*/ 795338 w 958214"/>
              <a:gd name="connsiteY5146" fmla="*/ 250508 h 499110"/>
              <a:gd name="connsiteX5147" fmla="*/ 799148 w 958214"/>
              <a:gd name="connsiteY5147" fmla="*/ 244793 h 499110"/>
              <a:gd name="connsiteX5148" fmla="*/ 801053 w 958214"/>
              <a:gd name="connsiteY5148" fmla="*/ 246698 h 499110"/>
              <a:gd name="connsiteX5149" fmla="*/ 798195 w 958214"/>
              <a:gd name="connsiteY5149" fmla="*/ 247650 h 499110"/>
              <a:gd name="connsiteX5150" fmla="*/ 829628 w 958214"/>
              <a:gd name="connsiteY5150" fmla="*/ 251460 h 499110"/>
              <a:gd name="connsiteX5151" fmla="*/ 830580 w 958214"/>
              <a:gd name="connsiteY5151" fmla="*/ 249555 h 499110"/>
              <a:gd name="connsiteX5152" fmla="*/ 837248 w 958214"/>
              <a:gd name="connsiteY5152" fmla="*/ 250508 h 499110"/>
              <a:gd name="connsiteX5153" fmla="*/ 841058 w 958214"/>
              <a:gd name="connsiteY5153" fmla="*/ 248603 h 499110"/>
              <a:gd name="connsiteX5154" fmla="*/ 840105 w 958214"/>
              <a:gd name="connsiteY5154" fmla="*/ 251460 h 499110"/>
              <a:gd name="connsiteX5155" fmla="*/ 843915 w 958214"/>
              <a:gd name="connsiteY5155" fmla="*/ 247650 h 499110"/>
              <a:gd name="connsiteX5156" fmla="*/ 840105 w 958214"/>
              <a:gd name="connsiteY5156" fmla="*/ 245745 h 499110"/>
              <a:gd name="connsiteX5157" fmla="*/ 834390 w 958214"/>
              <a:gd name="connsiteY5157" fmla="*/ 247650 h 499110"/>
              <a:gd name="connsiteX5158" fmla="*/ 836295 w 958214"/>
              <a:gd name="connsiteY5158" fmla="*/ 243840 h 499110"/>
              <a:gd name="connsiteX5159" fmla="*/ 833438 w 958214"/>
              <a:gd name="connsiteY5159" fmla="*/ 243840 h 499110"/>
              <a:gd name="connsiteX5160" fmla="*/ 832485 w 958214"/>
              <a:gd name="connsiteY5160" fmla="*/ 246698 h 499110"/>
              <a:gd name="connsiteX5161" fmla="*/ 824865 w 958214"/>
              <a:gd name="connsiteY5161" fmla="*/ 245745 h 499110"/>
              <a:gd name="connsiteX5162" fmla="*/ 837248 w 958214"/>
              <a:gd name="connsiteY5162" fmla="*/ 243840 h 499110"/>
              <a:gd name="connsiteX5163" fmla="*/ 839153 w 958214"/>
              <a:gd name="connsiteY5163" fmla="*/ 241935 h 499110"/>
              <a:gd name="connsiteX5164" fmla="*/ 833438 w 958214"/>
              <a:gd name="connsiteY5164" fmla="*/ 242888 h 499110"/>
              <a:gd name="connsiteX5165" fmla="*/ 835343 w 958214"/>
              <a:gd name="connsiteY5165" fmla="*/ 240983 h 499110"/>
              <a:gd name="connsiteX5166" fmla="*/ 831533 w 958214"/>
              <a:gd name="connsiteY5166" fmla="*/ 241935 h 499110"/>
              <a:gd name="connsiteX5167" fmla="*/ 832485 w 958214"/>
              <a:gd name="connsiteY5167" fmla="*/ 240030 h 499110"/>
              <a:gd name="connsiteX5168" fmla="*/ 837248 w 958214"/>
              <a:gd name="connsiteY5168" fmla="*/ 241935 h 499110"/>
              <a:gd name="connsiteX5169" fmla="*/ 839153 w 958214"/>
              <a:gd name="connsiteY5169" fmla="*/ 240030 h 499110"/>
              <a:gd name="connsiteX5170" fmla="*/ 833438 w 958214"/>
              <a:gd name="connsiteY5170" fmla="*/ 235268 h 499110"/>
              <a:gd name="connsiteX5171" fmla="*/ 839153 w 958214"/>
              <a:gd name="connsiteY5171" fmla="*/ 235268 h 499110"/>
              <a:gd name="connsiteX5172" fmla="*/ 852488 w 958214"/>
              <a:gd name="connsiteY5172" fmla="*/ 238125 h 499110"/>
              <a:gd name="connsiteX5173" fmla="*/ 850583 w 958214"/>
              <a:gd name="connsiteY5173" fmla="*/ 239078 h 499110"/>
              <a:gd name="connsiteX5174" fmla="*/ 861060 w 958214"/>
              <a:gd name="connsiteY5174" fmla="*/ 239078 h 499110"/>
              <a:gd name="connsiteX5175" fmla="*/ 853440 w 958214"/>
              <a:gd name="connsiteY5175" fmla="*/ 242888 h 499110"/>
              <a:gd name="connsiteX5176" fmla="*/ 844868 w 958214"/>
              <a:gd name="connsiteY5176" fmla="*/ 242888 h 499110"/>
              <a:gd name="connsiteX5177" fmla="*/ 855345 w 958214"/>
              <a:gd name="connsiteY5177" fmla="*/ 242888 h 499110"/>
              <a:gd name="connsiteX5178" fmla="*/ 843915 w 958214"/>
              <a:gd name="connsiteY5178" fmla="*/ 248603 h 499110"/>
              <a:gd name="connsiteX5179" fmla="*/ 847725 w 958214"/>
              <a:gd name="connsiteY5179" fmla="*/ 250508 h 499110"/>
              <a:gd name="connsiteX5180" fmla="*/ 848678 w 958214"/>
              <a:gd name="connsiteY5180" fmla="*/ 253365 h 499110"/>
              <a:gd name="connsiteX5181" fmla="*/ 845820 w 958214"/>
              <a:gd name="connsiteY5181" fmla="*/ 252413 h 499110"/>
              <a:gd name="connsiteX5182" fmla="*/ 846773 w 958214"/>
              <a:gd name="connsiteY5182" fmla="*/ 253365 h 499110"/>
              <a:gd name="connsiteX5183" fmla="*/ 850583 w 958214"/>
              <a:gd name="connsiteY5183" fmla="*/ 253365 h 499110"/>
              <a:gd name="connsiteX5184" fmla="*/ 846773 w 958214"/>
              <a:gd name="connsiteY5184" fmla="*/ 253365 h 499110"/>
              <a:gd name="connsiteX5185" fmla="*/ 854393 w 958214"/>
              <a:gd name="connsiteY5185" fmla="*/ 254318 h 499110"/>
              <a:gd name="connsiteX5186" fmla="*/ 851535 w 958214"/>
              <a:gd name="connsiteY5186" fmla="*/ 247650 h 499110"/>
              <a:gd name="connsiteX5187" fmla="*/ 857250 w 958214"/>
              <a:gd name="connsiteY5187" fmla="*/ 250508 h 499110"/>
              <a:gd name="connsiteX5188" fmla="*/ 854393 w 958214"/>
              <a:gd name="connsiteY5188" fmla="*/ 254318 h 499110"/>
              <a:gd name="connsiteX5189" fmla="*/ 856298 w 958214"/>
              <a:gd name="connsiteY5189" fmla="*/ 245745 h 499110"/>
              <a:gd name="connsiteX5190" fmla="*/ 859155 w 958214"/>
              <a:gd name="connsiteY5190" fmla="*/ 243840 h 499110"/>
              <a:gd name="connsiteX5191" fmla="*/ 856298 w 958214"/>
              <a:gd name="connsiteY5191" fmla="*/ 245745 h 499110"/>
              <a:gd name="connsiteX5192" fmla="*/ 860108 w 958214"/>
              <a:gd name="connsiteY5192" fmla="*/ 255270 h 499110"/>
              <a:gd name="connsiteX5193" fmla="*/ 861060 w 958214"/>
              <a:gd name="connsiteY5193" fmla="*/ 256223 h 499110"/>
              <a:gd name="connsiteX5194" fmla="*/ 860108 w 958214"/>
              <a:gd name="connsiteY5194" fmla="*/ 253365 h 499110"/>
              <a:gd name="connsiteX5195" fmla="*/ 864870 w 958214"/>
              <a:gd name="connsiteY5195" fmla="*/ 253365 h 499110"/>
              <a:gd name="connsiteX5196" fmla="*/ 867728 w 958214"/>
              <a:gd name="connsiteY5196" fmla="*/ 256223 h 499110"/>
              <a:gd name="connsiteX5197" fmla="*/ 860108 w 958214"/>
              <a:gd name="connsiteY5197" fmla="*/ 255270 h 499110"/>
              <a:gd name="connsiteX5198" fmla="*/ 868680 w 958214"/>
              <a:gd name="connsiteY5198" fmla="*/ 253365 h 499110"/>
              <a:gd name="connsiteX5199" fmla="*/ 865823 w 958214"/>
              <a:gd name="connsiteY5199" fmla="*/ 250508 h 499110"/>
              <a:gd name="connsiteX5200" fmla="*/ 859155 w 958214"/>
              <a:gd name="connsiteY5200" fmla="*/ 251460 h 499110"/>
              <a:gd name="connsiteX5201" fmla="*/ 858203 w 958214"/>
              <a:gd name="connsiteY5201" fmla="*/ 249555 h 499110"/>
              <a:gd name="connsiteX5202" fmla="*/ 861060 w 958214"/>
              <a:gd name="connsiteY5202" fmla="*/ 247650 h 499110"/>
              <a:gd name="connsiteX5203" fmla="*/ 861060 w 958214"/>
              <a:gd name="connsiteY5203" fmla="*/ 249555 h 499110"/>
              <a:gd name="connsiteX5204" fmla="*/ 877253 w 958214"/>
              <a:gd name="connsiteY5204" fmla="*/ 249555 h 499110"/>
              <a:gd name="connsiteX5205" fmla="*/ 882015 w 958214"/>
              <a:gd name="connsiteY5205" fmla="*/ 248603 h 499110"/>
              <a:gd name="connsiteX5206" fmla="*/ 882968 w 958214"/>
              <a:gd name="connsiteY5206" fmla="*/ 245745 h 499110"/>
              <a:gd name="connsiteX5207" fmla="*/ 890588 w 958214"/>
              <a:gd name="connsiteY5207" fmla="*/ 252413 h 499110"/>
              <a:gd name="connsiteX5208" fmla="*/ 890588 w 958214"/>
              <a:gd name="connsiteY5208" fmla="*/ 252413 h 499110"/>
              <a:gd name="connsiteX5209" fmla="*/ 887730 w 958214"/>
              <a:gd name="connsiteY5209" fmla="*/ 253365 h 499110"/>
              <a:gd name="connsiteX5210" fmla="*/ 883920 w 958214"/>
              <a:gd name="connsiteY5210" fmla="*/ 253365 h 499110"/>
              <a:gd name="connsiteX5211" fmla="*/ 880110 w 958214"/>
              <a:gd name="connsiteY5211" fmla="*/ 252413 h 499110"/>
              <a:gd name="connsiteX5212" fmla="*/ 875348 w 958214"/>
              <a:gd name="connsiteY5212" fmla="*/ 250508 h 499110"/>
              <a:gd name="connsiteX5213" fmla="*/ 875348 w 958214"/>
              <a:gd name="connsiteY5213" fmla="*/ 252413 h 499110"/>
              <a:gd name="connsiteX5214" fmla="*/ 871538 w 958214"/>
              <a:gd name="connsiteY5214" fmla="*/ 249555 h 499110"/>
              <a:gd name="connsiteX5215" fmla="*/ 869633 w 958214"/>
              <a:gd name="connsiteY5215" fmla="*/ 250508 h 499110"/>
              <a:gd name="connsiteX5216" fmla="*/ 870585 w 958214"/>
              <a:gd name="connsiteY5216" fmla="*/ 253365 h 499110"/>
              <a:gd name="connsiteX5217" fmla="*/ 868680 w 958214"/>
              <a:gd name="connsiteY5217" fmla="*/ 253365 h 499110"/>
              <a:gd name="connsiteX5218" fmla="*/ 877253 w 958214"/>
              <a:gd name="connsiteY5218" fmla="*/ 255270 h 499110"/>
              <a:gd name="connsiteX5219" fmla="*/ 872490 w 958214"/>
              <a:gd name="connsiteY5219" fmla="*/ 256223 h 499110"/>
              <a:gd name="connsiteX5220" fmla="*/ 877253 w 958214"/>
              <a:gd name="connsiteY5220" fmla="*/ 255270 h 499110"/>
              <a:gd name="connsiteX5221" fmla="*/ 872490 w 958214"/>
              <a:gd name="connsiteY5221" fmla="*/ 260033 h 499110"/>
              <a:gd name="connsiteX5222" fmla="*/ 873443 w 958214"/>
              <a:gd name="connsiteY5222" fmla="*/ 258128 h 499110"/>
              <a:gd name="connsiteX5223" fmla="*/ 879158 w 958214"/>
              <a:gd name="connsiteY5223" fmla="*/ 260985 h 499110"/>
              <a:gd name="connsiteX5224" fmla="*/ 872490 w 958214"/>
              <a:gd name="connsiteY5224" fmla="*/ 260033 h 499110"/>
              <a:gd name="connsiteX5225" fmla="*/ 877253 w 958214"/>
              <a:gd name="connsiteY5225" fmla="*/ 264795 h 499110"/>
              <a:gd name="connsiteX5226" fmla="*/ 877253 w 958214"/>
              <a:gd name="connsiteY5226" fmla="*/ 260985 h 499110"/>
              <a:gd name="connsiteX5227" fmla="*/ 881063 w 958214"/>
              <a:gd name="connsiteY5227" fmla="*/ 262890 h 499110"/>
              <a:gd name="connsiteX5228" fmla="*/ 882015 w 958214"/>
              <a:gd name="connsiteY5228" fmla="*/ 264795 h 499110"/>
              <a:gd name="connsiteX5229" fmla="*/ 877253 w 958214"/>
              <a:gd name="connsiteY5229" fmla="*/ 264795 h 499110"/>
              <a:gd name="connsiteX5230" fmla="*/ 885825 w 958214"/>
              <a:gd name="connsiteY5230" fmla="*/ 260985 h 499110"/>
              <a:gd name="connsiteX5231" fmla="*/ 882968 w 958214"/>
              <a:gd name="connsiteY5231" fmla="*/ 260985 h 499110"/>
              <a:gd name="connsiteX5232" fmla="*/ 885825 w 958214"/>
              <a:gd name="connsiteY5232" fmla="*/ 259080 h 499110"/>
              <a:gd name="connsiteX5233" fmla="*/ 885825 w 958214"/>
              <a:gd name="connsiteY5233" fmla="*/ 260985 h 499110"/>
              <a:gd name="connsiteX5234" fmla="*/ 888683 w 958214"/>
              <a:gd name="connsiteY5234" fmla="*/ 257175 h 499110"/>
              <a:gd name="connsiteX5235" fmla="*/ 892493 w 958214"/>
              <a:gd name="connsiteY5235" fmla="*/ 256223 h 499110"/>
              <a:gd name="connsiteX5236" fmla="*/ 896303 w 958214"/>
              <a:gd name="connsiteY5236" fmla="*/ 256223 h 499110"/>
              <a:gd name="connsiteX5237" fmla="*/ 896303 w 958214"/>
              <a:gd name="connsiteY5237" fmla="*/ 256223 h 499110"/>
              <a:gd name="connsiteX5238" fmla="*/ 896303 w 958214"/>
              <a:gd name="connsiteY5238" fmla="*/ 256223 h 499110"/>
              <a:gd name="connsiteX5239" fmla="*/ 888683 w 958214"/>
              <a:gd name="connsiteY5239" fmla="*/ 257175 h 499110"/>
              <a:gd name="connsiteX5240" fmla="*/ 897255 w 958214"/>
              <a:gd name="connsiteY5240" fmla="*/ 261938 h 499110"/>
              <a:gd name="connsiteX5241" fmla="*/ 901065 w 958214"/>
              <a:gd name="connsiteY5241" fmla="*/ 260033 h 499110"/>
              <a:gd name="connsiteX5242" fmla="*/ 897255 w 958214"/>
              <a:gd name="connsiteY5242" fmla="*/ 261938 h 499110"/>
              <a:gd name="connsiteX5243" fmla="*/ 912495 w 958214"/>
              <a:gd name="connsiteY5243" fmla="*/ 253365 h 499110"/>
              <a:gd name="connsiteX5244" fmla="*/ 912495 w 958214"/>
              <a:gd name="connsiteY5244" fmla="*/ 253365 h 499110"/>
              <a:gd name="connsiteX5245" fmla="*/ 910590 w 958214"/>
              <a:gd name="connsiteY5245" fmla="*/ 253365 h 499110"/>
              <a:gd name="connsiteX5246" fmla="*/ 912495 w 958214"/>
              <a:gd name="connsiteY5246" fmla="*/ 253365 h 499110"/>
              <a:gd name="connsiteX5247" fmla="*/ 912495 w 958214"/>
              <a:gd name="connsiteY5247" fmla="*/ 257175 h 499110"/>
              <a:gd name="connsiteX5248" fmla="*/ 912495 w 958214"/>
              <a:gd name="connsiteY5248" fmla="*/ 255270 h 499110"/>
              <a:gd name="connsiteX5249" fmla="*/ 914400 w 958214"/>
              <a:gd name="connsiteY5249" fmla="*/ 255270 h 499110"/>
              <a:gd name="connsiteX5250" fmla="*/ 912495 w 958214"/>
              <a:gd name="connsiteY5250" fmla="*/ 257175 h 499110"/>
              <a:gd name="connsiteX5251" fmla="*/ 914400 w 958214"/>
              <a:gd name="connsiteY5251" fmla="*/ 259080 h 499110"/>
              <a:gd name="connsiteX5252" fmla="*/ 919163 w 958214"/>
              <a:gd name="connsiteY5252" fmla="*/ 260985 h 499110"/>
              <a:gd name="connsiteX5253" fmla="*/ 914400 w 958214"/>
              <a:gd name="connsiteY5253" fmla="*/ 259080 h 499110"/>
              <a:gd name="connsiteX5254" fmla="*/ 920115 w 958214"/>
              <a:gd name="connsiteY5254" fmla="*/ 258128 h 499110"/>
              <a:gd name="connsiteX5255" fmla="*/ 929640 w 958214"/>
              <a:gd name="connsiteY5255" fmla="*/ 259080 h 499110"/>
              <a:gd name="connsiteX5256" fmla="*/ 920115 w 958214"/>
              <a:gd name="connsiteY5256" fmla="*/ 258128 h 499110"/>
              <a:gd name="connsiteX5257" fmla="*/ 930593 w 958214"/>
              <a:gd name="connsiteY5257" fmla="*/ 257175 h 499110"/>
              <a:gd name="connsiteX5258" fmla="*/ 930593 w 958214"/>
              <a:gd name="connsiteY5258" fmla="*/ 253365 h 499110"/>
              <a:gd name="connsiteX5259" fmla="*/ 936308 w 958214"/>
              <a:gd name="connsiteY5259" fmla="*/ 256223 h 499110"/>
              <a:gd name="connsiteX5260" fmla="*/ 930593 w 958214"/>
              <a:gd name="connsiteY5260" fmla="*/ 257175 h 499110"/>
              <a:gd name="connsiteX5261" fmla="*/ 653415 w 958214"/>
              <a:gd name="connsiteY5261" fmla="*/ 248603 h 499110"/>
              <a:gd name="connsiteX5262" fmla="*/ 661988 w 958214"/>
              <a:gd name="connsiteY5262" fmla="*/ 246698 h 499110"/>
              <a:gd name="connsiteX5263" fmla="*/ 653415 w 958214"/>
              <a:gd name="connsiteY5263" fmla="*/ 248603 h 499110"/>
              <a:gd name="connsiteX5264" fmla="*/ 725805 w 958214"/>
              <a:gd name="connsiteY5264" fmla="*/ 174308 h 499110"/>
              <a:gd name="connsiteX5265" fmla="*/ 722948 w 958214"/>
              <a:gd name="connsiteY5265" fmla="*/ 176213 h 499110"/>
              <a:gd name="connsiteX5266" fmla="*/ 717233 w 958214"/>
              <a:gd name="connsiteY5266" fmla="*/ 175260 h 499110"/>
              <a:gd name="connsiteX5267" fmla="*/ 722948 w 958214"/>
              <a:gd name="connsiteY5267" fmla="*/ 175260 h 499110"/>
              <a:gd name="connsiteX5268" fmla="*/ 725805 w 958214"/>
              <a:gd name="connsiteY5268" fmla="*/ 174308 h 499110"/>
              <a:gd name="connsiteX5269" fmla="*/ 599123 w 958214"/>
              <a:gd name="connsiteY5269" fmla="*/ 289560 h 499110"/>
              <a:gd name="connsiteX5270" fmla="*/ 607695 w 958214"/>
              <a:gd name="connsiteY5270" fmla="*/ 297180 h 499110"/>
              <a:gd name="connsiteX5271" fmla="*/ 616268 w 958214"/>
              <a:gd name="connsiteY5271" fmla="*/ 296228 h 499110"/>
              <a:gd name="connsiteX5272" fmla="*/ 619125 w 958214"/>
              <a:gd name="connsiteY5272" fmla="*/ 292418 h 499110"/>
              <a:gd name="connsiteX5273" fmla="*/ 623888 w 958214"/>
              <a:gd name="connsiteY5273" fmla="*/ 290513 h 499110"/>
              <a:gd name="connsiteX5274" fmla="*/ 606743 w 958214"/>
              <a:gd name="connsiteY5274" fmla="*/ 291465 h 499110"/>
              <a:gd name="connsiteX5275" fmla="*/ 599123 w 958214"/>
              <a:gd name="connsiteY5275" fmla="*/ 289560 h 499110"/>
              <a:gd name="connsiteX5276" fmla="*/ 615315 w 958214"/>
              <a:gd name="connsiteY5276" fmla="*/ 291465 h 499110"/>
              <a:gd name="connsiteX5277" fmla="*/ 609600 w 958214"/>
              <a:gd name="connsiteY5277" fmla="*/ 293370 h 499110"/>
              <a:gd name="connsiteX5278" fmla="*/ 615315 w 958214"/>
              <a:gd name="connsiteY5278" fmla="*/ 291465 h 499110"/>
              <a:gd name="connsiteX5279" fmla="*/ 843915 w 958214"/>
              <a:gd name="connsiteY5279" fmla="*/ 239078 h 499110"/>
              <a:gd name="connsiteX5280" fmla="*/ 850583 w 958214"/>
              <a:gd name="connsiteY5280" fmla="*/ 239078 h 499110"/>
              <a:gd name="connsiteX5281" fmla="*/ 843915 w 958214"/>
              <a:gd name="connsiteY5281" fmla="*/ 239078 h 499110"/>
              <a:gd name="connsiteX5282" fmla="*/ 878205 w 958214"/>
              <a:gd name="connsiteY5282" fmla="*/ 221933 h 499110"/>
              <a:gd name="connsiteX5283" fmla="*/ 882968 w 958214"/>
              <a:gd name="connsiteY5283" fmla="*/ 223838 h 499110"/>
              <a:gd name="connsiteX5284" fmla="*/ 878205 w 958214"/>
              <a:gd name="connsiteY5284" fmla="*/ 221933 h 499110"/>
              <a:gd name="connsiteX5285" fmla="*/ 610553 w 958214"/>
              <a:gd name="connsiteY5285" fmla="*/ 297180 h 499110"/>
              <a:gd name="connsiteX5286" fmla="*/ 616268 w 958214"/>
              <a:gd name="connsiteY5286" fmla="*/ 296228 h 499110"/>
              <a:gd name="connsiteX5287" fmla="*/ 616268 w 958214"/>
              <a:gd name="connsiteY5287" fmla="*/ 298133 h 499110"/>
              <a:gd name="connsiteX5288" fmla="*/ 610553 w 958214"/>
              <a:gd name="connsiteY5288" fmla="*/ 297180 h 499110"/>
              <a:gd name="connsiteX5289" fmla="*/ 684848 w 958214"/>
              <a:gd name="connsiteY5289" fmla="*/ 147638 h 499110"/>
              <a:gd name="connsiteX5290" fmla="*/ 681038 w 958214"/>
              <a:gd name="connsiteY5290" fmla="*/ 147638 h 499110"/>
              <a:gd name="connsiteX5291" fmla="*/ 681990 w 958214"/>
              <a:gd name="connsiteY5291" fmla="*/ 146685 h 499110"/>
              <a:gd name="connsiteX5292" fmla="*/ 686753 w 958214"/>
              <a:gd name="connsiteY5292" fmla="*/ 145733 h 499110"/>
              <a:gd name="connsiteX5293" fmla="*/ 684848 w 958214"/>
              <a:gd name="connsiteY5293" fmla="*/ 147638 h 499110"/>
              <a:gd name="connsiteX5294" fmla="*/ 704850 w 958214"/>
              <a:gd name="connsiteY5294" fmla="*/ 147638 h 499110"/>
              <a:gd name="connsiteX5295" fmla="*/ 704850 w 958214"/>
              <a:gd name="connsiteY5295" fmla="*/ 150495 h 499110"/>
              <a:gd name="connsiteX5296" fmla="*/ 700088 w 958214"/>
              <a:gd name="connsiteY5296" fmla="*/ 150495 h 499110"/>
              <a:gd name="connsiteX5297" fmla="*/ 704850 w 958214"/>
              <a:gd name="connsiteY5297" fmla="*/ 147638 h 499110"/>
              <a:gd name="connsiteX5298" fmla="*/ 711518 w 958214"/>
              <a:gd name="connsiteY5298" fmla="*/ 173355 h 499110"/>
              <a:gd name="connsiteX5299" fmla="*/ 703898 w 958214"/>
              <a:gd name="connsiteY5299" fmla="*/ 170498 h 499110"/>
              <a:gd name="connsiteX5300" fmla="*/ 713423 w 958214"/>
              <a:gd name="connsiteY5300" fmla="*/ 170498 h 499110"/>
              <a:gd name="connsiteX5301" fmla="*/ 711518 w 958214"/>
              <a:gd name="connsiteY5301" fmla="*/ 173355 h 499110"/>
              <a:gd name="connsiteX5302" fmla="*/ 720090 w 958214"/>
              <a:gd name="connsiteY5302" fmla="*/ 150495 h 499110"/>
              <a:gd name="connsiteX5303" fmla="*/ 722948 w 958214"/>
              <a:gd name="connsiteY5303" fmla="*/ 151448 h 499110"/>
              <a:gd name="connsiteX5304" fmla="*/ 715328 w 958214"/>
              <a:gd name="connsiteY5304" fmla="*/ 151448 h 499110"/>
              <a:gd name="connsiteX5305" fmla="*/ 710565 w 958214"/>
              <a:gd name="connsiteY5305" fmla="*/ 151448 h 499110"/>
              <a:gd name="connsiteX5306" fmla="*/ 709613 w 958214"/>
              <a:gd name="connsiteY5306" fmla="*/ 149543 h 499110"/>
              <a:gd name="connsiteX5307" fmla="*/ 713423 w 958214"/>
              <a:gd name="connsiteY5307" fmla="*/ 148590 h 499110"/>
              <a:gd name="connsiteX5308" fmla="*/ 717233 w 958214"/>
              <a:gd name="connsiteY5308" fmla="*/ 149543 h 499110"/>
              <a:gd name="connsiteX5309" fmla="*/ 718185 w 958214"/>
              <a:gd name="connsiteY5309" fmla="*/ 147638 h 499110"/>
              <a:gd name="connsiteX5310" fmla="*/ 721043 w 958214"/>
              <a:gd name="connsiteY5310" fmla="*/ 147638 h 499110"/>
              <a:gd name="connsiteX5311" fmla="*/ 720090 w 958214"/>
              <a:gd name="connsiteY5311" fmla="*/ 150495 h 499110"/>
              <a:gd name="connsiteX5312" fmla="*/ 724853 w 958214"/>
              <a:gd name="connsiteY5312" fmla="*/ 149543 h 499110"/>
              <a:gd name="connsiteX5313" fmla="*/ 720090 w 958214"/>
              <a:gd name="connsiteY5313" fmla="*/ 150495 h 499110"/>
              <a:gd name="connsiteX5314" fmla="*/ 727710 w 958214"/>
              <a:gd name="connsiteY5314" fmla="*/ 152400 h 499110"/>
              <a:gd name="connsiteX5315" fmla="*/ 723900 w 958214"/>
              <a:gd name="connsiteY5315" fmla="*/ 152400 h 499110"/>
              <a:gd name="connsiteX5316" fmla="*/ 726758 w 958214"/>
              <a:gd name="connsiteY5316" fmla="*/ 151448 h 499110"/>
              <a:gd name="connsiteX5317" fmla="*/ 729615 w 958214"/>
              <a:gd name="connsiteY5317" fmla="*/ 149543 h 499110"/>
              <a:gd name="connsiteX5318" fmla="*/ 729615 w 958214"/>
              <a:gd name="connsiteY5318" fmla="*/ 151448 h 499110"/>
              <a:gd name="connsiteX5319" fmla="*/ 727710 w 958214"/>
              <a:gd name="connsiteY5319" fmla="*/ 152400 h 499110"/>
              <a:gd name="connsiteX5320" fmla="*/ 736283 w 958214"/>
              <a:gd name="connsiteY5320" fmla="*/ 273368 h 499110"/>
              <a:gd name="connsiteX5321" fmla="*/ 736283 w 958214"/>
              <a:gd name="connsiteY5321" fmla="*/ 271463 h 499110"/>
              <a:gd name="connsiteX5322" fmla="*/ 740093 w 958214"/>
              <a:gd name="connsiteY5322" fmla="*/ 272415 h 499110"/>
              <a:gd name="connsiteX5323" fmla="*/ 738188 w 958214"/>
              <a:gd name="connsiteY5323" fmla="*/ 273368 h 499110"/>
              <a:gd name="connsiteX5324" fmla="*/ 743903 w 958214"/>
              <a:gd name="connsiteY5324" fmla="*/ 272415 h 499110"/>
              <a:gd name="connsiteX5325" fmla="*/ 732473 w 958214"/>
              <a:gd name="connsiteY5325" fmla="*/ 273368 h 499110"/>
              <a:gd name="connsiteX5326" fmla="*/ 732473 w 958214"/>
              <a:gd name="connsiteY5326" fmla="*/ 269558 h 499110"/>
              <a:gd name="connsiteX5327" fmla="*/ 734378 w 958214"/>
              <a:gd name="connsiteY5327" fmla="*/ 272415 h 499110"/>
              <a:gd name="connsiteX5328" fmla="*/ 736283 w 958214"/>
              <a:gd name="connsiteY5328" fmla="*/ 273368 h 499110"/>
              <a:gd name="connsiteX5329" fmla="*/ 708660 w 958214"/>
              <a:gd name="connsiteY5329" fmla="*/ 287655 h 499110"/>
              <a:gd name="connsiteX5330" fmla="*/ 706755 w 958214"/>
              <a:gd name="connsiteY5330" fmla="*/ 285750 h 499110"/>
              <a:gd name="connsiteX5331" fmla="*/ 697230 w 958214"/>
              <a:gd name="connsiteY5331" fmla="*/ 290513 h 499110"/>
              <a:gd name="connsiteX5332" fmla="*/ 689610 w 958214"/>
              <a:gd name="connsiteY5332" fmla="*/ 289560 h 499110"/>
              <a:gd name="connsiteX5333" fmla="*/ 689610 w 958214"/>
              <a:gd name="connsiteY5333" fmla="*/ 289560 h 499110"/>
              <a:gd name="connsiteX5334" fmla="*/ 685800 w 958214"/>
              <a:gd name="connsiteY5334" fmla="*/ 288608 h 499110"/>
              <a:gd name="connsiteX5335" fmla="*/ 694373 w 958214"/>
              <a:gd name="connsiteY5335" fmla="*/ 283845 h 499110"/>
              <a:gd name="connsiteX5336" fmla="*/ 700088 w 958214"/>
              <a:gd name="connsiteY5336" fmla="*/ 283845 h 499110"/>
              <a:gd name="connsiteX5337" fmla="*/ 693420 w 958214"/>
              <a:gd name="connsiteY5337" fmla="*/ 285750 h 499110"/>
              <a:gd name="connsiteX5338" fmla="*/ 707708 w 958214"/>
              <a:gd name="connsiteY5338" fmla="*/ 283845 h 499110"/>
              <a:gd name="connsiteX5339" fmla="*/ 708660 w 958214"/>
              <a:gd name="connsiteY5339" fmla="*/ 287655 h 499110"/>
              <a:gd name="connsiteX5340" fmla="*/ 770573 w 958214"/>
              <a:gd name="connsiteY5340" fmla="*/ 309563 h 499110"/>
              <a:gd name="connsiteX5341" fmla="*/ 762953 w 958214"/>
              <a:gd name="connsiteY5341" fmla="*/ 314325 h 499110"/>
              <a:gd name="connsiteX5342" fmla="*/ 753428 w 958214"/>
              <a:gd name="connsiteY5342" fmla="*/ 316230 h 499110"/>
              <a:gd name="connsiteX5343" fmla="*/ 752475 w 958214"/>
              <a:gd name="connsiteY5343" fmla="*/ 314325 h 499110"/>
              <a:gd name="connsiteX5344" fmla="*/ 740093 w 958214"/>
              <a:gd name="connsiteY5344" fmla="*/ 314325 h 499110"/>
              <a:gd name="connsiteX5345" fmla="*/ 732473 w 958214"/>
              <a:gd name="connsiteY5345" fmla="*/ 310515 h 499110"/>
              <a:gd name="connsiteX5346" fmla="*/ 742950 w 958214"/>
              <a:gd name="connsiteY5346" fmla="*/ 311468 h 499110"/>
              <a:gd name="connsiteX5347" fmla="*/ 746760 w 958214"/>
              <a:gd name="connsiteY5347" fmla="*/ 309563 h 499110"/>
              <a:gd name="connsiteX5348" fmla="*/ 745808 w 958214"/>
              <a:gd name="connsiteY5348" fmla="*/ 310515 h 499110"/>
              <a:gd name="connsiteX5349" fmla="*/ 770573 w 958214"/>
              <a:gd name="connsiteY5349" fmla="*/ 309563 h 499110"/>
              <a:gd name="connsiteX5350" fmla="*/ 737235 w 958214"/>
              <a:gd name="connsiteY5350" fmla="*/ 299085 h 499110"/>
              <a:gd name="connsiteX5351" fmla="*/ 741998 w 958214"/>
              <a:gd name="connsiteY5351" fmla="*/ 300038 h 499110"/>
              <a:gd name="connsiteX5352" fmla="*/ 737235 w 958214"/>
              <a:gd name="connsiteY5352" fmla="*/ 299085 h 499110"/>
              <a:gd name="connsiteX5353" fmla="*/ 683895 w 958214"/>
              <a:gd name="connsiteY5353" fmla="*/ 282893 h 499110"/>
              <a:gd name="connsiteX5354" fmla="*/ 688658 w 958214"/>
              <a:gd name="connsiteY5354" fmla="*/ 285750 h 499110"/>
              <a:gd name="connsiteX5355" fmla="*/ 696278 w 958214"/>
              <a:gd name="connsiteY5355" fmla="*/ 282893 h 499110"/>
              <a:gd name="connsiteX5356" fmla="*/ 700088 w 958214"/>
              <a:gd name="connsiteY5356" fmla="*/ 282893 h 499110"/>
              <a:gd name="connsiteX5357" fmla="*/ 697230 w 958214"/>
              <a:gd name="connsiteY5357" fmla="*/ 280988 h 499110"/>
              <a:gd name="connsiteX5358" fmla="*/ 692468 w 958214"/>
              <a:gd name="connsiteY5358" fmla="*/ 280988 h 499110"/>
              <a:gd name="connsiteX5359" fmla="*/ 694373 w 958214"/>
              <a:gd name="connsiteY5359" fmla="*/ 279083 h 499110"/>
              <a:gd name="connsiteX5360" fmla="*/ 699135 w 958214"/>
              <a:gd name="connsiteY5360" fmla="*/ 278130 h 499110"/>
              <a:gd name="connsiteX5361" fmla="*/ 688658 w 958214"/>
              <a:gd name="connsiteY5361" fmla="*/ 279083 h 499110"/>
              <a:gd name="connsiteX5362" fmla="*/ 684848 w 958214"/>
              <a:gd name="connsiteY5362" fmla="*/ 279083 h 499110"/>
              <a:gd name="connsiteX5363" fmla="*/ 682943 w 958214"/>
              <a:gd name="connsiteY5363" fmla="*/ 280988 h 499110"/>
              <a:gd name="connsiteX5364" fmla="*/ 691515 w 958214"/>
              <a:gd name="connsiteY5364" fmla="*/ 279083 h 499110"/>
              <a:gd name="connsiteX5365" fmla="*/ 683895 w 958214"/>
              <a:gd name="connsiteY5365" fmla="*/ 282893 h 499110"/>
              <a:gd name="connsiteX5366" fmla="*/ 691515 w 958214"/>
              <a:gd name="connsiteY5366" fmla="*/ 281940 h 499110"/>
              <a:gd name="connsiteX5367" fmla="*/ 687705 w 958214"/>
              <a:gd name="connsiteY5367" fmla="*/ 283845 h 499110"/>
              <a:gd name="connsiteX5368" fmla="*/ 691515 w 958214"/>
              <a:gd name="connsiteY5368" fmla="*/ 281940 h 499110"/>
              <a:gd name="connsiteX5369" fmla="*/ 709613 w 958214"/>
              <a:gd name="connsiteY5369" fmla="*/ 287655 h 499110"/>
              <a:gd name="connsiteX5370" fmla="*/ 709613 w 958214"/>
              <a:gd name="connsiteY5370" fmla="*/ 285750 h 499110"/>
              <a:gd name="connsiteX5371" fmla="*/ 709613 w 958214"/>
              <a:gd name="connsiteY5371" fmla="*/ 287655 h 499110"/>
              <a:gd name="connsiteX5372" fmla="*/ 718185 w 958214"/>
              <a:gd name="connsiteY5372" fmla="*/ 284798 h 499110"/>
              <a:gd name="connsiteX5373" fmla="*/ 717233 w 958214"/>
              <a:gd name="connsiteY5373" fmla="*/ 287655 h 499110"/>
              <a:gd name="connsiteX5374" fmla="*/ 718185 w 958214"/>
              <a:gd name="connsiteY5374" fmla="*/ 284798 h 499110"/>
              <a:gd name="connsiteX5375" fmla="*/ 717233 w 958214"/>
              <a:gd name="connsiteY5375" fmla="*/ 297180 h 499110"/>
              <a:gd name="connsiteX5376" fmla="*/ 711518 w 958214"/>
              <a:gd name="connsiteY5376" fmla="*/ 298133 h 499110"/>
              <a:gd name="connsiteX5377" fmla="*/ 717233 w 958214"/>
              <a:gd name="connsiteY5377" fmla="*/ 297180 h 499110"/>
              <a:gd name="connsiteX5378" fmla="*/ 776288 w 958214"/>
              <a:gd name="connsiteY5378" fmla="*/ 302895 h 499110"/>
              <a:gd name="connsiteX5379" fmla="*/ 777240 w 958214"/>
              <a:gd name="connsiteY5379" fmla="*/ 302895 h 499110"/>
              <a:gd name="connsiteX5380" fmla="*/ 776288 w 958214"/>
              <a:gd name="connsiteY5380" fmla="*/ 303848 h 499110"/>
              <a:gd name="connsiteX5381" fmla="*/ 776288 w 958214"/>
              <a:gd name="connsiteY5381" fmla="*/ 302895 h 499110"/>
              <a:gd name="connsiteX5382" fmla="*/ 777240 w 958214"/>
              <a:gd name="connsiteY5382" fmla="*/ 304800 h 499110"/>
              <a:gd name="connsiteX5383" fmla="*/ 773430 w 958214"/>
              <a:gd name="connsiteY5383" fmla="*/ 307658 h 499110"/>
              <a:gd name="connsiteX5384" fmla="*/ 762000 w 958214"/>
              <a:gd name="connsiteY5384" fmla="*/ 308610 h 499110"/>
              <a:gd name="connsiteX5385" fmla="*/ 762953 w 958214"/>
              <a:gd name="connsiteY5385" fmla="*/ 306705 h 499110"/>
              <a:gd name="connsiteX5386" fmla="*/ 756285 w 958214"/>
              <a:gd name="connsiteY5386" fmla="*/ 304800 h 499110"/>
              <a:gd name="connsiteX5387" fmla="*/ 748665 w 958214"/>
              <a:gd name="connsiteY5387" fmla="*/ 308610 h 499110"/>
              <a:gd name="connsiteX5388" fmla="*/ 741045 w 958214"/>
              <a:gd name="connsiteY5388" fmla="*/ 306705 h 499110"/>
              <a:gd name="connsiteX5389" fmla="*/ 745808 w 958214"/>
              <a:gd name="connsiteY5389" fmla="*/ 306705 h 499110"/>
              <a:gd name="connsiteX5390" fmla="*/ 740093 w 958214"/>
              <a:gd name="connsiteY5390" fmla="*/ 303848 h 499110"/>
              <a:gd name="connsiteX5391" fmla="*/ 739140 w 958214"/>
              <a:gd name="connsiteY5391" fmla="*/ 306705 h 499110"/>
              <a:gd name="connsiteX5392" fmla="*/ 731520 w 958214"/>
              <a:gd name="connsiteY5392" fmla="*/ 303848 h 499110"/>
              <a:gd name="connsiteX5393" fmla="*/ 738188 w 958214"/>
              <a:gd name="connsiteY5393" fmla="*/ 300990 h 499110"/>
              <a:gd name="connsiteX5394" fmla="*/ 740093 w 958214"/>
              <a:gd name="connsiteY5394" fmla="*/ 302895 h 499110"/>
              <a:gd name="connsiteX5395" fmla="*/ 751523 w 958214"/>
              <a:gd name="connsiteY5395" fmla="*/ 301943 h 499110"/>
              <a:gd name="connsiteX5396" fmla="*/ 751523 w 958214"/>
              <a:gd name="connsiteY5396" fmla="*/ 298133 h 499110"/>
              <a:gd name="connsiteX5397" fmla="*/ 758190 w 958214"/>
              <a:gd name="connsiteY5397" fmla="*/ 301943 h 499110"/>
              <a:gd name="connsiteX5398" fmla="*/ 754380 w 958214"/>
              <a:gd name="connsiteY5398" fmla="*/ 300990 h 499110"/>
              <a:gd name="connsiteX5399" fmla="*/ 753428 w 958214"/>
              <a:gd name="connsiteY5399" fmla="*/ 301943 h 499110"/>
              <a:gd name="connsiteX5400" fmla="*/ 764858 w 958214"/>
              <a:gd name="connsiteY5400" fmla="*/ 301943 h 499110"/>
              <a:gd name="connsiteX5401" fmla="*/ 761048 w 958214"/>
              <a:gd name="connsiteY5401" fmla="*/ 301943 h 499110"/>
              <a:gd name="connsiteX5402" fmla="*/ 763905 w 958214"/>
              <a:gd name="connsiteY5402" fmla="*/ 305753 h 499110"/>
              <a:gd name="connsiteX5403" fmla="*/ 766763 w 958214"/>
              <a:gd name="connsiteY5403" fmla="*/ 304800 h 499110"/>
              <a:gd name="connsiteX5404" fmla="*/ 765810 w 958214"/>
              <a:gd name="connsiteY5404" fmla="*/ 302895 h 499110"/>
              <a:gd name="connsiteX5405" fmla="*/ 772478 w 958214"/>
              <a:gd name="connsiteY5405" fmla="*/ 301943 h 499110"/>
              <a:gd name="connsiteX5406" fmla="*/ 778193 w 958214"/>
              <a:gd name="connsiteY5406" fmla="*/ 301943 h 499110"/>
              <a:gd name="connsiteX5407" fmla="*/ 773430 w 958214"/>
              <a:gd name="connsiteY5407" fmla="*/ 303848 h 499110"/>
              <a:gd name="connsiteX5408" fmla="*/ 777240 w 958214"/>
              <a:gd name="connsiteY5408" fmla="*/ 304800 h 499110"/>
              <a:gd name="connsiteX5409" fmla="*/ 723900 w 958214"/>
              <a:gd name="connsiteY5409" fmla="*/ 300038 h 499110"/>
              <a:gd name="connsiteX5410" fmla="*/ 719138 w 958214"/>
              <a:gd name="connsiteY5410" fmla="*/ 300038 h 499110"/>
              <a:gd name="connsiteX5411" fmla="*/ 723900 w 958214"/>
              <a:gd name="connsiteY5411" fmla="*/ 300038 h 499110"/>
              <a:gd name="connsiteX5412" fmla="*/ 753428 w 958214"/>
              <a:gd name="connsiteY5412" fmla="*/ 299085 h 499110"/>
              <a:gd name="connsiteX5413" fmla="*/ 759143 w 958214"/>
              <a:gd name="connsiteY5413" fmla="*/ 298133 h 499110"/>
              <a:gd name="connsiteX5414" fmla="*/ 753428 w 958214"/>
              <a:gd name="connsiteY5414" fmla="*/ 299085 h 499110"/>
              <a:gd name="connsiteX5415" fmla="*/ 733425 w 958214"/>
              <a:gd name="connsiteY5415" fmla="*/ 297180 h 499110"/>
              <a:gd name="connsiteX5416" fmla="*/ 739140 w 958214"/>
              <a:gd name="connsiteY5416" fmla="*/ 296228 h 499110"/>
              <a:gd name="connsiteX5417" fmla="*/ 733425 w 958214"/>
              <a:gd name="connsiteY5417" fmla="*/ 297180 h 499110"/>
              <a:gd name="connsiteX5418" fmla="*/ 770573 w 958214"/>
              <a:gd name="connsiteY5418" fmla="*/ 300038 h 499110"/>
              <a:gd name="connsiteX5419" fmla="*/ 775335 w 958214"/>
              <a:gd name="connsiteY5419" fmla="*/ 299085 h 499110"/>
              <a:gd name="connsiteX5420" fmla="*/ 770573 w 958214"/>
              <a:gd name="connsiteY5420" fmla="*/ 300038 h 499110"/>
              <a:gd name="connsiteX5421" fmla="*/ 740093 w 958214"/>
              <a:gd name="connsiteY5421" fmla="*/ 296228 h 499110"/>
              <a:gd name="connsiteX5422" fmla="*/ 744855 w 958214"/>
              <a:gd name="connsiteY5422" fmla="*/ 296228 h 499110"/>
              <a:gd name="connsiteX5423" fmla="*/ 743903 w 958214"/>
              <a:gd name="connsiteY5423" fmla="*/ 299085 h 499110"/>
              <a:gd name="connsiteX5424" fmla="*/ 740093 w 958214"/>
              <a:gd name="connsiteY5424" fmla="*/ 296228 h 499110"/>
              <a:gd name="connsiteX5425" fmla="*/ 851535 w 958214"/>
              <a:gd name="connsiteY5425" fmla="*/ 271463 h 499110"/>
              <a:gd name="connsiteX5426" fmla="*/ 852488 w 958214"/>
              <a:gd name="connsiteY5426" fmla="*/ 273368 h 499110"/>
              <a:gd name="connsiteX5427" fmla="*/ 841058 w 958214"/>
              <a:gd name="connsiteY5427" fmla="*/ 274320 h 499110"/>
              <a:gd name="connsiteX5428" fmla="*/ 843915 w 958214"/>
              <a:gd name="connsiteY5428" fmla="*/ 271463 h 499110"/>
              <a:gd name="connsiteX5429" fmla="*/ 842010 w 958214"/>
              <a:gd name="connsiteY5429" fmla="*/ 273368 h 499110"/>
              <a:gd name="connsiteX5430" fmla="*/ 851535 w 958214"/>
              <a:gd name="connsiteY5430" fmla="*/ 271463 h 499110"/>
              <a:gd name="connsiteX5431" fmla="*/ 837248 w 958214"/>
              <a:gd name="connsiteY5431" fmla="*/ 274320 h 499110"/>
              <a:gd name="connsiteX5432" fmla="*/ 838200 w 958214"/>
              <a:gd name="connsiteY5432" fmla="*/ 271463 h 499110"/>
              <a:gd name="connsiteX5433" fmla="*/ 837248 w 958214"/>
              <a:gd name="connsiteY5433" fmla="*/ 274320 h 499110"/>
              <a:gd name="connsiteX5434" fmla="*/ 728663 w 958214"/>
              <a:gd name="connsiteY5434" fmla="*/ 280035 h 499110"/>
              <a:gd name="connsiteX5435" fmla="*/ 724853 w 958214"/>
              <a:gd name="connsiteY5435" fmla="*/ 280988 h 499110"/>
              <a:gd name="connsiteX5436" fmla="*/ 728663 w 958214"/>
              <a:gd name="connsiteY5436" fmla="*/ 280035 h 499110"/>
              <a:gd name="connsiteX5437" fmla="*/ 734378 w 958214"/>
              <a:gd name="connsiteY5437" fmla="*/ 278130 h 499110"/>
              <a:gd name="connsiteX5438" fmla="*/ 743903 w 958214"/>
              <a:gd name="connsiteY5438" fmla="*/ 278130 h 499110"/>
              <a:gd name="connsiteX5439" fmla="*/ 734378 w 958214"/>
              <a:gd name="connsiteY5439" fmla="*/ 278130 h 499110"/>
              <a:gd name="connsiteX5440" fmla="*/ 721995 w 958214"/>
              <a:gd name="connsiteY5440" fmla="*/ 275273 h 499110"/>
              <a:gd name="connsiteX5441" fmla="*/ 723900 w 958214"/>
              <a:gd name="connsiteY5441" fmla="*/ 276225 h 499110"/>
              <a:gd name="connsiteX5442" fmla="*/ 721043 w 958214"/>
              <a:gd name="connsiteY5442" fmla="*/ 279083 h 499110"/>
              <a:gd name="connsiteX5443" fmla="*/ 719138 w 958214"/>
              <a:gd name="connsiteY5443" fmla="*/ 277178 h 499110"/>
              <a:gd name="connsiteX5444" fmla="*/ 713423 w 958214"/>
              <a:gd name="connsiteY5444" fmla="*/ 279083 h 499110"/>
              <a:gd name="connsiteX5445" fmla="*/ 702945 w 958214"/>
              <a:gd name="connsiteY5445" fmla="*/ 276225 h 499110"/>
              <a:gd name="connsiteX5446" fmla="*/ 701040 w 958214"/>
              <a:gd name="connsiteY5446" fmla="*/ 277178 h 499110"/>
              <a:gd name="connsiteX5447" fmla="*/ 702945 w 958214"/>
              <a:gd name="connsiteY5447" fmla="*/ 279083 h 499110"/>
              <a:gd name="connsiteX5448" fmla="*/ 695325 w 958214"/>
              <a:gd name="connsiteY5448" fmla="*/ 276225 h 499110"/>
              <a:gd name="connsiteX5449" fmla="*/ 721995 w 958214"/>
              <a:gd name="connsiteY5449" fmla="*/ 275273 h 499110"/>
              <a:gd name="connsiteX5450" fmla="*/ 725805 w 958214"/>
              <a:gd name="connsiteY5450" fmla="*/ 272415 h 499110"/>
              <a:gd name="connsiteX5451" fmla="*/ 731520 w 958214"/>
              <a:gd name="connsiteY5451" fmla="*/ 274320 h 499110"/>
              <a:gd name="connsiteX5452" fmla="*/ 725805 w 958214"/>
              <a:gd name="connsiteY5452" fmla="*/ 272415 h 499110"/>
              <a:gd name="connsiteX5453" fmla="*/ 921068 w 958214"/>
              <a:gd name="connsiteY5453" fmla="*/ 261938 h 499110"/>
              <a:gd name="connsiteX5454" fmla="*/ 925830 w 958214"/>
              <a:gd name="connsiteY5454" fmla="*/ 261938 h 499110"/>
              <a:gd name="connsiteX5455" fmla="*/ 921068 w 958214"/>
              <a:gd name="connsiteY5455" fmla="*/ 263843 h 499110"/>
              <a:gd name="connsiteX5456" fmla="*/ 921068 w 958214"/>
              <a:gd name="connsiteY5456" fmla="*/ 261938 h 499110"/>
              <a:gd name="connsiteX5457" fmla="*/ 723900 w 958214"/>
              <a:gd name="connsiteY5457" fmla="*/ 273368 h 499110"/>
              <a:gd name="connsiteX5458" fmla="*/ 714375 w 958214"/>
              <a:gd name="connsiteY5458" fmla="*/ 273368 h 499110"/>
              <a:gd name="connsiteX5459" fmla="*/ 723900 w 958214"/>
              <a:gd name="connsiteY5459" fmla="*/ 273368 h 499110"/>
              <a:gd name="connsiteX5460" fmla="*/ 702945 w 958214"/>
              <a:gd name="connsiteY5460" fmla="*/ 284798 h 499110"/>
              <a:gd name="connsiteX5461" fmla="*/ 702945 w 958214"/>
              <a:gd name="connsiteY5461" fmla="*/ 282893 h 499110"/>
              <a:gd name="connsiteX5462" fmla="*/ 718185 w 958214"/>
              <a:gd name="connsiteY5462" fmla="*/ 282893 h 499110"/>
              <a:gd name="connsiteX5463" fmla="*/ 702945 w 958214"/>
              <a:gd name="connsiteY5463" fmla="*/ 284798 h 499110"/>
              <a:gd name="connsiteX5464" fmla="*/ 945833 w 958214"/>
              <a:gd name="connsiteY5464" fmla="*/ 250508 h 499110"/>
              <a:gd name="connsiteX5465" fmla="*/ 948690 w 958214"/>
              <a:gd name="connsiteY5465" fmla="*/ 249555 h 499110"/>
              <a:gd name="connsiteX5466" fmla="*/ 957263 w 958214"/>
              <a:gd name="connsiteY5466" fmla="*/ 250508 h 499110"/>
              <a:gd name="connsiteX5467" fmla="*/ 947738 w 958214"/>
              <a:gd name="connsiteY5467" fmla="*/ 253365 h 499110"/>
              <a:gd name="connsiteX5468" fmla="*/ 945833 w 958214"/>
              <a:gd name="connsiteY5468" fmla="*/ 250508 h 499110"/>
              <a:gd name="connsiteX5469" fmla="*/ 942023 w 958214"/>
              <a:gd name="connsiteY5469" fmla="*/ 261938 h 499110"/>
              <a:gd name="connsiteX5470" fmla="*/ 940118 w 958214"/>
              <a:gd name="connsiteY5470" fmla="*/ 263843 h 499110"/>
              <a:gd name="connsiteX5471" fmla="*/ 942023 w 958214"/>
              <a:gd name="connsiteY5471" fmla="*/ 261938 h 499110"/>
              <a:gd name="connsiteX5472" fmla="*/ 958215 w 958214"/>
              <a:gd name="connsiteY5472" fmla="*/ 256223 h 499110"/>
              <a:gd name="connsiteX5473" fmla="*/ 954405 w 958214"/>
              <a:gd name="connsiteY5473" fmla="*/ 256223 h 499110"/>
              <a:gd name="connsiteX5474" fmla="*/ 957263 w 958214"/>
              <a:gd name="connsiteY5474" fmla="*/ 253365 h 499110"/>
              <a:gd name="connsiteX5475" fmla="*/ 958215 w 958214"/>
              <a:gd name="connsiteY5475" fmla="*/ 256223 h 499110"/>
              <a:gd name="connsiteX5476" fmla="*/ 397193 w 958214"/>
              <a:gd name="connsiteY5476" fmla="*/ 295275 h 499110"/>
              <a:gd name="connsiteX5477" fmla="*/ 392430 w 958214"/>
              <a:gd name="connsiteY5477" fmla="*/ 294323 h 499110"/>
              <a:gd name="connsiteX5478" fmla="*/ 397193 w 958214"/>
              <a:gd name="connsiteY5478" fmla="*/ 295275 h 499110"/>
              <a:gd name="connsiteX5479" fmla="*/ 933450 w 958214"/>
              <a:gd name="connsiteY5479" fmla="*/ 265748 h 499110"/>
              <a:gd name="connsiteX5480" fmla="*/ 926783 w 958214"/>
              <a:gd name="connsiteY5480" fmla="*/ 261938 h 499110"/>
              <a:gd name="connsiteX5481" fmla="*/ 933450 w 958214"/>
              <a:gd name="connsiteY5481" fmla="*/ 265748 h 499110"/>
              <a:gd name="connsiteX5482" fmla="*/ 934403 w 958214"/>
              <a:gd name="connsiteY5482" fmla="*/ 237173 h 499110"/>
              <a:gd name="connsiteX5483" fmla="*/ 941070 w 958214"/>
              <a:gd name="connsiteY5483" fmla="*/ 236220 h 499110"/>
              <a:gd name="connsiteX5484" fmla="*/ 934403 w 958214"/>
              <a:gd name="connsiteY5484" fmla="*/ 237173 h 499110"/>
              <a:gd name="connsiteX5485" fmla="*/ 927735 w 958214"/>
              <a:gd name="connsiteY5485" fmla="*/ 236220 h 499110"/>
              <a:gd name="connsiteX5486" fmla="*/ 932498 w 958214"/>
              <a:gd name="connsiteY5486" fmla="*/ 238125 h 499110"/>
              <a:gd name="connsiteX5487" fmla="*/ 927735 w 958214"/>
              <a:gd name="connsiteY5487" fmla="*/ 238125 h 499110"/>
              <a:gd name="connsiteX5488" fmla="*/ 927735 w 958214"/>
              <a:gd name="connsiteY5488" fmla="*/ 236220 h 499110"/>
              <a:gd name="connsiteX5489" fmla="*/ 913448 w 958214"/>
              <a:gd name="connsiteY5489" fmla="*/ 232410 h 499110"/>
              <a:gd name="connsiteX5490" fmla="*/ 908685 w 958214"/>
              <a:gd name="connsiteY5490" fmla="*/ 229553 h 499110"/>
              <a:gd name="connsiteX5491" fmla="*/ 915353 w 958214"/>
              <a:gd name="connsiteY5491" fmla="*/ 230505 h 499110"/>
              <a:gd name="connsiteX5492" fmla="*/ 913448 w 958214"/>
              <a:gd name="connsiteY5492" fmla="*/ 232410 h 499110"/>
              <a:gd name="connsiteX5493" fmla="*/ 940118 w 958214"/>
              <a:gd name="connsiteY5493" fmla="*/ 252413 h 499110"/>
              <a:gd name="connsiteX5494" fmla="*/ 938213 w 958214"/>
              <a:gd name="connsiteY5494" fmla="*/ 250508 h 499110"/>
              <a:gd name="connsiteX5495" fmla="*/ 942975 w 958214"/>
              <a:gd name="connsiteY5495" fmla="*/ 250508 h 499110"/>
              <a:gd name="connsiteX5496" fmla="*/ 940118 w 958214"/>
              <a:gd name="connsiteY5496" fmla="*/ 252413 h 499110"/>
              <a:gd name="connsiteX5497" fmla="*/ 918210 w 958214"/>
              <a:gd name="connsiteY5497" fmla="*/ 246698 h 499110"/>
              <a:gd name="connsiteX5498" fmla="*/ 912495 w 958214"/>
              <a:gd name="connsiteY5498" fmla="*/ 244793 h 499110"/>
              <a:gd name="connsiteX5499" fmla="*/ 918210 w 958214"/>
              <a:gd name="connsiteY5499" fmla="*/ 246698 h 499110"/>
              <a:gd name="connsiteX5500" fmla="*/ 916305 w 958214"/>
              <a:gd name="connsiteY5500" fmla="*/ 236220 h 499110"/>
              <a:gd name="connsiteX5501" fmla="*/ 917258 w 958214"/>
              <a:gd name="connsiteY5501" fmla="*/ 233363 h 499110"/>
              <a:gd name="connsiteX5502" fmla="*/ 916305 w 958214"/>
              <a:gd name="connsiteY5502" fmla="*/ 236220 h 499110"/>
              <a:gd name="connsiteX5503" fmla="*/ 922973 w 958214"/>
              <a:gd name="connsiteY5503" fmla="*/ 240983 h 499110"/>
              <a:gd name="connsiteX5504" fmla="*/ 919163 w 958214"/>
              <a:gd name="connsiteY5504" fmla="*/ 240983 h 499110"/>
              <a:gd name="connsiteX5505" fmla="*/ 922973 w 958214"/>
              <a:gd name="connsiteY5505" fmla="*/ 240983 h 499110"/>
              <a:gd name="connsiteX5506" fmla="*/ 676275 w 958214"/>
              <a:gd name="connsiteY5506" fmla="*/ 269558 h 499110"/>
              <a:gd name="connsiteX5507" fmla="*/ 673418 w 958214"/>
              <a:gd name="connsiteY5507" fmla="*/ 271463 h 499110"/>
              <a:gd name="connsiteX5508" fmla="*/ 670560 w 958214"/>
              <a:gd name="connsiteY5508" fmla="*/ 270510 h 499110"/>
              <a:gd name="connsiteX5509" fmla="*/ 676275 w 958214"/>
              <a:gd name="connsiteY5509" fmla="*/ 269558 h 499110"/>
              <a:gd name="connsiteX5510" fmla="*/ 669608 w 958214"/>
              <a:gd name="connsiteY5510" fmla="*/ 271463 h 499110"/>
              <a:gd name="connsiteX5511" fmla="*/ 656273 w 958214"/>
              <a:gd name="connsiteY5511" fmla="*/ 271463 h 499110"/>
              <a:gd name="connsiteX5512" fmla="*/ 669608 w 958214"/>
              <a:gd name="connsiteY5512" fmla="*/ 271463 h 499110"/>
              <a:gd name="connsiteX5513" fmla="*/ 684848 w 958214"/>
              <a:gd name="connsiteY5513" fmla="*/ 270510 h 499110"/>
              <a:gd name="connsiteX5514" fmla="*/ 677228 w 958214"/>
              <a:gd name="connsiteY5514" fmla="*/ 272415 h 499110"/>
              <a:gd name="connsiteX5515" fmla="*/ 684848 w 958214"/>
              <a:gd name="connsiteY5515" fmla="*/ 270510 h 499110"/>
              <a:gd name="connsiteX5516" fmla="*/ 885825 w 958214"/>
              <a:gd name="connsiteY5516" fmla="*/ 228600 h 499110"/>
              <a:gd name="connsiteX5517" fmla="*/ 891540 w 958214"/>
              <a:gd name="connsiteY5517" fmla="*/ 231458 h 499110"/>
              <a:gd name="connsiteX5518" fmla="*/ 885825 w 958214"/>
              <a:gd name="connsiteY5518" fmla="*/ 228600 h 499110"/>
              <a:gd name="connsiteX5519" fmla="*/ 611505 w 958214"/>
              <a:gd name="connsiteY5519" fmla="*/ 301943 h 499110"/>
              <a:gd name="connsiteX5520" fmla="*/ 610553 w 958214"/>
              <a:gd name="connsiteY5520" fmla="*/ 300038 h 499110"/>
              <a:gd name="connsiteX5521" fmla="*/ 611505 w 958214"/>
              <a:gd name="connsiteY5521" fmla="*/ 301943 h 499110"/>
              <a:gd name="connsiteX5522" fmla="*/ 634365 w 958214"/>
              <a:gd name="connsiteY5522" fmla="*/ 269558 h 499110"/>
              <a:gd name="connsiteX5523" fmla="*/ 642938 w 958214"/>
              <a:gd name="connsiteY5523" fmla="*/ 269558 h 499110"/>
              <a:gd name="connsiteX5524" fmla="*/ 642938 w 958214"/>
              <a:gd name="connsiteY5524" fmla="*/ 272415 h 499110"/>
              <a:gd name="connsiteX5525" fmla="*/ 639128 w 958214"/>
              <a:gd name="connsiteY5525" fmla="*/ 273368 h 499110"/>
              <a:gd name="connsiteX5526" fmla="*/ 634365 w 958214"/>
              <a:gd name="connsiteY5526" fmla="*/ 271463 h 499110"/>
              <a:gd name="connsiteX5527" fmla="*/ 634365 w 958214"/>
              <a:gd name="connsiteY5527" fmla="*/ 269558 h 499110"/>
              <a:gd name="connsiteX5528" fmla="*/ 636270 w 958214"/>
              <a:gd name="connsiteY5528" fmla="*/ 268605 h 499110"/>
              <a:gd name="connsiteX5529" fmla="*/ 637223 w 958214"/>
              <a:gd name="connsiteY5529" fmla="*/ 266700 h 499110"/>
              <a:gd name="connsiteX5530" fmla="*/ 641985 w 958214"/>
              <a:gd name="connsiteY5530" fmla="*/ 268605 h 499110"/>
              <a:gd name="connsiteX5531" fmla="*/ 636270 w 958214"/>
              <a:gd name="connsiteY5531" fmla="*/ 268605 h 499110"/>
              <a:gd name="connsiteX5532" fmla="*/ 645795 w 958214"/>
              <a:gd name="connsiteY5532" fmla="*/ 270510 h 499110"/>
              <a:gd name="connsiteX5533" fmla="*/ 641033 w 958214"/>
              <a:gd name="connsiteY5533" fmla="*/ 267653 h 499110"/>
              <a:gd name="connsiteX5534" fmla="*/ 647700 w 958214"/>
              <a:gd name="connsiteY5534" fmla="*/ 268605 h 499110"/>
              <a:gd name="connsiteX5535" fmla="*/ 645795 w 958214"/>
              <a:gd name="connsiteY5535" fmla="*/ 270510 h 499110"/>
              <a:gd name="connsiteX5536" fmla="*/ 652463 w 958214"/>
              <a:gd name="connsiteY5536" fmla="*/ 273368 h 499110"/>
              <a:gd name="connsiteX5537" fmla="*/ 649605 w 958214"/>
              <a:gd name="connsiteY5537" fmla="*/ 271463 h 499110"/>
              <a:gd name="connsiteX5538" fmla="*/ 642938 w 958214"/>
              <a:gd name="connsiteY5538" fmla="*/ 272415 h 499110"/>
              <a:gd name="connsiteX5539" fmla="*/ 645795 w 958214"/>
              <a:gd name="connsiteY5539" fmla="*/ 270510 h 499110"/>
              <a:gd name="connsiteX5540" fmla="*/ 654368 w 958214"/>
              <a:gd name="connsiteY5540" fmla="*/ 268605 h 499110"/>
              <a:gd name="connsiteX5541" fmla="*/ 651510 w 958214"/>
              <a:gd name="connsiteY5541" fmla="*/ 269558 h 499110"/>
              <a:gd name="connsiteX5542" fmla="*/ 644843 w 958214"/>
              <a:gd name="connsiteY5542" fmla="*/ 266700 h 499110"/>
              <a:gd name="connsiteX5543" fmla="*/ 646748 w 958214"/>
              <a:gd name="connsiteY5543" fmla="*/ 265748 h 499110"/>
              <a:gd name="connsiteX5544" fmla="*/ 654368 w 958214"/>
              <a:gd name="connsiteY5544" fmla="*/ 268605 h 499110"/>
              <a:gd name="connsiteX5545" fmla="*/ 907733 w 958214"/>
              <a:gd name="connsiteY5545" fmla="*/ 220980 h 499110"/>
              <a:gd name="connsiteX5546" fmla="*/ 911543 w 958214"/>
              <a:gd name="connsiteY5546" fmla="*/ 223838 h 499110"/>
              <a:gd name="connsiteX5547" fmla="*/ 907733 w 958214"/>
              <a:gd name="connsiteY5547" fmla="*/ 220980 h 499110"/>
              <a:gd name="connsiteX5548" fmla="*/ 893445 w 958214"/>
              <a:gd name="connsiteY5548" fmla="*/ 228600 h 499110"/>
              <a:gd name="connsiteX5549" fmla="*/ 897255 w 958214"/>
              <a:gd name="connsiteY5549" fmla="*/ 229553 h 499110"/>
              <a:gd name="connsiteX5550" fmla="*/ 893445 w 958214"/>
              <a:gd name="connsiteY5550" fmla="*/ 231458 h 499110"/>
              <a:gd name="connsiteX5551" fmla="*/ 893445 w 958214"/>
              <a:gd name="connsiteY5551" fmla="*/ 228600 h 499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</a:cxnLst>
            <a:rect l="l" t="t" r="r" b="b"/>
            <a:pathLst>
              <a:path w="958214" h="499110">
                <a:moveTo>
                  <a:pt x="55245" y="86678"/>
                </a:moveTo>
                <a:cubicBezTo>
                  <a:pt x="57150" y="86678"/>
                  <a:pt x="59055" y="86678"/>
                  <a:pt x="60960" y="86678"/>
                </a:cubicBezTo>
                <a:cubicBezTo>
                  <a:pt x="64770" y="86678"/>
                  <a:pt x="65723" y="89535"/>
                  <a:pt x="66675" y="92393"/>
                </a:cubicBezTo>
                <a:cubicBezTo>
                  <a:pt x="66675" y="94298"/>
                  <a:pt x="68580" y="94298"/>
                  <a:pt x="69533" y="92393"/>
                </a:cubicBezTo>
                <a:cubicBezTo>
                  <a:pt x="70485" y="90488"/>
                  <a:pt x="69533" y="85725"/>
                  <a:pt x="74295" y="88583"/>
                </a:cubicBezTo>
                <a:cubicBezTo>
                  <a:pt x="80963" y="92393"/>
                  <a:pt x="89535" y="91440"/>
                  <a:pt x="97155" y="90488"/>
                </a:cubicBezTo>
                <a:cubicBezTo>
                  <a:pt x="101918" y="85725"/>
                  <a:pt x="107633" y="86678"/>
                  <a:pt x="112395" y="87630"/>
                </a:cubicBezTo>
                <a:cubicBezTo>
                  <a:pt x="118110" y="88583"/>
                  <a:pt x="121920" y="81915"/>
                  <a:pt x="127635" y="83820"/>
                </a:cubicBezTo>
                <a:cubicBezTo>
                  <a:pt x="132398" y="84773"/>
                  <a:pt x="137160" y="84773"/>
                  <a:pt x="140970" y="80010"/>
                </a:cubicBezTo>
                <a:cubicBezTo>
                  <a:pt x="141923" y="79058"/>
                  <a:pt x="143828" y="80010"/>
                  <a:pt x="143828" y="80963"/>
                </a:cubicBezTo>
                <a:cubicBezTo>
                  <a:pt x="145733" y="83820"/>
                  <a:pt x="147638" y="82868"/>
                  <a:pt x="149543" y="80963"/>
                </a:cubicBezTo>
                <a:cubicBezTo>
                  <a:pt x="152400" y="79058"/>
                  <a:pt x="156210" y="80963"/>
                  <a:pt x="158115" y="79058"/>
                </a:cubicBezTo>
                <a:cubicBezTo>
                  <a:pt x="161925" y="74295"/>
                  <a:pt x="163830" y="80963"/>
                  <a:pt x="167640" y="80010"/>
                </a:cubicBezTo>
                <a:cubicBezTo>
                  <a:pt x="169545" y="79058"/>
                  <a:pt x="170498" y="75248"/>
                  <a:pt x="173355" y="77153"/>
                </a:cubicBezTo>
                <a:cubicBezTo>
                  <a:pt x="175260" y="79058"/>
                  <a:pt x="177165" y="80963"/>
                  <a:pt x="179070" y="79058"/>
                </a:cubicBezTo>
                <a:cubicBezTo>
                  <a:pt x="182880" y="75248"/>
                  <a:pt x="186690" y="76200"/>
                  <a:pt x="190500" y="76200"/>
                </a:cubicBezTo>
                <a:cubicBezTo>
                  <a:pt x="197168" y="75248"/>
                  <a:pt x="204788" y="79058"/>
                  <a:pt x="210503" y="73343"/>
                </a:cubicBezTo>
                <a:cubicBezTo>
                  <a:pt x="215265" y="79058"/>
                  <a:pt x="216218" y="75248"/>
                  <a:pt x="216218" y="69533"/>
                </a:cubicBezTo>
                <a:cubicBezTo>
                  <a:pt x="216218" y="67628"/>
                  <a:pt x="216218" y="65723"/>
                  <a:pt x="216218" y="62865"/>
                </a:cubicBezTo>
                <a:cubicBezTo>
                  <a:pt x="217170" y="60960"/>
                  <a:pt x="218123" y="59055"/>
                  <a:pt x="220028" y="60008"/>
                </a:cubicBezTo>
                <a:cubicBezTo>
                  <a:pt x="221933" y="60960"/>
                  <a:pt x="222885" y="61913"/>
                  <a:pt x="220980" y="63818"/>
                </a:cubicBezTo>
                <a:cubicBezTo>
                  <a:pt x="219075" y="65723"/>
                  <a:pt x="219075" y="68580"/>
                  <a:pt x="219075" y="71438"/>
                </a:cubicBezTo>
                <a:cubicBezTo>
                  <a:pt x="219075" y="74295"/>
                  <a:pt x="220028" y="75248"/>
                  <a:pt x="222885" y="73343"/>
                </a:cubicBezTo>
                <a:cubicBezTo>
                  <a:pt x="224790" y="72390"/>
                  <a:pt x="224790" y="72390"/>
                  <a:pt x="225743" y="74295"/>
                </a:cubicBezTo>
                <a:cubicBezTo>
                  <a:pt x="226695" y="78105"/>
                  <a:pt x="225743" y="80963"/>
                  <a:pt x="230505" y="78105"/>
                </a:cubicBezTo>
                <a:cubicBezTo>
                  <a:pt x="233363" y="76200"/>
                  <a:pt x="238125" y="77153"/>
                  <a:pt x="242888" y="77153"/>
                </a:cubicBezTo>
                <a:cubicBezTo>
                  <a:pt x="245745" y="77153"/>
                  <a:pt x="247650" y="75248"/>
                  <a:pt x="247650" y="72390"/>
                </a:cubicBezTo>
                <a:cubicBezTo>
                  <a:pt x="247650" y="68580"/>
                  <a:pt x="247650" y="63818"/>
                  <a:pt x="248603" y="60008"/>
                </a:cubicBezTo>
                <a:cubicBezTo>
                  <a:pt x="248603" y="59055"/>
                  <a:pt x="250508" y="58103"/>
                  <a:pt x="250508" y="58103"/>
                </a:cubicBezTo>
                <a:cubicBezTo>
                  <a:pt x="254318" y="62865"/>
                  <a:pt x="257175" y="55245"/>
                  <a:pt x="260033" y="57150"/>
                </a:cubicBezTo>
                <a:cubicBezTo>
                  <a:pt x="262890" y="60008"/>
                  <a:pt x="265748" y="59055"/>
                  <a:pt x="269558" y="57150"/>
                </a:cubicBezTo>
                <a:cubicBezTo>
                  <a:pt x="272415" y="55245"/>
                  <a:pt x="276225" y="57150"/>
                  <a:pt x="280035" y="57150"/>
                </a:cubicBezTo>
                <a:cubicBezTo>
                  <a:pt x="283845" y="57150"/>
                  <a:pt x="286703" y="57150"/>
                  <a:pt x="289560" y="54293"/>
                </a:cubicBezTo>
                <a:cubicBezTo>
                  <a:pt x="292418" y="59055"/>
                  <a:pt x="295275" y="54293"/>
                  <a:pt x="298133" y="54293"/>
                </a:cubicBezTo>
                <a:cubicBezTo>
                  <a:pt x="299085" y="54293"/>
                  <a:pt x="300990" y="55245"/>
                  <a:pt x="300990" y="56198"/>
                </a:cubicBezTo>
                <a:cubicBezTo>
                  <a:pt x="303848" y="67628"/>
                  <a:pt x="304800" y="59055"/>
                  <a:pt x="306705" y="56198"/>
                </a:cubicBezTo>
                <a:cubicBezTo>
                  <a:pt x="307658" y="54293"/>
                  <a:pt x="309563" y="55245"/>
                  <a:pt x="311468" y="56198"/>
                </a:cubicBezTo>
                <a:cubicBezTo>
                  <a:pt x="316230" y="58103"/>
                  <a:pt x="316230" y="58103"/>
                  <a:pt x="316230" y="53340"/>
                </a:cubicBezTo>
                <a:cubicBezTo>
                  <a:pt x="316230" y="50483"/>
                  <a:pt x="317183" y="45720"/>
                  <a:pt x="312420" y="49530"/>
                </a:cubicBezTo>
                <a:cubicBezTo>
                  <a:pt x="312420" y="49530"/>
                  <a:pt x="311468" y="50483"/>
                  <a:pt x="311468" y="50483"/>
                </a:cubicBezTo>
                <a:cubicBezTo>
                  <a:pt x="305753" y="44768"/>
                  <a:pt x="300038" y="45720"/>
                  <a:pt x="293370" y="50483"/>
                </a:cubicBezTo>
                <a:cubicBezTo>
                  <a:pt x="292418" y="51435"/>
                  <a:pt x="289560" y="50483"/>
                  <a:pt x="288608" y="50483"/>
                </a:cubicBezTo>
                <a:cubicBezTo>
                  <a:pt x="273368" y="50483"/>
                  <a:pt x="259080" y="50483"/>
                  <a:pt x="243840" y="49530"/>
                </a:cubicBezTo>
                <a:cubicBezTo>
                  <a:pt x="240983" y="49530"/>
                  <a:pt x="239078" y="47625"/>
                  <a:pt x="236220" y="46673"/>
                </a:cubicBezTo>
                <a:cubicBezTo>
                  <a:pt x="231458" y="51435"/>
                  <a:pt x="225743" y="49530"/>
                  <a:pt x="220980" y="49530"/>
                </a:cubicBezTo>
                <a:cubicBezTo>
                  <a:pt x="214313" y="50483"/>
                  <a:pt x="206693" y="47625"/>
                  <a:pt x="200025" y="52388"/>
                </a:cubicBezTo>
                <a:cubicBezTo>
                  <a:pt x="199073" y="53340"/>
                  <a:pt x="197168" y="52388"/>
                  <a:pt x="197168" y="51435"/>
                </a:cubicBezTo>
                <a:cubicBezTo>
                  <a:pt x="193358" y="46673"/>
                  <a:pt x="190500" y="49530"/>
                  <a:pt x="186690" y="51435"/>
                </a:cubicBezTo>
                <a:cubicBezTo>
                  <a:pt x="184785" y="52388"/>
                  <a:pt x="180975" y="48578"/>
                  <a:pt x="179070" y="49530"/>
                </a:cubicBezTo>
                <a:cubicBezTo>
                  <a:pt x="176213" y="51435"/>
                  <a:pt x="173355" y="51435"/>
                  <a:pt x="170498" y="51435"/>
                </a:cubicBezTo>
                <a:cubicBezTo>
                  <a:pt x="166688" y="51435"/>
                  <a:pt x="163830" y="51435"/>
                  <a:pt x="160020" y="51435"/>
                </a:cubicBezTo>
                <a:cubicBezTo>
                  <a:pt x="156210" y="51435"/>
                  <a:pt x="151448" y="50483"/>
                  <a:pt x="148590" y="54293"/>
                </a:cubicBezTo>
                <a:cubicBezTo>
                  <a:pt x="145733" y="58103"/>
                  <a:pt x="142875" y="49530"/>
                  <a:pt x="139065" y="53340"/>
                </a:cubicBezTo>
                <a:cubicBezTo>
                  <a:pt x="136208" y="56198"/>
                  <a:pt x="133350" y="50483"/>
                  <a:pt x="130493" y="54293"/>
                </a:cubicBezTo>
                <a:cubicBezTo>
                  <a:pt x="128588" y="56198"/>
                  <a:pt x="123825" y="55245"/>
                  <a:pt x="120015" y="55245"/>
                </a:cubicBezTo>
                <a:cubicBezTo>
                  <a:pt x="118110" y="55245"/>
                  <a:pt x="114300" y="54293"/>
                  <a:pt x="113348" y="56198"/>
                </a:cubicBezTo>
                <a:cubicBezTo>
                  <a:pt x="110490" y="60008"/>
                  <a:pt x="106680" y="55245"/>
                  <a:pt x="104775" y="57150"/>
                </a:cubicBezTo>
                <a:cubicBezTo>
                  <a:pt x="100965" y="60008"/>
                  <a:pt x="98108" y="59055"/>
                  <a:pt x="94298" y="59055"/>
                </a:cubicBezTo>
                <a:cubicBezTo>
                  <a:pt x="90488" y="59055"/>
                  <a:pt x="87630" y="59055"/>
                  <a:pt x="83820" y="59055"/>
                </a:cubicBezTo>
                <a:cubicBezTo>
                  <a:pt x="81915" y="59055"/>
                  <a:pt x="79058" y="59055"/>
                  <a:pt x="77153" y="59055"/>
                </a:cubicBezTo>
                <a:cubicBezTo>
                  <a:pt x="69533" y="58103"/>
                  <a:pt x="70485" y="63818"/>
                  <a:pt x="68580" y="66675"/>
                </a:cubicBezTo>
                <a:cubicBezTo>
                  <a:pt x="65723" y="69533"/>
                  <a:pt x="69533" y="70485"/>
                  <a:pt x="70485" y="72390"/>
                </a:cubicBezTo>
                <a:cubicBezTo>
                  <a:pt x="71438" y="74295"/>
                  <a:pt x="74295" y="76200"/>
                  <a:pt x="73343" y="80010"/>
                </a:cubicBezTo>
                <a:cubicBezTo>
                  <a:pt x="71438" y="84773"/>
                  <a:pt x="68580" y="82868"/>
                  <a:pt x="65723" y="82868"/>
                </a:cubicBezTo>
                <a:cubicBezTo>
                  <a:pt x="60960" y="83820"/>
                  <a:pt x="59055" y="80963"/>
                  <a:pt x="58103" y="76200"/>
                </a:cubicBezTo>
                <a:cubicBezTo>
                  <a:pt x="58103" y="74295"/>
                  <a:pt x="55245" y="74295"/>
                  <a:pt x="54293" y="75248"/>
                </a:cubicBezTo>
                <a:cubicBezTo>
                  <a:pt x="51435" y="77153"/>
                  <a:pt x="48578" y="79058"/>
                  <a:pt x="48578" y="82868"/>
                </a:cubicBezTo>
                <a:cubicBezTo>
                  <a:pt x="49530" y="87630"/>
                  <a:pt x="53340" y="86678"/>
                  <a:pt x="55245" y="86678"/>
                </a:cubicBezTo>
                <a:close/>
                <a:moveTo>
                  <a:pt x="230505" y="61913"/>
                </a:moveTo>
                <a:cubicBezTo>
                  <a:pt x="229553" y="62865"/>
                  <a:pt x="228600" y="62865"/>
                  <a:pt x="227648" y="63818"/>
                </a:cubicBezTo>
                <a:cubicBezTo>
                  <a:pt x="228600" y="62865"/>
                  <a:pt x="229553" y="61913"/>
                  <a:pt x="230505" y="61913"/>
                </a:cubicBezTo>
                <a:close/>
                <a:moveTo>
                  <a:pt x="70485" y="46673"/>
                </a:moveTo>
                <a:cubicBezTo>
                  <a:pt x="70485" y="45720"/>
                  <a:pt x="70485" y="42863"/>
                  <a:pt x="71438" y="42863"/>
                </a:cubicBezTo>
                <a:cubicBezTo>
                  <a:pt x="76200" y="40958"/>
                  <a:pt x="79058" y="37148"/>
                  <a:pt x="83820" y="37148"/>
                </a:cubicBezTo>
                <a:cubicBezTo>
                  <a:pt x="88583" y="37148"/>
                  <a:pt x="94298" y="39053"/>
                  <a:pt x="99060" y="35243"/>
                </a:cubicBezTo>
                <a:cubicBezTo>
                  <a:pt x="103823" y="31433"/>
                  <a:pt x="109538" y="36195"/>
                  <a:pt x="114300" y="31433"/>
                </a:cubicBezTo>
                <a:cubicBezTo>
                  <a:pt x="117158" y="33338"/>
                  <a:pt x="120015" y="33338"/>
                  <a:pt x="122873" y="31433"/>
                </a:cubicBezTo>
                <a:cubicBezTo>
                  <a:pt x="127635" y="37148"/>
                  <a:pt x="133350" y="33338"/>
                  <a:pt x="138113" y="34290"/>
                </a:cubicBezTo>
                <a:cubicBezTo>
                  <a:pt x="143828" y="28575"/>
                  <a:pt x="150495" y="38100"/>
                  <a:pt x="155258" y="30480"/>
                </a:cubicBezTo>
                <a:cubicBezTo>
                  <a:pt x="160973" y="30480"/>
                  <a:pt x="165735" y="31433"/>
                  <a:pt x="171450" y="30480"/>
                </a:cubicBezTo>
                <a:cubicBezTo>
                  <a:pt x="176213" y="30480"/>
                  <a:pt x="181928" y="31433"/>
                  <a:pt x="186690" y="27623"/>
                </a:cubicBezTo>
                <a:cubicBezTo>
                  <a:pt x="190500" y="24765"/>
                  <a:pt x="197168" y="25718"/>
                  <a:pt x="201930" y="28575"/>
                </a:cubicBezTo>
                <a:cubicBezTo>
                  <a:pt x="205740" y="31433"/>
                  <a:pt x="209550" y="32385"/>
                  <a:pt x="213360" y="29528"/>
                </a:cubicBezTo>
                <a:cubicBezTo>
                  <a:pt x="218123" y="25718"/>
                  <a:pt x="224790" y="30480"/>
                  <a:pt x="229553" y="24765"/>
                </a:cubicBezTo>
                <a:cubicBezTo>
                  <a:pt x="239078" y="31433"/>
                  <a:pt x="248603" y="27623"/>
                  <a:pt x="259080" y="28575"/>
                </a:cubicBezTo>
                <a:cubicBezTo>
                  <a:pt x="261938" y="28575"/>
                  <a:pt x="262890" y="26670"/>
                  <a:pt x="263843" y="23813"/>
                </a:cubicBezTo>
                <a:cubicBezTo>
                  <a:pt x="264795" y="20955"/>
                  <a:pt x="266700" y="21908"/>
                  <a:pt x="266700" y="23813"/>
                </a:cubicBezTo>
                <a:cubicBezTo>
                  <a:pt x="267653" y="28575"/>
                  <a:pt x="270510" y="28575"/>
                  <a:pt x="273368" y="28575"/>
                </a:cubicBezTo>
                <a:cubicBezTo>
                  <a:pt x="275273" y="28575"/>
                  <a:pt x="276225" y="26670"/>
                  <a:pt x="278130" y="26670"/>
                </a:cubicBezTo>
                <a:cubicBezTo>
                  <a:pt x="286703" y="25718"/>
                  <a:pt x="294323" y="16193"/>
                  <a:pt x="302895" y="24765"/>
                </a:cubicBezTo>
                <a:cubicBezTo>
                  <a:pt x="309563" y="24765"/>
                  <a:pt x="317183" y="25718"/>
                  <a:pt x="323850" y="25718"/>
                </a:cubicBezTo>
                <a:cubicBezTo>
                  <a:pt x="326708" y="25718"/>
                  <a:pt x="329565" y="25718"/>
                  <a:pt x="332423" y="28575"/>
                </a:cubicBezTo>
                <a:cubicBezTo>
                  <a:pt x="333375" y="30480"/>
                  <a:pt x="336233" y="30480"/>
                  <a:pt x="337185" y="29528"/>
                </a:cubicBezTo>
                <a:cubicBezTo>
                  <a:pt x="343853" y="23813"/>
                  <a:pt x="350520" y="27623"/>
                  <a:pt x="358140" y="26670"/>
                </a:cubicBezTo>
                <a:cubicBezTo>
                  <a:pt x="359093" y="26670"/>
                  <a:pt x="360045" y="28575"/>
                  <a:pt x="360045" y="29528"/>
                </a:cubicBezTo>
                <a:cubicBezTo>
                  <a:pt x="360045" y="34290"/>
                  <a:pt x="360045" y="39053"/>
                  <a:pt x="360045" y="43815"/>
                </a:cubicBezTo>
                <a:cubicBezTo>
                  <a:pt x="360045" y="46673"/>
                  <a:pt x="355283" y="50483"/>
                  <a:pt x="352425" y="51435"/>
                </a:cubicBezTo>
                <a:cubicBezTo>
                  <a:pt x="350520" y="51435"/>
                  <a:pt x="349568" y="49530"/>
                  <a:pt x="349568" y="47625"/>
                </a:cubicBezTo>
                <a:cubicBezTo>
                  <a:pt x="352425" y="46673"/>
                  <a:pt x="354330" y="43815"/>
                  <a:pt x="356235" y="41910"/>
                </a:cubicBezTo>
                <a:cubicBezTo>
                  <a:pt x="358140" y="40005"/>
                  <a:pt x="356235" y="36195"/>
                  <a:pt x="354330" y="35243"/>
                </a:cubicBezTo>
                <a:cubicBezTo>
                  <a:pt x="352425" y="35243"/>
                  <a:pt x="350520" y="35243"/>
                  <a:pt x="348615" y="35243"/>
                </a:cubicBezTo>
                <a:cubicBezTo>
                  <a:pt x="342900" y="35243"/>
                  <a:pt x="337185" y="35243"/>
                  <a:pt x="330518" y="35243"/>
                </a:cubicBezTo>
                <a:cubicBezTo>
                  <a:pt x="325755" y="35243"/>
                  <a:pt x="320993" y="35243"/>
                  <a:pt x="316230" y="35243"/>
                </a:cubicBezTo>
                <a:cubicBezTo>
                  <a:pt x="313373" y="40958"/>
                  <a:pt x="308610" y="33338"/>
                  <a:pt x="305753" y="37148"/>
                </a:cubicBezTo>
                <a:cubicBezTo>
                  <a:pt x="304800" y="38100"/>
                  <a:pt x="303848" y="38100"/>
                  <a:pt x="302895" y="38100"/>
                </a:cubicBezTo>
                <a:cubicBezTo>
                  <a:pt x="286703" y="38100"/>
                  <a:pt x="270510" y="37148"/>
                  <a:pt x="255270" y="37148"/>
                </a:cubicBezTo>
                <a:cubicBezTo>
                  <a:pt x="252413" y="37148"/>
                  <a:pt x="250508" y="34290"/>
                  <a:pt x="247650" y="35243"/>
                </a:cubicBezTo>
                <a:cubicBezTo>
                  <a:pt x="245745" y="35243"/>
                  <a:pt x="243840" y="38100"/>
                  <a:pt x="240983" y="37148"/>
                </a:cubicBezTo>
                <a:cubicBezTo>
                  <a:pt x="236220" y="35243"/>
                  <a:pt x="232410" y="40005"/>
                  <a:pt x="227648" y="40958"/>
                </a:cubicBezTo>
                <a:cubicBezTo>
                  <a:pt x="222885" y="41910"/>
                  <a:pt x="220980" y="36195"/>
                  <a:pt x="216218" y="36195"/>
                </a:cubicBezTo>
                <a:cubicBezTo>
                  <a:pt x="206693" y="36195"/>
                  <a:pt x="197168" y="35243"/>
                  <a:pt x="189548" y="41910"/>
                </a:cubicBezTo>
                <a:cubicBezTo>
                  <a:pt x="186690" y="44768"/>
                  <a:pt x="184785" y="42863"/>
                  <a:pt x="181928" y="40958"/>
                </a:cubicBezTo>
                <a:cubicBezTo>
                  <a:pt x="176213" y="37148"/>
                  <a:pt x="169545" y="39053"/>
                  <a:pt x="162878" y="40005"/>
                </a:cubicBezTo>
                <a:cubicBezTo>
                  <a:pt x="158115" y="46673"/>
                  <a:pt x="149543" y="40005"/>
                  <a:pt x="144780" y="46673"/>
                </a:cubicBezTo>
                <a:cubicBezTo>
                  <a:pt x="143828" y="47625"/>
                  <a:pt x="141923" y="45720"/>
                  <a:pt x="140018" y="45720"/>
                </a:cubicBezTo>
                <a:cubicBezTo>
                  <a:pt x="139065" y="45720"/>
                  <a:pt x="137160" y="43815"/>
                  <a:pt x="137160" y="43815"/>
                </a:cubicBezTo>
                <a:cubicBezTo>
                  <a:pt x="128588" y="48578"/>
                  <a:pt x="120015" y="46673"/>
                  <a:pt x="111443" y="46673"/>
                </a:cubicBezTo>
                <a:cubicBezTo>
                  <a:pt x="99060" y="53340"/>
                  <a:pt x="87630" y="48578"/>
                  <a:pt x="76200" y="49530"/>
                </a:cubicBezTo>
                <a:cubicBezTo>
                  <a:pt x="75248" y="49530"/>
                  <a:pt x="73343" y="49530"/>
                  <a:pt x="72390" y="49530"/>
                </a:cubicBezTo>
                <a:cubicBezTo>
                  <a:pt x="72390" y="48578"/>
                  <a:pt x="71438" y="47625"/>
                  <a:pt x="70485" y="46673"/>
                </a:cubicBezTo>
                <a:close/>
                <a:moveTo>
                  <a:pt x="453390" y="30480"/>
                </a:moveTo>
                <a:cubicBezTo>
                  <a:pt x="454343" y="29528"/>
                  <a:pt x="455295" y="28575"/>
                  <a:pt x="455295" y="27623"/>
                </a:cubicBezTo>
                <a:cubicBezTo>
                  <a:pt x="456248" y="26670"/>
                  <a:pt x="457200" y="25718"/>
                  <a:pt x="458153" y="25718"/>
                </a:cubicBezTo>
                <a:cubicBezTo>
                  <a:pt x="467678" y="25718"/>
                  <a:pt x="477203" y="19050"/>
                  <a:pt x="487680" y="21908"/>
                </a:cubicBezTo>
                <a:cubicBezTo>
                  <a:pt x="491490" y="21908"/>
                  <a:pt x="495300" y="19050"/>
                  <a:pt x="498158" y="22860"/>
                </a:cubicBezTo>
                <a:cubicBezTo>
                  <a:pt x="501968" y="27623"/>
                  <a:pt x="503873" y="20955"/>
                  <a:pt x="507683" y="21908"/>
                </a:cubicBezTo>
                <a:cubicBezTo>
                  <a:pt x="511493" y="22860"/>
                  <a:pt x="514350" y="21908"/>
                  <a:pt x="518160" y="21908"/>
                </a:cubicBezTo>
                <a:cubicBezTo>
                  <a:pt x="526733" y="21908"/>
                  <a:pt x="536258" y="21908"/>
                  <a:pt x="544830" y="21908"/>
                </a:cubicBezTo>
                <a:cubicBezTo>
                  <a:pt x="549593" y="21908"/>
                  <a:pt x="554355" y="22860"/>
                  <a:pt x="558165" y="19050"/>
                </a:cubicBezTo>
                <a:cubicBezTo>
                  <a:pt x="559118" y="18098"/>
                  <a:pt x="560070" y="18098"/>
                  <a:pt x="561975" y="19050"/>
                </a:cubicBezTo>
                <a:cubicBezTo>
                  <a:pt x="565785" y="20003"/>
                  <a:pt x="569595" y="21908"/>
                  <a:pt x="575310" y="20003"/>
                </a:cubicBezTo>
                <a:cubicBezTo>
                  <a:pt x="579120" y="18098"/>
                  <a:pt x="583883" y="20003"/>
                  <a:pt x="587693" y="20003"/>
                </a:cubicBezTo>
                <a:cubicBezTo>
                  <a:pt x="592455" y="20003"/>
                  <a:pt x="597218" y="20003"/>
                  <a:pt x="601980" y="20955"/>
                </a:cubicBezTo>
                <a:cubicBezTo>
                  <a:pt x="604838" y="20955"/>
                  <a:pt x="607695" y="20003"/>
                  <a:pt x="609600" y="22860"/>
                </a:cubicBezTo>
                <a:cubicBezTo>
                  <a:pt x="607695" y="25718"/>
                  <a:pt x="604838" y="24765"/>
                  <a:pt x="602933" y="24765"/>
                </a:cubicBezTo>
                <a:cubicBezTo>
                  <a:pt x="598170" y="23813"/>
                  <a:pt x="594360" y="29528"/>
                  <a:pt x="589598" y="28575"/>
                </a:cubicBezTo>
                <a:cubicBezTo>
                  <a:pt x="585788" y="27623"/>
                  <a:pt x="581025" y="28575"/>
                  <a:pt x="577215" y="28575"/>
                </a:cubicBezTo>
                <a:cubicBezTo>
                  <a:pt x="570548" y="35243"/>
                  <a:pt x="563880" y="31433"/>
                  <a:pt x="556260" y="31433"/>
                </a:cubicBezTo>
                <a:cubicBezTo>
                  <a:pt x="552450" y="31433"/>
                  <a:pt x="547688" y="30480"/>
                  <a:pt x="543878" y="34290"/>
                </a:cubicBezTo>
                <a:cubicBezTo>
                  <a:pt x="541973" y="35243"/>
                  <a:pt x="539115" y="35243"/>
                  <a:pt x="537210" y="35243"/>
                </a:cubicBezTo>
                <a:cubicBezTo>
                  <a:pt x="523875" y="35243"/>
                  <a:pt x="511493" y="34290"/>
                  <a:pt x="498158" y="34290"/>
                </a:cubicBezTo>
                <a:cubicBezTo>
                  <a:pt x="498158" y="34290"/>
                  <a:pt x="498158" y="34290"/>
                  <a:pt x="498158" y="34290"/>
                </a:cubicBezTo>
                <a:cubicBezTo>
                  <a:pt x="483870" y="34290"/>
                  <a:pt x="469583" y="33338"/>
                  <a:pt x="455295" y="33338"/>
                </a:cubicBezTo>
                <a:cubicBezTo>
                  <a:pt x="454343" y="32385"/>
                  <a:pt x="454343" y="31433"/>
                  <a:pt x="453390" y="30480"/>
                </a:cubicBezTo>
                <a:close/>
                <a:moveTo>
                  <a:pt x="403860" y="30480"/>
                </a:moveTo>
                <a:cubicBezTo>
                  <a:pt x="403860" y="29528"/>
                  <a:pt x="404813" y="27623"/>
                  <a:pt x="404813" y="27623"/>
                </a:cubicBezTo>
                <a:cubicBezTo>
                  <a:pt x="405765" y="26670"/>
                  <a:pt x="407670" y="24765"/>
                  <a:pt x="409575" y="24765"/>
                </a:cubicBezTo>
                <a:cubicBezTo>
                  <a:pt x="412433" y="22860"/>
                  <a:pt x="414338" y="30480"/>
                  <a:pt x="419100" y="25718"/>
                </a:cubicBezTo>
                <a:cubicBezTo>
                  <a:pt x="421005" y="23813"/>
                  <a:pt x="424815" y="24765"/>
                  <a:pt x="427673" y="24765"/>
                </a:cubicBezTo>
                <a:cubicBezTo>
                  <a:pt x="431483" y="24765"/>
                  <a:pt x="434340" y="24765"/>
                  <a:pt x="438150" y="25718"/>
                </a:cubicBezTo>
                <a:cubicBezTo>
                  <a:pt x="439103" y="25718"/>
                  <a:pt x="439103" y="27623"/>
                  <a:pt x="439103" y="28575"/>
                </a:cubicBezTo>
                <a:cubicBezTo>
                  <a:pt x="436245" y="28575"/>
                  <a:pt x="432435" y="28575"/>
                  <a:pt x="429578" y="28575"/>
                </a:cubicBezTo>
                <a:cubicBezTo>
                  <a:pt x="426720" y="28575"/>
                  <a:pt x="425768" y="29528"/>
                  <a:pt x="424815" y="32385"/>
                </a:cubicBezTo>
                <a:cubicBezTo>
                  <a:pt x="418148" y="32385"/>
                  <a:pt x="412433" y="32385"/>
                  <a:pt x="405765" y="31433"/>
                </a:cubicBezTo>
                <a:cubicBezTo>
                  <a:pt x="404813" y="31433"/>
                  <a:pt x="403860" y="30480"/>
                  <a:pt x="403860" y="30480"/>
                </a:cubicBezTo>
                <a:close/>
                <a:moveTo>
                  <a:pt x="348615" y="47625"/>
                </a:moveTo>
                <a:cubicBezTo>
                  <a:pt x="345758" y="48578"/>
                  <a:pt x="342900" y="49530"/>
                  <a:pt x="340995" y="51435"/>
                </a:cubicBezTo>
                <a:cubicBezTo>
                  <a:pt x="337185" y="54293"/>
                  <a:pt x="334328" y="53340"/>
                  <a:pt x="330518" y="51435"/>
                </a:cubicBezTo>
                <a:cubicBezTo>
                  <a:pt x="330518" y="50483"/>
                  <a:pt x="330518" y="50483"/>
                  <a:pt x="330518" y="49530"/>
                </a:cubicBezTo>
                <a:cubicBezTo>
                  <a:pt x="329565" y="45720"/>
                  <a:pt x="323850" y="47625"/>
                  <a:pt x="324803" y="43815"/>
                </a:cubicBezTo>
                <a:cubicBezTo>
                  <a:pt x="325755" y="40005"/>
                  <a:pt x="330518" y="42863"/>
                  <a:pt x="332423" y="42863"/>
                </a:cubicBezTo>
                <a:cubicBezTo>
                  <a:pt x="333375" y="42863"/>
                  <a:pt x="333375" y="42863"/>
                  <a:pt x="334328" y="42863"/>
                </a:cubicBezTo>
                <a:cubicBezTo>
                  <a:pt x="340995" y="43815"/>
                  <a:pt x="340995" y="43815"/>
                  <a:pt x="345758" y="40005"/>
                </a:cubicBezTo>
                <a:cubicBezTo>
                  <a:pt x="348615" y="38100"/>
                  <a:pt x="347663" y="40958"/>
                  <a:pt x="348615" y="42863"/>
                </a:cubicBezTo>
                <a:cubicBezTo>
                  <a:pt x="348615" y="44768"/>
                  <a:pt x="348615" y="45720"/>
                  <a:pt x="348615" y="47625"/>
                </a:cubicBezTo>
                <a:close/>
                <a:moveTo>
                  <a:pt x="348615" y="46673"/>
                </a:moveTo>
                <a:cubicBezTo>
                  <a:pt x="348615" y="46673"/>
                  <a:pt x="348615" y="47625"/>
                  <a:pt x="348615" y="46673"/>
                </a:cubicBezTo>
                <a:cubicBezTo>
                  <a:pt x="348615" y="47625"/>
                  <a:pt x="348615" y="47625"/>
                  <a:pt x="348615" y="46673"/>
                </a:cubicBezTo>
                <a:cubicBezTo>
                  <a:pt x="348615" y="47625"/>
                  <a:pt x="348615" y="47625"/>
                  <a:pt x="348615" y="46673"/>
                </a:cubicBezTo>
                <a:cubicBezTo>
                  <a:pt x="348615" y="46673"/>
                  <a:pt x="348615" y="46673"/>
                  <a:pt x="348615" y="46673"/>
                </a:cubicBezTo>
                <a:close/>
                <a:moveTo>
                  <a:pt x="32385" y="100013"/>
                </a:moveTo>
                <a:cubicBezTo>
                  <a:pt x="31433" y="99060"/>
                  <a:pt x="29528" y="96203"/>
                  <a:pt x="32385" y="95250"/>
                </a:cubicBezTo>
                <a:cubicBezTo>
                  <a:pt x="36195" y="94298"/>
                  <a:pt x="39053" y="91440"/>
                  <a:pt x="40958" y="86678"/>
                </a:cubicBezTo>
                <a:cubicBezTo>
                  <a:pt x="41910" y="87630"/>
                  <a:pt x="43815" y="88583"/>
                  <a:pt x="44768" y="89535"/>
                </a:cubicBezTo>
                <a:cubicBezTo>
                  <a:pt x="47625" y="92393"/>
                  <a:pt x="47625" y="93345"/>
                  <a:pt x="44768" y="95250"/>
                </a:cubicBezTo>
                <a:cubicBezTo>
                  <a:pt x="42863" y="96203"/>
                  <a:pt x="40958" y="98108"/>
                  <a:pt x="40005" y="100013"/>
                </a:cubicBezTo>
                <a:cubicBezTo>
                  <a:pt x="38100" y="104775"/>
                  <a:pt x="36195" y="103823"/>
                  <a:pt x="32385" y="100013"/>
                </a:cubicBezTo>
                <a:close/>
                <a:moveTo>
                  <a:pt x="364808" y="46673"/>
                </a:moveTo>
                <a:cubicBezTo>
                  <a:pt x="363855" y="45720"/>
                  <a:pt x="363855" y="42863"/>
                  <a:pt x="363855" y="40958"/>
                </a:cubicBezTo>
                <a:cubicBezTo>
                  <a:pt x="363855" y="39053"/>
                  <a:pt x="364808" y="39053"/>
                  <a:pt x="366713" y="40958"/>
                </a:cubicBezTo>
                <a:cubicBezTo>
                  <a:pt x="370523" y="44768"/>
                  <a:pt x="374333" y="43815"/>
                  <a:pt x="378143" y="43815"/>
                </a:cubicBezTo>
                <a:cubicBezTo>
                  <a:pt x="379095" y="43815"/>
                  <a:pt x="379095" y="44768"/>
                  <a:pt x="380048" y="45720"/>
                </a:cubicBezTo>
                <a:cubicBezTo>
                  <a:pt x="379095" y="46673"/>
                  <a:pt x="379095" y="47625"/>
                  <a:pt x="378143" y="47625"/>
                </a:cubicBezTo>
                <a:cubicBezTo>
                  <a:pt x="376238" y="48578"/>
                  <a:pt x="374333" y="50483"/>
                  <a:pt x="371475" y="50483"/>
                </a:cubicBezTo>
                <a:cubicBezTo>
                  <a:pt x="369570" y="50483"/>
                  <a:pt x="366713" y="48578"/>
                  <a:pt x="364808" y="46673"/>
                </a:cubicBezTo>
                <a:close/>
                <a:moveTo>
                  <a:pt x="385763" y="40958"/>
                </a:moveTo>
                <a:cubicBezTo>
                  <a:pt x="388620" y="40005"/>
                  <a:pt x="391478" y="39053"/>
                  <a:pt x="393383" y="41910"/>
                </a:cubicBezTo>
                <a:cubicBezTo>
                  <a:pt x="394335" y="42863"/>
                  <a:pt x="394335" y="43815"/>
                  <a:pt x="394335" y="45720"/>
                </a:cubicBezTo>
                <a:cubicBezTo>
                  <a:pt x="394335" y="45720"/>
                  <a:pt x="393383" y="47625"/>
                  <a:pt x="392430" y="47625"/>
                </a:cubicBezTo>
                <a:cubicBezTo>
                  <a:pt x="390525" y="47625"/>
                  <a:pt x="387668" y="47625"/>
                  <a:pt x="385763" y="47625"/>
                </a:cubicBezTo>
                <a:cubicBezTo>
                  <a:pt x="384810" y="47625"/>
                  <a:pt x="384810" y="45720"/>
                  <a:pt x="384810" y="44768"/>
                </a:cubicBezTo>
                <a:cubicBezTo>
                  <a:pt x="383858" y="42863"/>
                  <a:pt x="384810" y="40958"/>
                  <a:pt x="385763" y="40958"/>
                </a:cubicBezTo>
                <a:close/>
                <a:moveTo>
                  <a:pt x="276225" y="63818"/>
                </a:moveTo>
                <a:cubicBezTo>
                  <a:pt x="276225" y="64770"/>
                  <a:pt x="276225" y="66675"/>
                  <a:pt x="277178" y="67628"/>
                </a:cubicBezTo>
                <a:cubicBezTo>
                  <a:pt x="277178" y="74295"/>
                  <a:pt x="276225" y="75248"/>
                  <a:pt x="269558" y="75248"/>
                </a:cubicBezTo>
                <a:cubicBezTo>
                  <a:pt x="268605" y="75248"/>
                  <a:pt x="267653" y="74295"/>
                  <a:pt x="266700" y="73343"/>
                </a:cubicBezTo>
                <a:cubicBezTo>
                  <a:pt x="266700" y="72390"/>
                  <a:pt x="266700" y="72390"/>
                  <a:pt x="267653" y="71438"/>
                </a:cubicBezTo>
                <a:cubicBezTo>
                  <a:pt x="269558" y="69533"/>
                  <a:pt x="271463" y="66675"/>
                  <a:pt x="273368" y="64770"/>
                </a:cubicBezTo>
                <a:cubicBezTo>
                  <a:pt x="274320" y="63818"/>
                  <a:pt x="276225" y="63818"/>
                  <a:pt x="276225" y="63818"/>
                </a:cubicBezTo>
                <a:close/>
                <a:moveTo>
                  <a:pt x="381000" y="32385"/>
                </a:moveTo>
                <a:cubicBezTo>
                  <a:pt x="380048" y="30480"/>
                  <a:pt x="381953" y="27623"/>
                  <a:pt x="384810" y="27623"/>
                </a:cubicBezTo>
                <a:cubicBezTo>
                  <a:pt x="386715" y="27623"/>
                  <a:pt x="387668" y="28575"/>
                  <a:pt x="387668" y="31433"/>
                </a:cubicBezTo>
                <a:cubicBezTo>
                  <a:pt x="387668" y="34290"/>
                  <a:pt x="386715" y="34290"/>
                  <a:pt x="384810" y="35243"/>
                </a:cubicBezTo>
                <a:cubicBezTo>
                  <a:pt x="383858" y="35243"/>
                  <a:pt x="381953" y="34290"/>
                  <a:pt x="381000" y="32385"/>
                </a:cubicBezTo>
                <a:close/>
                <a:moveTo>
                  <a:pt x="626745" y="65723"/>
                </a:moveTo>
                <a:cubicBezTo>
                  <a:pt x="626745" y="63818"/>
                  <a:pt x="625793" y="60960"/>
                  <a:pt x="625793" y="59055"/>
                </a:cubicBezTo>
                <a:cubicBezTo>
                  <a:pt x="625793" y="57150"/>
                  <a:pt x="622935" y="56198"/>
                  <a:pt x="624840" y="54293"/>
                </a:cubicBezTo>
                <a:cubicBezTo>
                  <a:pt x="625793" y="53340"/>
                  <a:pt x="627698" y="53340"/>
                  <a:pt x="627698" y="54293"/>
                </a:cubicBezTo>
                <a:cubicBezTo>
                  <a:pt x="628650" y="55245"/>
                  <a:pt x="629603" y="57150"/>
                  <a:pt x="629603" y="58103"/>
                </a:cubicBezTo>
                <a:cubicBezTo>
                  <a:pt x="630555" y="61913"/>
                  <a:pt x="630555" y="64770"/>
                  <a:pt x="626745" y="65723"/>
                </a:cubicBezTo>
                <a:close/>
                <a:moveTo>
                  <a:pt x="626745" y="65723"/>
                </a:moveTo>
                <a:cubicBezTo>
                  <a:pt x="626745" y="65723"/>
                  <a:pt x="626745" y="65723"/>
                  <a:pt x="626745" y="65723"/>
                </a:cubicBezTo>
                <a:cubicBezTo>
                  <a:pt x="626745" y="65723"/>
                  <a:pt x="626745" y="65723"/>
                  <a:pt x="626745" y="65723"/>
                </a:cubicBezTo>
                <a:cubicBezTo>
                  <a:pt x="626745" y="65723"/>
                  <a:pt x="626745" y="65723"/>
                  <a:pt x="626745" y="65723"/>
                </a:cubicBezTo>
                <a:cubicBezTo>
                  <a:pt x="626745" y="65723"/>
                  <a:pt x="626745" y="65723"/>
                  <a:pt x="626745" y="65723"/>
                </a:cubicBezTo>
                <a:close/>
                <a:moveTo>
                  <a:pt x="538163" y="93345"/>
                </a:moveTo>
                <a:cubicBezTo>
                  <a:pt x="538163" y="93345"/>
                  <a:pt x="539115" y="94298"/>
                  <a:pt x="539115" y="94298"/>
                </a:cubicBezTo>
                <a:cubicBezTo>
                  <a:pt x="539115" y="95250"/>
                  <a:pt x="538163" y="97155"/>
                  <a:pt x="538163" y="97155"/>
                </a:cubicBezTo>
                <a:cubicBezTo>
                  <a:pt x="534353" y="97155"/>
                  <a:pt x="530543" y="97155"/>
                  <a:pt x="526733" y="97155"/>
                </a:cubicBezTo>
                <a:cubicBezTo>
                  <a:pt x="526733" y="96203"/>
                  <a:pt x="527685" y="94298"/>
                  <a:pt x="527685" y="94298"/>
                </a:cubicBezTo>
                <a:cubicBezTo>
                  <a:pt x="530543" y="93345"/>
                  <a:pt x="534353" y="93345"/>
                  <a:pt x="538163" y="93345"/>
                </a:cubicBezTo>
                <a:close/>
                <a:moveTo>
                  <a:pt x="438150" y="28575"/>
                </a:moveTo>
                <a:cubicBezTo>
                  <a:pt x="438150" y="28575"/>
                  <a:pt x="438150" y="28575"/>
                  <a:pt x="438150" y="28575"/>
                </a:cubicBezTo>
                <a:cubicBezTo>
                  <a:pt x="438150" y="27623"/>
                  <a:pt x="438150" y="27623"/>
                  <a:pt x="438150" y="28575"/>
                </a:cubicBezTo>
                <a:cubicBezTo>
                  <a:pt x="438150" y="28575"/>
                  <a:pt x="438150" y="28575"/>
                  <a:pt x="438150" y="28575"/>
                </a:cubicBezTo>
                <a:cubicBezTo>
                  <a:pt x="438150" y="28575"/>
                  <a:pt x="438150" y="28575"/>
                  <a:pt x="438150" y="28575"/>
                </a:cubicBezTo>
                <a:close/>
                <a:moveTo>
                  <a:pt x="436245" y="33338"/>
                </a:moveTo>
                <a:cubicBezTo>
                  <a:pt x="437198" y="31433"/>
                  <a:pt x="437198" y="29528"/>
                  <a:pt x="438150" y="28575"/>
                </a:cubicBezTo>
                <a:cubicBezTo>
                  <a:pt x="441008" y="28575"/>
                  <a:pt x="441960" y="30480"/>
                  <a:pt x="441008" y="33338"/>
                </a:cubicBezTo>
                <a:cubicBezTo>
                  <a:pt x="441008" y="35243"/>
                  <a:pt x="439103" y="37148"/>
                  <a:pt x="437198" y="36195"/>
                </a:cubicBezTo>
                <a:cubicBezTo>
                  <a:pt x="436245" y="36195"/>
                  <a:pt x="435293" y="35243"/>
                  <a:pt x="434340" y="34290"/>
                </a:cubicBezTo>
                <a:cubicBezTo>
                  <a:pt x="435293" y="34290"/>
                  <a:pt x="435293" y="33338"/>
                  <a:pt x="436245" y="33338"/>
                </a:cubicBezTo>
                <a:close/>
                <a:moveTo>
                  <a:pt x="662940" y="57150"/>
                </a:moveTo>
                <a:cubicBezTo>
                  <a:pt x="663893" y="55245"/>
                  <a:pt x="664845" y="53340"/>
                  <a:pt x="666750" y="54293"/>
                </a:cubicBezTo>
                <a:cubicBezTo>
                  <a:pt x="667703" y="54293"/>
                  <a:pt x="668655" y="55245"/>
                  <a:pt x="669608" y="56198"/>
                </a:cubicBezTo>
                <a:cubicBezTo>
                  <a:pt x="667703" y="58103"/>
                  <a:pt x="666750" y="60008"/>
                  <a:pt x="664845" y="60960"/>
                </a:cubicBezTo>
                <a:cubicBezTo>
                  <a:pt x="662940" y="61913"/>
                  <a:pt x="661988" y="59055"/>
                  <a:pt x="662940" y="57150"/>
                </a:cubicBezTo>
                <a:close/>
                <a:moveTo>
                  <a:pt x="330518" y="50483"/>
                </a:moveTo>
                <a:cubicBezTo>
                  <a:pt x="330518" y="50483"/>
                  <a:pt x="330518" y="50483"/>
                  <a:pt x="330518" y="50483"/>
                </a:cubicBezTo>
                <a:cubicBezTo>
                  <a:pt x="330518" y="51435"/>
                  <a:pt x="330518" y="51435"/>
                  <a:pt x="330518" y="50483"/>
                </a:cubicBezTo>
                <a:cubicBezTo>
                  <a:pt x="330518" y="51435"/>
                  <a:pt x="330518" y="51435"/>
                  <a:pt x="330518" y="50483"/>
                </a:cubicBezTo>
                <a:cubicBezTo>
                  <a:pt x="330518" y="51435"/>
                  <a:pt x="330518" y="50483"/>
                  <a:pt x="330518" y="50483"/>
                </a:cubicBezTo>
                <a:close/>
                <a:moveTo>
                  <a:pt x="330518" y="51435"/>
                </a:moveTo>
                <a:cubicBezTo>
                  <a:pt x="330518" y="55245"/>
                  <a:pt x="327660" y="56198"/>
                  <a:pt x="325755" y="58103"/>
                </a:cubicBezTo>
                <a:cubicBezTo>
                  <a:pt x="325755" y="58103"/>
                  <a:pt x="323850" y="56198"/>
                  <a:pt x="323850" y="56198"/>
                </a:cubicBezTo>
                <a:cubicBezTo>
                  <a:pt x="323850" y="54293"/>
                  <a:pt x="324803" y="52388"/>
                  <a:pt x="325755" y="51435"/>
                </a:cubicBezTo>
                <a:cubicBezTo>
                  <a:pt x="327660" y="50483"/>
                  <a:pt x="328613" y="51435"/>
                  <a:pt x="330518" y="51435"/>
                </a:cubicBezTo>
                <a:close/>
                <a:moveTo>
                  <a:pt x="624840" y="65723"/>
                </a:moveTo>
                <a:cubicBezTo>
                  <a:pt x="624840" y="65723"/>
                  <a:pt x="625793" y="65723"/>
                  <a:pt x="625793" y="65723"/>
                </a:cubicBezTo>
                <a:cubicBezTo>
                  <a:pt x="625793" y="66675"/>
                  <a:pt x="625793" y="67628"/>
                  <a:pt x="625793" y="69533"/>
                </a:cubicBezTo>
                <a:cubicBezTo>
                  <a:pt x="625793" y="70485"/>
                  <a:pt x="624840" y="71438"/>
                  <a:pt x="624840" y="73343"/>
                </a:cubicBezTo>
                <a:cubicBezTo>
                  <a:pt x="623888" y="72390"/>
                  <a:pt x="622935" y="72390"/>
                  <a:pt x="621983" y="71438"/>
                </a:cubicBezTo>
                <a:cubicBezTo>
                  <a:pt x="621030" y="70485"/>
                  <a:pt x="621030" y="68580"/>
                  <a:pt x="620078" y="66675"/>
                </a:cubicBezTo>
                <a:cubicBezTo>
                  <a:pt x="621983" y="66675"/>
                  <a:pt x="623888" y="66675"/>
                  <a:pt x="624840" y="65723"/>
                </a:cubicBezTo>
                <a:close/>
                <a:moveTo>
                  <a:pt x="283845" y="68580"/>
                </a:moveTo>
                <a:cubicBezTo>
                  <a:pt x="284798" y="69533"/>
                  <a:pt x="285750" y="70485"/>
                  <a:pt x="285750" y="71438"/>
                </a:cubicBezTo>
                <a:cubicBezTo>
                  <a:pt x="286703" y="72390"/>
                  <a:pt x="286703" y="73343"/>
                  <a:pt x="284798" y="74295"/>
                </a:cubicBezTo>
                <a:cubicBezTo>
                  <a:pt x="282893" y="75248"/>
                  <a:pt x="280035" y="74295"/>
                  <a:pt x="280035" y="71438"/>
                </a:cubicBezTo>
                <a:cubicBezTo>
                  <a:pt x="280035" y="70485"/>
                  <a:pt x="280035" y="68580"/>
                  <a:pt x="280988" y="67628"/>
                </a:cubicBezTo>
                <a:cubicBezTo>
                  <a:pt x="281940" y="67628"/>
                  <a:pt x="282893" y="68580"/>
                  <a:pt x="283845" y="68580"/>
                </a:cubicBezTo>
                <a:close/>
                <a:moveTo>
                  <a:pt x="317183" y="69533"/>
                </a:moveTo>
                <a:cubicBezTo>
                  <a:pt x="317183" y="69533"/>
                  <a:pt x="318135" y="68580"/>
                  <a:pt x="319088" y="68580"/>
                </a:cubicBezTo>
                <a:cubicBezTo>
                  <a:pt x="319088" y="69533"/>
                  <a:pt x="320040" y="70485"/>
                  <a:pt x="320040" y="71438"/>
                </a:cubicBezTo>
                <a:cubicBezTo>
                  <a:pt x="320040" y="74295"/>
                  <a:pt x="319088" y="75248"/>
                  <a:pt x="317183" y="75248"/>
                </a:cubicBezTo>
                <a:cubicBezTo>
                  <a:pt x="316230" y="75248"/>
                  <a:pt x="315278" y="74295"/>
                  <a:pt x="314325" y="74295"/>
                </a:cubicBezTo>
                <a:cubicBezTo>
                  <a:pt x="314325" y="73343"/>
                  <a:pt x="314325" y="72390"/>
                  <a:pt x="315278" y="71438"/>
                </a:cubicBezTo>
                <a:cubicBezTo>
                  <a:pt x="315278" y="70485"/>
                  <a:pt x="316230" y="69533"/>
                  <a:pt x="317183" y="69533"/>
                </a:cubicBezTo>
                <a:close/>
                <a:moveTo>
                  <a:pt x="40958" y="77153"/>
                </a:moveTo>
                <a:cubicBezTo>
                  <a:pt x="40958" y="80010"/>
                  <a:pt x="40958" y="83820"/>
                  <a:pt x="40958" y="86678"/>
                </a:cubicBezTo>
                <a:cubicBezTo>
                  <a:pt x="39053" y="86678"/>
                  <a:pt x="38100" y="84773"/>
                  <a:pt x="38100" y="82868"/>
                </a:cubicBezTo>
                <a:cubicBezTo>
                  <a:pt x="38100" y="80010"/>
                  <a:pt x="37148" y="77153"/>
                  <a:pt x="39053" y="75248"/>
                </a:cubicBezTo>
                <a:cubicBezTo>
                  <a:pt x="39053" y="75248"/>
                  <a:pt x="40005" y="74295"/>
                  <a:pt x="40005" y="75248"/>
                </a:cubicBezTo>
                <a:cubicBezTo>
                  <a:pt x="40958" y="75248"/>
                  <a:pt x="40958" y="76200"/>
                  <a:pt x="40958" y="77153"/>
                </a:cubicBezTo>
                <a:close/>
                <a:moveTo>
                  <a:pt x="40958" y="86678"/>
                </a:moveTo>
                <a:cubicBezTo>
                  <a:pt x="40958" y="86678"/>
                  <a:pt x="40958" y="86678"/>
                  <a:pt x="40958" y="86678"/>
                </a:cubicBezTo>
                <a:cubicBezTo>
                  <a:pt x="40958" y="86678"/>
                  <a:pt x="40958" y="86678"/>
                  <a:pt x="40958" y="86678"/>
                </a:cubicBezTo>
                <a:cubicBezTo>
                  <a:pt x="40958" y="86678"/>
                  <a:pt x="40958" y="86678"/>
                  <a:pt x="40958" y="86678"/>
                </a:cubicBezTo>
                <a:cubicBezTo>
                  <a:pt x="40958" y="86678"/>
                  <a:pt x="40958" y="86678"/>
                  <a:pt x="40958" y="86678"/>
                </a:cubicBezTo>
                <a:close/>
                <a:moveTo>
                  <a:pt x="510540" y="94298"/>
                </a:moveTo>
                <a:cubicBezTo>
                  <a:pt x="511493" y="95250"/>
                  <a:pt x="512445" y="97155"/>
                  <a:pt x="514350" y="98108"/>
                </a:cubicBezTo>
                <a:cubicBezTo>
                  <a:pt x="513398" y="99060"/>
                  <a:pt x="513398" y="100013"/>
                  <a:pt x="512445" y="100013"/>
                </a:cubicBezTo>
                <a:cubicBezTo>
                  <a:pt x="509588" y="100965"/>
                  <a:pt x="507683" y="99060"/>
                  <a:pt x="507683" y="96203"/>
                </a:cubicBezTo>
                <a:cubicBezTo>
                  <a:pt x="507683" y="95250"/>
                  <a:pt x="508635" y="94298"/>
                  <a:pt x="508635" y="92393"/>
                </a:cubicBezTo>
                <a:cubicBezTo>
                  <a:pt x="509588" y="93345"/>
                  <a:pt x="510540" y="94298"/>
                  <a:pt x="510540" y="94298"/>
                </a:cubicBezTo>
                <a:close/>
                <a:moveTo>
                  <a:pt x="499110" y="97155"/>
                </a:moveTo>
                <a:cubicBezTo>
                  <a:pt x="499110" y="97155"/>
                  <a:pt x="500063" y="98108"/>
                  <a:pt x="500063" y="98108"/>
                </a:cubicBezTo>
                <a:cubicBezTo>
                  <a:pt x="500063" y="98108"/>
                  <a:pt x="500063" y="99060"/>
                  <a:pt x="499110" y="99060"/>
                </a:cubicBezTo>
                <a:cubicBezTo>
                  <a:pt x="499110" y="99060"/>
                  <a:pt x="498158" y="100013"/>
                  <a:pt x="498158" y="100013"/>
                </a:cubicBezTo>
                <a:cubicBezTo>
                  <a:pt x="497205" y="100013"/>
                  <a:pt x="496253" y="100013"/>
                  <a:pt x="494348" y="100013"/>
                </a:cubicBezTo>
                <a:cubicBezTo>
                  <a:pt x="493395" y="100013"/>
                  <a:pt x="491490" y="99060"/>
                  <a:pt x="491490" y="97155"/>
                </a:cubicBezTo>
                <a:cubicBezTo>
                  <a:pt x="491490" y="97155"/>
                  <a:pt x="493395" y="96203"/>
                  <a:pt x="494348" y="96203"/>
                </a:cubicBezTo>
                <a:cubicBezTo>
                  <a:pt x="495300" y="97155"/>
                  <a:pt x="497205" y="97155"/>
                  <a:pt x="499110" y="97155"/>
                </a:cubicBezTo>
                <a:close/>
                <a:moveTo>
                  <a:pt x="397193" y="31433"/>
                </a:moveTo>
                <a:cubicBezTo>
                  <a:pt x="395288" y="31433"/>
                  <a:pt x="394335" y="30480"/>
                  <a:pt x="393383" y="29528"/>
                </a:cubicBezTo>
                <a:cubicBezTo>
                  <a:pt x="393383" y="29528"/>
                  <a:pt x="394335" y="28575"/>
                  <a:pt x="394335" y="28575"/>
                </a:cubicBezTo>
                <a:cubicBezTo>
                  <a:pt x="396240" y="27623"/>
                  <a:pt x="397193" y="26670"/>
                  <a:pt x="399098" y="29528"/>
                </a:cubicBezTo>
                <a:cubicBezTo>
                  <a:pt x="398145" y="29528"/>
                  <a:pt x="397193" y="31433"/>
                  <a:pt x="397193" y="31433"/>
                </a:cubicBezTo>
                <a:close/>
                <a:moveTo>
                  <a:pt x="423863" y="32385"/>
                </a:moveTo>
                <a:cubicBezTo>
                  <a:pt x="424815" y="32385"/>
                  <a:pt x="425768" y="32385"/>
                  <a:pt x="426720" y="32385"/>
                </a:cubicBezTo>
                <a:cubicBezTo>
                  <a:pt x="427673" y="32385"/>
                  <a:pt x="430530" y="32385"/>
                  <a:pt x="429578" y="35243"/>
                </a:cubicBezTo>
                <a:cubicBezTo>
                  <a:pt x="429578" y="36195"/>
                  <a:pt x="427673" y="36195"/>
                  <a:pt x="426720" y="36195"/>
                </a:cubicBezTo>
                <a:cubicBezTo>
                  <a:pt x="424815" y="36195"/>
                  <a:pt x="423863" y="34290"/>
                  <a:pt x="423863" y="32385"/>
                </a:cubicBezTo>
                <a:close/>
                <a:moveTo>
                  <a:pt x="423863" y="32385"/>
                </a:moveTo>
                <a:cubicBezTo>
                  <a:pt x="423863" y="32385"/>
                  <a:pt x="423863" y="32385"/>
                  <a:pt x="423863" y="32385"/>
                </a:cubicBezTo>
                <a:cubicBezTo>
                  <a:pt x="423863" y="31433"/>
                  <a:pt x="423863" y="31433"/>
                  <a:pt x="423863" y="32385"/>
                </a:cubicBezTo>
                <a:cubicBezTo>
                  <a:pt x="423863" y="32385"/>
                  <a:pt x="423863" y="32385"/>
                  <a:pt x="423863" y="32385"/>
                </a:cubicBezTo>
                <a:cubicBezTo>
                  <a:pt x="423863" y="32385"/>
                  <a:pt x="423863" y="32385"/>
                  <a:pt x="423863" y="32385"/>
                </a:cubicBezTo>
                <a:close/>
                <a:moveTo>
                  <a:pt x="409575" y="46673"/>
                </a:moveTo>
                <a:cubicBezTo>
                  <a:pt x="410528" y="45720"/>
                  <a:pt x="411480" y="44768"/>
                  <a:pt x="412433" y="44768"/>
                </a:cubicBezTo>
                <a:cubicBezTo>
                  <a:pt x="413385" y="44768"/>
                  <a:pt x="414338" y="45720"/>
                  <a:pt x="415290" y="46673"/>
                </a:cubicBezTo>
                <a:cubicBezTo>
                  <a:pt x="414338" y="47625"/>
                  <a:pt x="413385" y="47625"/>
                  <a:pt x="412433" y="48578"/>
                </a:cubicBezTo>
                <a:cubicBezTo>
                  <a:pt x="411480" y="47625"/>
                  <a:pt x="410528" y="46673"/>
                  <a:pt x="409575" y="46673"/>
                </a:cubicBezTo>
                <a:close/>
                <a:moveTo>
                  <a:pt x="651510" y="58103"/>
                </a:moveTo>
                <a:cubicBezTo>
                  <a:pt x="650558" y="58103"/>
                  <a:pt x="649605" y="57150"/>
                  <a:pt x="648653" y="57150"/>
                </a:cubicBezTo>
                <a:cubicBezTo>
                  <a:pt x="648653" y="56198"/>
                  <a:pt x="649605" y="54293"/>
                  <a:pt x="649605" y="54293"/>
                </a:cubicBezTo>
                <a:cubicBezTo>
                  <a:pt x="651510" y="54293"/>
                  <a:pt x="652463" y="55245"/>
                  <a:pt x="653415" y="56198"/>
                </a:cubicBezTo>
                <a:cubicBezTo>
                  <a:pt x="653415" y="57150"/>
                  <a:pt x="652463" y="57150"/>
                  <a:pt x="651510" y="58103"/>
                </a:cubicBezTo>
                <a:close/>
                <a:moveTo>
                  <a:pt x="710565" y="62865"/>
                </a:moveTo>
                <a:cubicBezTo>
                  <a:pt x="709613" y="61913"/>
                  <a:pt x="709613" y="60960"/>
                  <a:pt x="709613" y="59055"/>
                </a:cubicBezTo>
                <a:cubicBezTo>
                  <a:pt x="709613" y="58103"/>
                  <a:pt x="710565" y="57150"/>
                  <a:pt x="711518" y="56198"/>
                </a:cubicBezTo>
                <a:cubicBezTo>
                  <a:pt x="711518" y="57150"/>
                  <a:pt x="712470" y="58103"/>
                  <a:pt x="712470" y="60008"/>
                </a:cubicBezTo>
                <a:cubicBezTo>
                  <a:pt x="711518" y="60960"/>
                  <a:pt x="710565" y="61913"/>
                  <a:pt x="710565" y="62865"/>
                </a:cubicBezTo>
                <a:close/>
                <a:moveTo>
                  <a:pt x="641033" y="67628"/>
                </a:moveTo>
                <a:cubicBezTo>
                  <a:pt x="641033" y="65723"/>
                  <a:pt x="641985" y="64770"/>
                  <a:pt x="642938" y="62865"/>
                </a:cubicBezTo>
                <a:cubicBezTo>
                  <a:pt x="643890" y="63818"/>
                  <a:pt x="643890" y="64770"/>
                  <a:pt x="644843" y="65723"/>
                </a:cubicBezTo>
                <a:cubicBezTo>
                  <a:pt x="644843" y="66675"/>
                  <a:pt x="643890" y="67628"/>
                  <a:pt x="643890" y="68580"/>
                </a:cubicBezTo>
                <a:cubicBezTo>
                  <a:pt x="641985" y="68580"/>
                  <a:pt x="641033" y="67628"/>
                  <a:pt x="641033" y="67628"/>
                </a:cubicBezTo>
                <a:close/>
                <a:moveTo>
                  <a:pt x="650558" y="65723"/>
                </a:moveTo>
                <a:cubicBezTo>
                  <a:pt x="650558" y="65723"/>
                  <a:pt x="649605" y="63818"/>
                  <a:pt x="649605" y="62865"/>
                </a:cubicBezTo>
                <a:cubicBezTo>
                  <a:pt x="650558" y="62865"/>
                  <a:pt x="651510" y="61913"/>
                  <a:pt x="652463" y="61913"/>
                </a:cubicBezTo>
                <a:cubicBezTo>
                  <a:pt x="653415" y="61913"/>
                  <a:pt x="654368" y="62865"/>
                  <a:pt x="655320" y="63818"/>
                </a:cubicBezTo>
                <a:cubicBezTo>
                  <a:pt x="653415" y="64770"/>
                  <a:pt x="651510" y="65723"/>
                  <a:pt x="650558" y="65723"/>
                </a:cubicBezTo>
                <a:close/>
                <a:moveTo>
                  <a:pt x="294323" y="65723"/>
                </a:moveTo>
                <a:cubicBezTo>
                  <a:pt x="294323" y="67628"/>
                  <a:pt x="294323" y="69533"/>
                  <a:pt x="294323" y="71438"/>
                </a:cubicBezTo>
                <a:cubicBezTo>
                  <a:pt x="291465" y="71438"/>
                  <a:pt x="290513" y="69533"/>
                  <a:pt x="291465" y="66675"/>
                </a:cubicBezTo>
                <a:cubicBezTo>
                  <a:pt x="291465" y="65723"/>
                  <a:pt x="292418" y="65723"/>
                  <a:pt x="293370" y="64770"/>
                </a:cubicBezTo>
                <a:cubicBezTo>
                  <a:pt x="293370" y="63818"/>
                  <a:pt x="294323" y="64770"/>
                  <a:pt x="294323" y="65723"/>
                </a:cubicBezTo>
                <a:close/>
                <a:moveTo>
                  <a:pt x="294323" y="71438"/>
                </a:moveTo>
                <a:cubicBezTo>
                  <a:pt x="294323" y="71438"/>
                  <a:pt x="294323" y="71438"/>
                  <a:pt x="294323" y="71438"/>
                </a:cubicBezTo>
                <a:cubicBezTo>
                  <a:pt x="294323" y="70485"/>
                  <a:pt x="294323" y="71438"/>
                  <a:pt x="294323" y="71438"/>
                </a:cubicBezTo>
                <a:cubicBezTo>
                  <a:pt x="295275" y="71438"/>
                  <a:pt x="295275" y="71438"/>
                  <a:pt x="294323" y="71438"/>
                </a:cubicBezTo>
                <a:cubicBezTo>
                  <a:pt x="295275" y="71438"/>
                  <a:pt x="294323" y="71438"/>
                  <a:pt x="294323" y="71438"/>
                </a:cubicBezTo>
                <a:close/>
                <a:moveTo>
                  <a:pt x="260033" y="67628"/>
                </a:moveTo>
                <a:cubicBezTo>
                  <a:pt x="260985" y="68580"/>
                  <a:pt x="261938" y="68580"/>
                  <a:pt x="261938" y="69533"/>
                </a:cubicBezTo>
                <a:cubicBezTo>
                  <a:pt x="261938" y="71438"/>
                  <a:pt x="260985" y="73343"/>
                  <a:pt x="260033" y="74295"/>
                </a:cubicBezTo>
                <a:cubicBezTo>
                  <a:pt x="260033" y="73343"/>
                  <a:pt x="259080" y="73343"/>
                  <a:pt x="259080" y="72390"/>
                </a:cubicBezTo>
                <a:cubicBezTo>
                  <a:pt x="259080" y="70485"/>
                  <a:pt x="259080" y="68580"/>
                  <a:pt x="260033" y="67628"/>
                </a:cubicBezTo>
                <a:close/>
                <a:moveTo>
                  <a:pt x="303848" y="68580"/>
                </a:moveTo>
                <a:cubicBezTo>
                  <a:pt x="304800" y="69533"/>
                  <a:pt x="304800" y="70485"/>
                  <a:pt x="304800" y="72390"/>
                </a:cubicBezTo>
                <a:cubicBezTo>
                  <a:pt x="303848" y="73343"/>
                  <a:pt x="303848" y="74295"/>
                  <a:pt x="302895" y="75248"/>
                </a:cubicBezTo>
                <a:cubicBezTo>
                  <a:pt x="302895" y="75248"/>
                  <a:pt x="301943" y="74295"/>
                  <a:pt x="301943" y="74295"/>
                </a:cubicBezTo>
                <a:cubicBezTo>
                  <a:pt x="300990" y="72390"/>
                  <a:pt x="300990" y="70485"/>
                  <a:pt x="302895" y="69533"/>
                </a:cubicBezTo>
                <a:cubicBezTo>
                  <a:pt x="303848" y="68580"/>
                  <a:pt x="303848" y="68580"/>
                  <a:pt x="303848" y="68580"/>
                </a:cubicBezTo>
                <a:close/>
                <a:moveTo>
                  <a:pt x="458153" y="2858"/>
                </a:moveTo>
                <a:cubicBezTo>
                  <a:pt x="458153" y="2858"/>
                  <a:pt x="457200" y="1905"/>
                  <a:pt x="457200" y="1905"/>
                </a:cubicBezTo>
                <a:cubicBezTo>
                  <a:pt x="457200" y="1905"/>
                  <a:pt x="458153" y="953"/>
                  <a:pt x="458153" y="953"/>
                </a:cubicBezTo>
                <a:cubicBezTo>
                  <a:pt x="458153" y="953"/>
                  <a:pt x="459105" y="1905"/>
                  <a:pt x="459105" y="1905"/>
                </a:cubicBezTo>
                <a:cubicBezTo>
                  <a:pt x="459105" y="1905"/>
                  <a:pt x="459105" y="1905"/>
                  <a:pt x="458153" y="2858"/>
                </a:cubicBezTo>
                <a:close/>
                <a:moveTo>
                  <a:pt x="176213" y="9525"/>
                </a:moveTo>
                <a:cubicBezTo>
                  <a:pt x="176213" y="9525"/>
                  <a:pt x="175260" y="8573"/>
                  <a:pt x="175260" y="8573"/>
                </a:cubicBezTo>
                <a:cubicBezTo>
                  <a:pt x="175260" y="8573"/>
                  <a:pt x="175260" y="7620"/>
                  <a:pt x="176213" y="7620"/>
                </a:cubicBezTo>
                <a:cubicBezTo>
                  <a:pt x="176213" y="7620"/>
                  <a:pt x="177165" y="7620"/>
                  <a:pt x="177165" y="7620"/>
                </a:cubicBezTo>
                <a:cubicBezTo>
                  <a:pt x="177165" y="7620"/>
                  <a:pt x="177165" y="8573"/>
                  <a:pt x="176213" y="9525"/>
                </a:cubicBezTo>
                <a:close/>
                <a:moveTo>
                  <a:pt x="640080" y="16193"/>
                </a:moveTo>
                <a:cubicBezTo>
                  <a:pt x="640080" y="16193"/>
                  <a:pt x="641033" y="17145"/>
                  <a:pt x="641033" y="17145"/>
                </a:cubicBezTo>
                <a:cubicBezTo>
                  <a:pt x="641033" y="17145"/>
                  <a:pt x="640080" y="18098"/>
                  <a:pt x="640080" y="18098"/>
                </a:cubicBezTo>
                <a:cubicBezTo>
                  <a:pt x="638175" y="18098"/>
                  <a:pt x="638175" y="17145"/>
                  <a:pt x="640080" y="16193"/>
                </a:cubicBezTo>
                <a:close/>
                <a:moveTo>
                  <a:pt x="442913" y="21908"/>
                </a:moveTo>
                <a:cubicBezTo>
                  <a:pt x="442913" y="21908"/>
                  <a:pt x="442913" y="20955"/>
                  <a:pt x="443865" y="20955"/>
                </a:cubicBezTo>
                <a:cubicBezTo>
                  <a:pt x="443865" y="20955"/>
                  <a:pt x="444818" y="20955"/>
                  <a:pt x="444818" y="20955"/>
                </a:cubicBezTo>
                <a:cubicBezTo>
                  <a:pt x="445770" y="21908"/>
                  <a:pt x="445770" y="22860"/>
                  <a:pt x="443865" y="23813"/>
                </a:cubicBezTo>
                <a:cubicBezTo>
                  <a:pt x="443865" y="23813"/>
                  <a:pt x="442913" y="22860"/>
                  <a:pt x="442913" y="21908"/>
                </a:cubicBezTo>
                <a:close/>
                <a:moveTo>
                  <a:pt x="447675" y="31433"/>
                </a:moveTo>
                <a:cubicBezTo>
                  <a:pt x="446723" y="31433"/>
                  <a:pt x="446723" y="30480"/>
                  <a:pt x="445770" y="30480"/>
                </a:cubicBezTo>
                <a:cubicBezTo>
                  <a:pt x="445770" y="30480"/>
                  <a:pt x="446723" y="29528"/>
                  <a:pt x="446723" y="29528"/>
                </a:cubicBezTo>
                <a:cubicBezTo>
                  <a:pt x="446723" y="29528"/>
                  <a:pt x="447675" y="29528"/>
                  <a:pt x="447675" y="30480"/>
                </a:cubicBezTo>
                <a:cubicBezTo>
                  <a:pt x="447675" y="30480"/>
                  <a:pt x="447675" y="30480"/>
                  <a:pt x="447675" y="31433"/>
                </a:cubicBezTo>
                <a:close/>
                <a:moveTo>
                  <a:pt x="607695" y="33338"/>
                </a:moveTo>
                <a:cubicBezTo>
                  <a:pt x="607695" y="33338"/>
                  <a:pt x="608648" y="34290"/>
                  <a:pt x="608648" y="34290"/>
                </a:cubicBezTo>
                <a:cubicBezTo>
                  <a:pt x="608648" y="34290"/>
                  <a:pt x="607695" y="35243"/>
                  <a:pt x="607695" y="35243"/>
                </a:cubicBezTo>
                <a:cubicBezTo>
                  <a:pt x="607695" y="35243"/>
                  <a:pt x="606743" y="35243"/>
                  <a:pt x="606743" y="34290"/>
                </a:cubicBezTo>
                <a:cubicBezTo>
                  <a:pt x="606743" y="34290"/>
                  <a:pt x="607695" y="33338"/>
                  <a:pt x="607695" y="33338"/>
                </a:cubicBezTo>
                <a:close/>
                <a:moveTo>
                  <a:pt x="417195" y="38100"/>
                </a:moveTo>
                <a:cubicBezTo>
                  <a:pt x="417195" y="38100"/>
                  <a:pt x="418148" y="37148"/>
                  <a:pt x="418148" y="37148"/>
                </a:cubicBezTo>
                <a:cubicBezTo>
                  <a:pt x="419100" y="37148"/>
                  <a:pt x="419100" y="38100"/>
                  <a:pt x="419100" y="38100"/>
                </a:cubicBezTo>
                <a:cubicBezTo>
                  <a:pt x="419100" y="38100"/>
                  <a:pt x="419100" y="39053"/>
                  <a:pt x="418148" y="39053"/>
                </a:cubicBezTo>
                <a:cubicBezTo>
                  <a:pt x="418148" y="39053"/>
                  <a:pt x="418148" y="38100"/>
                  <a:pt x="417195" y="38100"/>
                </a:cubicBezTo>
                <a:close/>
                <a:moveTo>
                  <a:pt x="674370" y="58103"/>
                </a:moveTo>
                <a:cubicBezTo>
                  <a:pt x="674370" y="57150"/>
                  <a:pt x="673418" y="57150"/>
                  <a:pt x="673418" y="56198"/>
                </a:cubicBezTo>
                <a:cubicBezTo>
                  <a:pt x="673418" y="56198"/>
                  <a:pt x="674370" y="55245"/>
                  <a:pt x="674370" y="55245"/>
                </a:cubicBezTo>
                <a:cubicBezTo>
                  <a:pt x="674370" y="55245"/>
                  <a:pt x="675323" y="56198"/>
                  <a:pt x="675323" y="56198"/>
                </a:cubicBezTo>
                <a:cubicBezTo>
                  <a:pt x="675323" y="57150"/>
                  <a:pt x="675323" y="57150"/>
                  <a:pt x="674370" y="58103"/>
                </a:cubicBezTo>
                <a:close/>
                <a:moveTo>
                  <a:pt x="43815" y="47625"/>
                </a:moveTo>
                <a:cubicBezTo>
                  <a:pt x="43815" y="47625"/>
                  <a:pt x="42863" y="46673"/>
                  <a:pt x="42863" y="46673"/>
                </a:cubicBezTo>
                <a:cubicBezTo>
                  <a:pt x="42863" y="46673"/>
                  <a:pt x="43815" y="45720"/>
                  <a:pt x="43815" y="45720"/>
                </a:cubicBezTo>
                <a:cubicBezTo>
                  <a:pt x="43815" y="45720"/>
                  <a:pt x="44768" y="46673"/>
                  <a:pt x="44768" y="46673"/>
                </a:cubicBezTo>
                <a:cubicBezTo>
                  <a:pt x="44768" y="46673"/>
                  <a:pt x="44768" y="47625"/>
                  <a:pt x="43815" y="47625"/>
                </a:cubicBezTo>
                <a:close/>
                <a:moveTo>
                  <a:pt x="63818" y="51435"/>
                </a:moveTo>
                <a:cubicBezTo>
                  <a:pt x="63818" y="51435"/>
                  <a:pt x="64770" y="50483"/>
                  <a:pt x="64770" y="50483"/>
                </a:cubicBezTo>
                <a:cubicBezTo>
                  <a:pt x="64770" y="50483"/>
                  <a:pt x="65723" y="51435"/>
                  <a:pt x="65723" y="51435"/>
                </a:cubicBezTo>
                <a:cubicBezTo>
                  <a:pt x="65723" y="51435"/>
                  <a:pt x="64770" y="52388"/>
                  <a:pt x="64770" y="52388"/>
                </a:cubicBezTo>
                <a:cubicBezTo>
                  <a:pt x="64770" y="52388"/>
                  <a:pt x="64770" y="52388"/>
                  <a:pt x="63818" y="51435"/>
                </a:cubicBezTo>
                <a:close/>
                <a:moveTo>
                  <a:pt x="679133" y="65723"/>
                </a:moveTo>
                <a:cubicBezTo>
                  <a:pt x="678180" y="65723"/>
                  <a:pt x="678180" y="64770"/>
                  <a:pt x="677228" y="64770"/>
                </a:cubicBezTo>
                <a:cubicBezTo>
                  <a:pt x="677228" y="64770"/>
                  <a:pt x="678180" y="63818"/>
                  <a:pt x="678180" y="63818"/>
                </a:cubicBezTo>
                <a:cubicBezTo>
                  <a:pt x="678180" y="63818"/>
                  <a:pt x="679133" y="64770"/>
                  <a:pt x="679133" y="64770"/>
                </a:cubicBezTo>
                <a:cubicBezTo>
                  <a:pt x="679133" y="64770"/>
                  <a:pt x="679133" y="65723"/>
                  <a:pt x="679133" y="65723"/>
                </a:cubicBezTo>
                <a:close/>
                <a:moveTo>
                  <a:pt x="253365" y="71438"/>
                </a:moveTo>
                <a:cubicBezTo>
                  <a:pt x="253365" y="71438"/>
                  <a:pt x="254318" y="71438"/>
                  <a:pt x="254318" y="71438"/>
                </a:cubicBezTo>
                <a:cubicBezTo>
                  <a:pt x="254318" y="72390"/>
                  <a:pt x="254318" y="73343"/>
                  <a:pt x="253365" y="74295"/>
                </a:cubicBezTo>
                <a:cubicBezTo>
                  <a:pt x="253365" y="74295"/>
                  <a:pt x="252413" y="73343"/>
                  <a:pt x="252413" y="73343"/>
                </a:cubicBezTo>
                <a:cubicBezTo>
                  <a:pt x="252413" y="72390"/>
                  <a:pt x="253365" y="71438"/>
                  <a:pt x="253365" y="71438"/>
                </a:cubicBezTo>
                <a:close/>
                <a:moveTo>
                  <a:pt x="296228" y="74295"/>
                </a:moveTo>
                <a:cubicBezTo>
                  <a:pt x="295275" y="73343"/>
                  <a:pt x="295275" y="72390"/>
                  <a:pt x="295275" y="71438"/>
                </a:cubicBezTo>
                <a:cubicBezTo>
                  <a:pt x="296228" y="71438"/>
                  <a:pt x="297180" y="72390"/>
                  <a:pt x="297180" y="72390"/>
                </a:cubicBezTo>
                <a:cubicBezTo>
                  <a:pt x="298133" y="74295"/>
                  <a:pt x="297180" y="75248"/>
                  <a:pt x="296228" y="74295"/>
                </a:cubicBezTo>
                <a:close/>
                <a:moveTo>
                  <a:pt x="350520" y="78105"/>
                </a:moveTo>
                <a:cubicBezTo>
                  <a:pt x="350520" y="78105"/>
                  <a:pt x="350520" y="79058"/>
                  <a:pt x="349568" y="79058"/>
                </a:cubicBezTo>
                <a:cubicBezTo>
                  <a:pt x="348615" y="79058"/>
                  <a:pt x="348615" y="78105"/>
                  <a:pt x="347663" y="78105"/>
                </a:cubicBezTo>
                <a:cubicBezTo>
                  <a:pt x="347663" y="78105"/>
                  <a:pt x="348615" y="77153"/>
                  <a:pt x="348615" y="77153"/>
                </a:cubicBezTo>
                <a:cubicBezTo>
                  <a:pt x="350520" y="77153"/>
                  <a:pt x="350520" y="78105"/>
                  <a:pt x="350520" y="78105"/>
                </a:cubicBezTo>
                <a:close/>
                <a:moveTo>
                  <a:pt x="637223" y="84773"/>
                </a:moveTo>
                <a:cubicBezTo>
                  <a:pt x="637223" y="84773"/>
                  <a:pt x="637223" y="83820"/>
                  <a:pt x="638175" y="83820"/>
                </a:cubicBezTo>
                <a:cubicBezTo>
                  <a:pt x="638175" y="83820"/>
                  <a:pt x="639128" y="83820"/>
                  <a:pt x="639128" y="83820"/>
                </a:cubicBezTo>
                <a:cubicBezTo>
                  <a:pt x="640080" y="84773"/>
                  <a:pt x="640080" y="85725"/>
                  <a:pt x="638175" y="86678"/>
                </a:cubicBezTo>
                <a:cubicBezTo>
                  <a:pt x="638175" y="86678"/>
                  <a:pt x="638175" y="85725"/>
                  <a:pt x="637223" y="84773"/>
                </a:cubicBezTo>
                <a:close/>
                <a:moveTo>
                  <a:pt x="250508" y="92393"/>
                </a:moveTo>
                <a:cubicBezTo>
                  <a:pt x="251460" y="92393"/>
                  <a:pt x="251460" y="94298"/>
                  <a:pt x="251460" y="95250"/>
                </a:cubicBezTo>
                <a:cubicBezTo>
                  <a:pt x="250508" y="95250"/>
                  <a:pt x="249555" y="94298"/>
                  <a:pt x="249555" y="94298"/>
                </a:cubicBezTo>
                <a:cubicBezTo>
                  <a:pt x="248603" y="92393"/>
                  <a:pt x="249555" y="91440"/>
                  <a:pt x="250508" y="92393"/>
                </a:cubicBezTo>
                <a:close/>
                <a:moveTo>
                  <a:pt x="525780" y="97155"/>
                </a:moveTo>
                <a:cubicBezTo>
                  <a:pt x="525780" y="97155"/>
                  <a:pt x="525780" y="97155"/>
                  <a:pt x="525780" y="97155"/>
                </a:cubicBezTo>
                <a:cubicBezTo>
                  <a:pt x="525780" y="97155"/>
                  <a:pt x="525780" y="97155"/>
                  <a:pt x="525780" y="97155"/>
                </a:cubicBezTo>
                <a:cubicBezTo>
                  <a:pt x="525780" y="97155"/>
                  <a:pt x="525780" y="97155"/>
                  <a:pt x="525780" y="97155"/>
                </a:cubicBezTo>
                <a:cubicBezTo>
                  <a:pt x="525780" y="97155"/>
                  <a:pt x="525780" y="97155"/>
                  <a:pt x="525780" y="97155"/>
                </a:cubicBezTo>
                <a:close/>
                <a:moveTo>
                  <a:pt x="525780" y="97155"/>
                </a:moveTo>
                <a:cubicBezTo>
                  <a:pt x="525780" y="98108"/>
                  <a:pt x="524828" y="99060"/>
                  <a:pt x="524828" y="100013"/>
                </a:cubicBezTo>
                <a:cubicBezTo>
                  <a:pt x="524828" y="100013"/>
                  <a:pt x="523875" y="100013"/>
                  <a:pt x="523875" y="100013"/>
                </a:cubicBezTo>
                <a:cubicBezTo>
                  <a:pt x="522923" y="98108"/>
                  <a:pt x="523875" y="97155"/>
                  <a:pt x="525780" y="97155"/>
                </a:cubicBezTo>
                <a:close/>
                <a:moveTo>
                  <a:pt x="192405" y="95250"/>
                </a:moveTo>
                <a:cubicBezTo>
                  <a:pt x="192405" y="95250"/>
                  <a:pt x="193358" y="95250"/>
                  <a:pt x="193358" y="96203"/>
                </a:cubicBezTo>
                <a:cubicBezTo>
                  <a:pt x="193358" y="96203"/>
                  <a:pt x="193358" y="97155"/>
                  <a:pt x="193358" y="97155"/>
                </a:cubicBezTo>
                <a:cubicBezTo>
                  <a:pt x="192405" y="97155"/>
                  <a:pt x="192405" y="96203"/>
                  <a:pt x="191453" y="96203"/>
                </a:cubicBezTo>
                <a:cubicBezTo>
                  <a:pt x="191453" y="96203"/>
                  <a:pt x="192405" y="95250"/>
                  <a:pt x="192405" y="95250"/>
                </a:cubicBezTo>
                <a:close/>
                <a:moveTo>
                  <a:pt x="101918" y="104775"/>
                </a:moveTo>
                <a:cubicBezTo>
                  <a:pt x="101918" y="103823"/>
                  <a:pt x="102870" y="102870"/>
                  <a:pt x="102870" y="101918"/>
                </a:cubicBezTo>
                <a:cubicBezTo>
                  <a:pt x="102870" y="101918"/>
                  <a:pt x="103823" y="101918"/>
                  <a:pt x="103823" y="101918"/>
                </a:cubicBezTo>
                <a:cubicBezTo>
                  <a:pt x="103823" y="104775"/>
                  <a:pt x="102870" y="104775"/>
                  <a:pt x="101918" y="104775"/>
                </a:cubicBezTo>
                <a:close/>
                <a:moveTo>
                  <a:pt x="101918" y="104775"/>
                </a:moveTo>
                <a:cubicBezTo>
                  <a:pt x="101918" y="104775"/>
                  <a:pt x="100965" y="104775"/>
                  <a:pt x="101918" y="104775"/>
                </a:cubicBezTo>
                <a:cubicBezTo>
                  <a:pt x="100965" y="104775"/>
                  <a:pt x="100965" y="104775"/>
                  <a:pt x="101918" y="104775"/>
                </a:cubicBezTo>
                <a:cubicBezTo>
                  <a:pt x="100965" y="104775"/>
                  <a:pt x="101918" y="104775"/>
                  <a:pt x="101918" y="104775"/>
                </a:cubicBezTo>
                <a:cubicBezTo>
                  <a:pt x="101918" y="104775"/>
                  <a:pt x="101918" y="104775"/>
                  <a:pt x="101918" y="104775"/>
                </a:cubicBezTo>
                <a:close/>
                <a:moveTo>
                  <a:pt x="27623" y="132398"/>
                </a:moveTo>
                <a:cubicBezTo>
                  <a:pt x="27623" y="132398"/>
                  <a:pt x="26670" y="131445"/>
                  <a:pt x="26670" y="131445"/>
                </a:cubicBezTo>
                <a:cubicBezTo>
                  <a:pt x="26670" y="131445"/>
                  <a:pt x="26670" y="130493"/>
                  <a:pt x="27623" y="130493"/>
                </a:cubicBezTo>
                <a:cubicBezTo>
                  <a:pt x="27623" y="130493"/>
                  <a:pt x="28575" y="130493"/>
                  <a:pt x="28575" y="130493"/>
                </a:cubicBezTo>
                <a:cubicBezTo>
                  <a:pt x="28575" y="130493"/>
                  <a:pt x="27623" y="131445"/>
                  <a:pt x="27623" y="132398"/>
                </a:cubicBezTo>
                <a:close/>
                <a:moveTo>
                  <a:pt x="450533" y="953"/>
                </a:moveTo>
                <a:cubicBezTo>
                  <a:pt x="450533" y="953"/>
                  <a:pt x="451485" y="0"/>
                  <a:pt x="451485" y="0"/>
                </a:cubicBezTo>
                <a:cubicBezTo>
                  <a:pt x="451485" y="0"/>
                  <a:pt x="452438" y="0"/>
                  <a:pt x="452438" y="953"/>
                </a:cubicBezTo>
                <a:cubicBezTo>
                  <a:pt x="452438" y="953"/>
                  <a:pt x="452438" y="1905"/>
                  <a:pt x="452438" y="1905"/>
                </a:cubicBezTo>
                <a:cubicBezTo>
                  <a:pt x="451485" y="2858"/>
                  <a:pt x="450533" y="2858"/>
                  <a:pt x="450533" y="953"/>
                </a:cubicBezTo>
                <a:close/>
                <a:moveTo>
                  <a:pt x="296228" y="401955"/>
                </a:moveTo>
                <a:cubicBezTo>
                  <a:pt x="296228" y="402908"/>
                  <a:pt x="294323" y="402908"/>
                  <a:pt x="293370" y="402908"/>
                </a:cubicBezTo>
                <a:cubicBezTo>
                  <a:pt x="294323" y="401003"/>
                  <a:pt x="294323" y="400050"/>
                  <a:pt x="294323" y="399098"/>
                </a:cubicBezTo>
                <a:cubicBezTo>
                  <a:pt x="297180" y="398145"/>
                  <a:pt x="297180" y="400050"/>
                  <a:pt x="299085" y="401003"/>
                </a:cubicBezTo>
                <a:cubicBezTo>
                  <a:pt x="298133" y="401003"/>
                  <a:pt x="293370" y="401003"/>
                  <a:pt x="296228" y="401955"/>
                </a:cubicBezTo>
                <a:close/>
                <a:moveTo>
                  <a:pt x="304800" y="402908"/>
                </a:moveTo>
                <a:cubicBezTo>
                  <a:pt x="303848" y="404813"/>
                  <a:pt x="303848" y="403860"/>
                  <a:pt x="306705" y="403860"/>
                </a:cubicBezTo>
                <a:cubicBezTo>
                  <a:pt x="306705" y="404813"/>
                  <a:pt x="304800" y="404813"/>
                  <a:pt x="302895" y="404813"/>
                </a:cubicBezTo>
                <a:lnTo>
                  <a:pt x="302895" y="402908"/>
                </a:lnTo>
                <a:lnTo>
                  <a:pt x="304800" y="402908"/>
                </a:lnTo>
                <a:close/>
                <a:moveTo>
                  <a:pt x="347663" y="375285"/>
                </a:moveTo>
                <a:cubicBezTo>
                  <a:pt x="345758" y="377190"/>
                  <a:pt x="342900" y="376238"/>
                  <a:pt x="339090" y="376238"/>
                </a:cubicBezTo>
                <a:cubicBezTo>
                  <a:pt x="339090" y="373380"/>
                  <a:pt x="343853" y="376238"/>
                  <a:pt x="347663" y="375285"/>
                </a:cubicBezTo>
                <a:close/>
                <a:moveTo>
                  <a:pt x="323850" y="364808"/>
                </a:moveTo>
                <a:cubicBezTo>
                  <a:pt x="328613" y="366713"/>
                  <a:pt x="326708" y="366713"/>
                  <a:pt x="331470" y="368618"/>
                </a:cubicBezTo>
                <a:cubicBezTo>
                  <a:pt x="326708" y="368618"/>
                  <a:pt x="322898" y="368618"/>
                  <a:pt x="323850" y="364808"/>
                </a:cubicBezTo>
                <a:close/>
                <a:moveTo>
                  <a:pt x="263843" y="399098"/>
                </a:moveTo>
                <a:cubicBezTo>
                  <a:pt x="264795" y="401003"/>
                  <a:pt x="260985" y="400050"/>
                  <a:pt x="259080" y="400050"/>
                </a:cubicBezTo>
                <a:cubicBezTo>
                  <a:pt x="259080" y="398145"/>
                  <a:pt x="260985" y="400050"/>
                  <a:pt x="263843" y="399098"/>
                </a:cubicBezTo>
                <a:close/>
                <a:moveTo>
                  <a:pt x="352425" y="369570"/>
                </a:moveTo>
                <a:cubicBezTo>
                  <a:pt x="354330" y="367665"/>
                  <a:pt x="359093" y="368618"/>
                  <a:pt x="363855" y="367665"/>
                </a:cubicBezTo>
                <a:cubicBezTo>
                  <a:pt x="362903" y="369570"/>
                  <a:pt x="358140" y="368618"/>
                  <a:pt x="359093" y="370523"/>
                </a:cubicBezTo>
                <a:cubicBezTo>
                  <a:pt x="357188" y="369570"/>
                  <a:pt x="353378" y="370523"/>
                  <a:pt x="352425" y="369570"/>
                </a:cubicBezTo>
                <a:close/>
                <a:moveTo>
                  <a:pt x="360045" y="370523"/>
                </a:moveTo>
                <a:cubicBezTo>
                  <a:pt x="361950" y="369570"/>
                  <a:pt x="367665" y="367665"/>
                  <a:pt x="367665" y="370523"/>
                </a:cubicBezTo>
                <a:cubicBezTo>
                  <a:pt x="363855" y="370523"/>
                  <a:pt x="363855" y="370523"/>
                  <a:pt x="360045" y="370523"/>
                </a:cubicBezTo>
                <a:close/>
                <a:moveTo>
                  <a:pt x="291465" y="403860"/>
                </a:moveTo>
                <a:cubicBezTo>
                  <a:pt x="290513" y="404813"/>
                  <a:pt x="289560" y="404813"/>
                  <a:pt x="287655" y="404813"/>
                </a:cubicBezTo>
                <a:cubicBezTo>
                  <a:pt x="287655" y="403860"/>
                  <a:pt x="288608" y="403860"/>
                  <a:pt x="288608" y="402908"/>
                </a:cubicBezTo>
                <a:cubicBezTo>
                  <a:pt x="286703" y="402908"/>
                  <a:pt x="284798" y="405765"/>
                  <a:pt x="281940" y="404813"/>
                </a:cubicBezTo>
                <a:cubicBezTo>
                  <a:pt x="285750" y="403860"/>
                  <a:pt x="281940" y="401955"/>
                  <a:pt x="285750" y="402908"/>
                </a:cubicBezTo>
                <a:cubicBezTo>
                  <a:pt x="284798" y="401003"/>
                  <a:pt x="280988" y="401955"/>
                  <a:pt x="280035" y="400050"/>
                </a:cubicBezTo>
                <a:cubicBezTo>
                  <a:pt x="280035" y="399098"/>
                  <a:pt x="283845" y="400050"/>
                  <a:pt x="284798" y="399098"/>
                </a:cubicBezTo>
                <a:cubicBezTo>
                  <a:pt x="284798" y="401003"/>
                  <a:pt x="286703" y="401003"/>
                  <a:pt x="286703" y="401955"/>
                </a:cubicBezTo>
                <a:cubicBezTo>
                  <a:pt x="288608" y="401003"/>
                  <a:pt x="289560" y="399098"/>
                  <a:pt x="292418" y="399098"/>
                </a:cubicBezTo>
                <a:cubicBezTo>
                  <a:pt x="292418" y="401955"/>
                  <a:pt x="287655" y="401003"/>
                  <a:pt x="291465" y="403860"/>
                </a:cubicBezTo>
                <a:close/>
                <a:moveTo>
                  <a:pt x="230505" y="373380"/>
                </a:moveTo>
                <a:cubicBezTo>
                  <a:pt x="233363" y="373380"/>
                  <a:pt x="232410" y="376238"/>
                  <a:pt x="229553" y="375285"/>
                </a:cubicBezTo>
                <a:cubicBezTo>
                  <a:pt x="229553" y="374333"/>
                  <a:pt x="229553" y="374333"/>
                  <a:pt x="228600" y="374333"/>
                </a:cubicBezTo>
                <a:cubicBezTo>
                  <a:pt x="229553" y="373380"/>
                  <a:pt x="230505" y="373380"/>
                  <a:pt x="230505" y="373380"/>
                </a:cubicBezTo>
                <a:close/>
                <a:moveTo>
                  <a:pt x="314325" y="329565"/>
                </a:moveTo>
                <a:cubicBezTo>
                  <a:pt x="312420" y="331470"/>
                  <a:pt x="308610" y="328613"/>
                  <a:pt x="310515" y="327660"/>
                </a:cubicBezTo>
                <a:cubicBezTo>
                  <a:pt x="313373" y="326708"/>
                  <a:pt x="312420" y="329565"/>
                  <a:pt x="314325" y="329565"/>
                </a:cubicBezTo>
                <a:close/>
                <a:moveTo>
                  <a:pt x="260033" y="378143"/>
                </a:moveTo>
                <a:cubicBezTo>
                  <a:pt x="260033" y="377190"/>
                  <a:pt x="260985" y="378143"/>
                  <a:pt x="261938" y="377190"/>
                </a:cubicBezTo>
                <a:cubicBezTo>
                  <a:pt x="261938" y="376238"/>
                  <a:pt x="261938" y="376238"/>
                  <a:pt x="260985" y="376238"/>
                </a:cubicBezTo>
                <a:cubicBezTo>
                  <a:pt x="261938" y="374333"/>
                  <a:pt x="263843" y="376238"/>
                  <a:pt x="264795" y="376238"/>
                </a:cubicBezTo>
                <a:cubicBezTo>
                  <a:pt x="263843" y="377190"/>
                  <a:pt x="261938" y="378143"/>
                  <a:pt x="260033" y="378143"/>
                </a:cubicBezTo>
                <a:close/>
                <a:moveTo>
                  <a:pt x="219075" y="395288"/>
                </a:moveTo>
                <a:cubicBezTo>
                  <a:pt x="220028" y="397193"/>
                  <a:pt x="216218" y="396240"/>
                  <a:pt x="214313" y="396240"/>
                </a:cubicBezTo>
                <a:cubicBezTo>
                  <a:pt x="214313" y="395288"/>
                  <a:pt x="217170" y="395288"/>
                  <a:pt x="219075" y="395288"/>
                </a:cubicBezTo>
                <a:close/>
                <a:moveTo>
                  <a:pt x="300038" y="327660"/>
                </a:moveTo>
                <a:cubicBezTo>
                  <a:pt x="302895" y="327660"/>
                  <a:pt x="306705" y="327660"/>
                  <a:pt x="307658" y="328613"/>
                </a:cubicBezTo>
                <a:cubicBezTo>
                  <a:pt x="300990" y="327660"/>
                  <a:pt x="302895" y="330518"/>
                  <a:pt x="299085" y="331470"/>
                </a:cubicBezTo>
                <a:cubicBezTo>
                  <a:pt x="298133" y="329565"/>
                  <a:pt x="300038" y="329565"/>
                  <a:pt x="300038" y="327660"/>
                </a:cubicBezTo>
                <a:close/>
                <a:moveTo>
                  <a:pt x="306705" y="381953"/>
                </a:moveTo>
                <a:cubicBezTo>
                  <a:pt x="307658" y="381953"/>
                  <a:pt x="307658" y="380048"/>
                  <a:pt x="306705" y="380048"/>
                </a:cubicBezTo>
                <a:cubicBezTo>
                  <a:pt x="310515" y="378143"/>
                  <a:pt x="309563" y="381000"/>
                  <a:pt x="311468" y="381953"/>
                </a:cubicBezTo>
                <a:cubicBezTo>
                  <a:pt x="310515" y="383858"/>
                  <a:pt x="309563" y="381000"/>
                  <a:pt x="306705" y="381953"/>
                </a:cubicBezTo>
                <a:close/>
                <a:moveTo>
                  <a:pt x="198120" y="395288"/>
                </a:moveTo>
                <a:cubicBezTo>
                  <a:pt x="200025" y="392430"/>
                  <a:pt x="207645" y="393383"/>
                  <a:pt x="209550" y="394335"/>
                </a:cubicBezTo>
                <a:cubicBezTo>
                  <a:pt x="208598" y="396240"/>
                  <a:pt x="200025" y="395288"/>
                  <a:pt x="198120" y="395288"/>
                </a:cubicBezTo>
                <a:close/>
                <a:moveTo>
                  <a:pt x="185738" y="390525"/>
                </a:moveTo>
                <a:lnTo>
                  <a:pt x="187643" y="390525"/>
                </a:lnTo>
                <a:cubicBezTo>
                  <a:pt x="187643" y="390525"/>
                  <a:pt x="187643" y="391478"/>
                  <a:pt x="188595" y="391478"/>
                </a:cubicBezTo>
                <a:cubicBezTo>
                  <a:pt x="187643" y="392430"/>
                  <a:pt x="187643" y="393383"/>
                  <a:pt x="185738" y="393383"/>
                </a:cubicBezTo>
                <a:cubicBezTo>
                  <a:pt x="185738" y="391478"/>
                  <a:pt x="187643" y="392430"/>
                  <a:pt x="185738" y="390525"/>
                </a:cubicBezTo>
                <a:close/>
                <a:moveTo>
                  <a:pt x="333375" y="382905"/>
                </a:moveTo>
                <a:lnTo>
                  <a:pt x="336233" y="382905"/>
                </a:lnTo>
                <a:cubicBezTo>
                  <a:pt x="337185" y="384810"/>
                  <a:pt x="332423" y="384810"/>
                  <a:pt x="333375" y="382905"/>
                </a:cubicBezTo>
                <a:close/>
                <a:moveTo>
                  <a:pt x="307658" y="400050"/>
                </a:moveTo>
                <a:cubicBezTo>
                  <a:pt x="306705" y="401955"/>
                  <a:pt x="302895" y="401955"/>
                  <a:pt x="300038" y="401003"/>
                </a:cubicBezTo>
                <a:cubicBezTo>
                  <a:pt x="300038" y="400050"/>
                  <a:pt x="302895" y="400050"/>
                  <a:pt x="301943" y="399098"/>
                </a:cubicBezTo>
                <a:cubicBezTo>
                  <a:pt x="303848" y="399098"/>
                  <a:pt x="301943" y="401955"/>
                  <a:pt x="305753" y="401003"/>
                </a:cubicBezTo>
                <a:cubicBezTo>
                  <a:pt x="301943" y="399098"/>
                  <a:pt x="305753" y="398145"/>
                  <a:pt x="307658" y="400050"/>
                </a:cubicBezTo>
                <a:close/>
                <a:moveTo>
                  <a:pt x="378143" y="386715"/>
                </a:moveTo>
                <a:cubicBezTo>
                  <a:pt x="379095" y="388620"/>
                  <a:pt x="377190" y="388620"/>
                  <a:pt x="377190" y="389573"/>
                </a:cubicBezTo>
                <a:lnTo>
                  <a:pt x="373380" y="389573"/>
                </a:lnTo>
                <a:cubicBezTo>
                  <a:pt x="372428" y="387668"/>
                  <a:pt x="372428" y="387668"/>
                  <a:pt x="373380" y="385763"/>
                </a:cubicBezTo>
                <a:cubicBezTo>
                  <a:pt x="374333" y="385763"/>
                  <a:pt x="375285" y="387668"/>
                  <a:pt x="378143" y="386715"/>
                </a:cubicBezTo>
                <a:close/>
                <a:moveTo>
                  <a:pt x="344805" y="381953"/>
                </a:moveTo>
                <a:cubicBezTo>
                  <a:pt x="344805" y="382905"/>
                  <a:pt x="341948" y="382905"/>
                  <a:pt x="340043" y="382905"/>
                </a:cubicBezTo>
                <a:cubicBezTo>
                  <a:pt x="339090" y="381000"/>
                  <a:pt x="342900" y="381953"/>
                  <a:pt x="344805" y="381953"/>
                </a:cubicBezTo>
                <a:close/>
                <a:moveTo>
                  <a:pt x="365760" y="391478"/>
                </a:moveTo>
                <a:cubicBezTo>
                  <a:pt x="366713" y="390525"/>
                  <a:pt x="370523" y="390525"/>
                  <a:pt x="369570" y="387668"/>
                </a:cubicBezTo>
                <a:cubicBezTo>
                  <a:pt x="363855" y="384810"/>
                  <a:pt x="358140" y="386715"/>
                  <a:pt x="349568" y="384810"/>
                </a:cubicBezTo>
                <a:cubicBezTo>
                  <a:pt x="349568" y="385763"/>
                  <a:pt x="349568" y="386715"/>
                  <a:pt x="348615" y="386715"/>
                </a:cubicBezTo>
                <a:cubicBezTo>
                  <a:pt x="344805" y="384810"/>
                  <a:pt x="339090" y="384810"/>
                  <a:pt x="334328" y="385763"/>
                </a:cubicBezTo>
                <a:cubicBezTo>
                  <a:pt x="334328" y="384810"/>
                  <a:pt x="331470" y="384810"/>
                  <a:pt x="332423" y="382905"/>
                </a:cubicBezTo>
                <a:cubicBezTo>
                  <a:pt x="328613" y="382905"/>
                  <a:pt x="333375" y="383858"/>
                  <a:pt x="330518" y="383858"/>
                </a:cubicBezTo>
                <a:cubicBezTo>
                  <a:pt x="328613" y="381000"/>
                  <a:pt x="335280" y="381953"/>
                  <a:pt x="336233" y="380048"/>
                </a:cubicBezTo>
                <a:cubicBezTo>
                  <a:pt x="337185" y="381953"/>
                  <a:pt x="338138" y="380048"/>
                  <a:pt x="340043" y="380048"/>
                </a:cubicBezTo>
                <a:cubicBezTo>
                  <a:pt x="341948" y="381953"/>
                  <a:pt x="345758" y="380048"/>
                  <a:pt x="348615" y="379095"/>
                </a:cubicBezTo>
                <a:cubicBezTo>
                  <a:pt x="346710" y="379095"/>
                  <a:pt x="345758" y="377190"/>
                  <a:pt x="343853" y="377190"/>
                </a:cubicBezTo>
                <a:cubicBezTo>
                  <a:pt x="341948" y="378143"/>
                  <a:pt x="345758" y="379095"/>
                  <a:pt x="342900" y="379095"/>
                </a:cubicBezTo>
                <a:cubicBezTo>
                  <a:pt x="340043" y="378143"/>
                  <a:pt x="337185" y="377190"/>
                  <a:pt x="334328" y="377190"/>
                </a:cubicBezTo>
                <a:cubicBezTo>
                  <a:pt x="336233" y="376238"/>
                  <a:pt x="337185" y="375285"/>
                  <a:pt x="337185" y="373380"/>
                </a:cubicBezTo>
                <a:cubicBezTo>
                  <a:pt x="334328" y="374333"/>
                  <a:pt x="334328" y="374333"/>
                  <a:pt x="332423" y="373380"/>
                </a:cubicBezTo>
                <a:cubicBezTo>
                  <a:pt x="332423" y="374333"/>
                  <a:pt x="332423" y="375285"/>
                  <a:pt x="331470" y="375285"/>
                </a:cubicBezTo>
                <a:cubicBezTo>
                  <a:pt x="330518" y="373380"/>
                  <a:pt x="328613" y="375285"/>
                  <a:pt x="326708" y="375285"/>
                </a:cubicBezTo>
                <a:cubicBezTo>
                  <a:pt x="328613" y="374333"/>
                  <a:pt x="325755" y="373380"/>
                  <a:pt x="324803" y="374333"/>
                </a:cubicBezTo>
                <a:cubicBezTo>
                  <a:pt x="327660" y="375285"/>
                  <a:pt x="331470" y="376238"/>
                  <a:pt x="333375" y="378143"/>
                </a:cubicBezTo>
                <a:cubicBezTo>
                  <a:pt x="329565" y="378143"/>
                  <a:pt x="327660" y="376238"/>
                  <a:pt x="325755" y="375285"/>
                </a:cubicBezTo>
                <a:cubicBezTo>
                  <a:pt x="325755" y="378143"/>
                  <a:pt x="318135" y="381000"/>
                  <a:pt x="312420" y="379095"/>
                </a:cubicBezTo>
                <a:cubicBezTo>
                  <a:pt x="313373" y="381000"/>
                  <a:pt x="315278" y="381953"/>
                  <a:pt x="318135" y="382905"/>
                </a:cubicBezTo>
                <a:cubicBezTo>
                  <a:pt x="322898" y="379095"/>
                  <a:pt x="329565" y="382905"/>
                  <a:pt x="331470" y="384810"/>
                </a:cubicBezTo>
                <a:cubicBezTo>
                  <a:pt x="327660" y="386715"/>
                  <a:pt x="325755" y="381000"/>
                  <a:pt x="322898" y="382905"/>
                </a:cubicBezTo>
                <a:cubicBezTo>
                  <a:pt x="325755" y="382905"/>
                  <a:pt x="325755" y="383858"/>
                  <a:pt x="326708" y="384810"/>
                </a:cubicBezTo>
                <a:cubicBezTo>
                  <a:pt x="321945" y="383858"/>
                  <a:pt x="323850" y="387668"/>
                  <a:pt x="318135" y="386715"/>
                </a:cubicBezTo>
                <a:cubicBezTo>
                  <a:pt x="317183" y="385763"/>
                  <a:pt x="316230" y="384810"/>
                  <a:pt x="315278" y="383858"/>
                </a:cubicBezTo>
                <a:cubicBezTo>
                  <a:pt x="314325" y="385763"/>
                  <a:pt x="312420" y="388620"/>
                  <a:pt x="308610" y="387668"/>
                </a:cubicBezTo>
                <a:cubicBezTo>
                  <a:pt x="309563" y="389573"/>
                  <a:pt x="308610" y="389573"/>
                  <a:pt x="309563" y="390525"/>
                </a:cubicBezTo>
                <a:cubicBezTo>
                  <a:pt x="308610" y="390525"/>
                  <a:pt x="305753" y="389573"/>
                  <a:pt x="305753" y="390525"/>
                </a:cubicBezTo>
                <a:cubicBezTo>
                  <a:pt x="307658" y="390525"/>
                  <a:pt x="305753" y="391478"/>
                  <a:pt x="305753" y="392430"/>
                </a:cubicBezTo>
                <a:cubicBezTo>
                  <a:pt x="308610" y="392430"/>
                  <a:pt x="307658" y="391478"/>
                  <a:pt x="310515" y="391478"/>
                </a:cubicBezTo>
                <a:cubicBezTo>
                  <a:pt x="310515" y="390525"/>
                  <a:pt x="309563" y="388620"/>
                  <a:pt x="311468" y="388620"/>
                </a:cubicBezTo>
                <a:cubicBezTo>
                  <a:pt x="313373" y="389573"/>
                  <a:pt x="311468" y="390525"/>
                  <a:pt x="310515" y="391478"/>
                </a:cubicBezTo>
                <a:cubicBezTo>
                  <a:pt x="312420" y="391478"/>
                  <a:pt x="312420" y="392430"/>
                  <a:pt x="314325" y="391478"/>
                </a:cubicBezTo>
                <a:cubicBezTo>
                  <a:pt x="315278" y="389573"/>
                  <a:pt x="312420" y="390525"/>
                  <a:pt x="311468" y="389573"/>
                </a:cubicBezTo>
                <a:cubicBezTo>
                  <a:pt x="313373" y="389573"/>
                  <a:pt x="313373" y="390525"/>
                  <a:pt x="315278" y="389573"/>
                </a:cubicBezTo>
                <a:cubicBezTo>
                  <a:pt x="316230" y="387668"/>
                  <a:pt x="311468" y="389573"/>
                  <a:pt x="311468" y="387668"/>
                </a:cubicBezTo>
                <a:cubicBezTo>
                  <a:pt x="315278" y="386715"/>
                  <a:pt x="319088" y="386715"/>
                  <a:pt x="320040" y="383858"/>
                </a:cubicBezTo>
                <a:cubicBezTo>
                  <a:pt x="320040" y="384810"/>
                  <a:pt x="321945" y="384810"/>
                  <a:pt x="321945" y="386715"/>
                </a:cubicBezTo>
                <a:cubicBezTo>
                  <a:pt x="320040" y="386715"/>
                  <a:pt x="317183" y="386715"/>
                  <a:pt x="316230" y="387668"/>
                </a:cubicBezTo>
                <a:cubicBezTo>
                  <a:pt x="317183" y="387668"/>
                  <a:pt x="317183" y="387668"/>
                  <a:pt x="317183" y="388620"/>
                </a:cubicBezTo>
                <a:cubicBezTo>
                  <a:pt x="317183" y="388620"/>
                  <a:pt x="317183" y="389573"/>
                  <a:pt x="318135" y="389573"/>
                </a:cubicBezTo>
                <a:cubicBezTo>
                  <a:pt x="318135" y="388620"/>
                  <a:pt x="321945" y="387668"/>
                  <a:pt x="321945" y="388620"/>
                </a:cubicBezTo>
                <a:cubicBezTo>
                  <a:pt x="320040" y="391478"/>
                  <a:pt x="315278" y="388620"/>
                  <a:pt x="313373" y="390525"/>
                </a:cubicBezTo>
                <a:cubicBezTo>
                  <a:pt x="317183" y="392430"/>
                  <a:pt x="320993" y="389573"/>
                  <a:pt x="324803" y="390525"/>
                </a:cubicBezTo>
                <a:cubicBezTo>
                  <a:pt x="322898" y="390525"/>
                  <a:pt x="322898" y="389573"/>
                  <a:pt x="322898" y="387668"/>
                </a:cubicBezTo>
                <a:cubicBezTo>
                  <a:pt x="326708" y="388620"/>
                  <a:pt x="323850" y="387668"/>
                  <a:pt x="323850" y="385763"/>
                </a:cubicBezTo>
                <a:cubicBezTo>
                  <a:pt x="327660" y="386715"/>
                  <a:pt x="329565" y="384810"/>
                  <a:pt x="332423" y="385763"/>
                </a:cubicBezTo>
                <a:cubicBezTo>
                  <a:pt x="329565" y="385763"/>
                  <a:pt x="326708" y="386715"/>
                  <a:pt x="324803" y="389573"/>
                </a:cubicBezTo>
                <a:cubicBezTo>
                  <a:pt x="326708" y="391478"/>
                  <a:pt x="328613" y="387668"/>
                  <a:pt x="329565" y="388620"/>
                </a:cubicBezTo>
                <a:cubicBezTo>
                  <a:pt x="329565" y="389573"/>
                  <a:pt x="328613" y="389573"/>
                  <a:pt x="327660" y="390525"/>
                </a:cubicBezTo>
                <a:cubicBezTo>
                  <a:pt x="331470" y="389573"/>
                  <a:pt x="332423" y="393383"/>
                  <a:pt x="332423" y="392430"/>
                </a:cubicBezTo>
                <a:cubicBezTo>
                  <a:pt x="333375" y="390525"/>
                  <a:pt x="328613" y="390525"/>
                  <a:pt x="330518" y="389573"/>
                </a:cubicBezTo>
                <a:cubicBezTo>
                  <a:pt x="333375" y="391478"/>
                  <a:pt x="337185" y="391478"/>
                  <a:pt x="340043" y="392430"/>
                </a:cubicBezTo>
                <a:cubicBezTo>
                  <a:pt x="341948" y="391478"/>
                  <a:pt x="339090" y="390525"/>
                  <a:pt x="340995" y="390525"/>
                </a:cubicBezTo>
                <a:cubicBezTo>
                  <a:pt x="341948" y="392430"/>
                  <a:pt x="345758" y="391478"/>
                  <a:pt x="347663" y="390525"/>
                </a:cubicBezTo>
                <a:cubicBezTo>
                  <a:pt x="345758" y="389573"/>
                  <a:pt x="343853" y="389573"/>
                  <a:pt x="342900" y="387668"/>
                </a:cubicBezTo>
                <a:cubicBezTo>
                  <a:pt x="348615" y="386715"/>
                  <a:pt x="349568" y="387668"/>
                  <a:pt x="352425" y="388620"/>
                </a:cubicBezTo>
                <a:cubicBezTo>
                  <a:pt x="353378" y="387668"/>
                  <a:pt x="350520" y="386715"/>
                  <a:pt x="352425" y="386715"/>
                </a:cubicBezTo>
                <a:cubicBezTo>
                  <a:pt x="355283" y="386715"/>
                  <a:pt x="354330" y="385763"/>
                  <a:pt x="356235" y="385763"/>
                </a:cubicBezTo>
                <a:cubicBezTo>
                  <a:pt x="355283" y="389573"/>
                  <a:pt x="360998" y="385763"/>
                  <a:pt x="362903" y="387668"/>
                </a:cubicBezTo>
                <a:cubicBezTo>
                  <a:pt x="367665" y="389573"/>
                  <a:pt x="362903" y="389573"/>
                  <a:pt x="365760" y="391478"/>
                </a:cubicBezTo>
                <a:close/>
                <a:moveTo>
                  <a:pt x="336233" y="390525"/>
                </a:moveTo>
                <a:cubicBezTo>
                  <a:pt x="334328" y="389573"/>
                  <a:pt x="338138" y="388620"/>
                  <a:pt x="337185" y="387668"/>
                </a:cubicBezTo>
                <a:cubicBezTo>
                  <a:pt x="340043" y="389573"/>
                  <a:pt x="342900" y="387668"/>
                  <a:pt x="347663" y="387668"/>
                </a:cubicBezTo>
                <a:cubicBezTo>
                  <a:pt x="344805" y="388620"/>
                  <a:pt x="339090" y="388620"/>
                  <a:pt x="336233" y="390525"/>
                </a:cubicBezTo>
                <a:close/>
                <a:moveTo>
                  <a:pt x="400050" y="409575"/>
                </a:moveTo>
                <a:cubicBezTo>
                  <a:pt x="400050" y="408623"/>
                  <a:pt x="401003" y="408623"/>
                  <a:pt x="401003" y="407670"/>
                </a:cubicBezTo>
                <a:cubicBezTo>
                  <a:pt x="402908" y="407670"/>
                  <a:pt x="402908" y="408623"/>
                  <a:pt x="404813" y="408623"/>
                </a:cubicBezTo>
                <a:cubicBezTo>
                  <a:pt x="404813" y="409575"/>
                  <a:pt x="401003" y="408623"/>
                  <a:pt x="400050" y="409575"/>
                </a:cubicBezTo>
                <a:close/>
                <a:moveTo>
                  <a:pt x="390525" y="404813"/>
                </a:moveTo>
                <a:cubicBezTo>
                  <a:pt x="390525" y="403860"/>
                  <a:pt x="393383" y="401003"/>
                  <a:pt x="391478" y="401955"/>
                </a:cubicBezTo>
                <a:cubicBezTo>
                  <a:pt x="389573" y="401955"/>
                  <a:pt x="393383" y="400050"/>
                  <a:pt x="394335" y="401003"/>
                </a:cubicBezTo>
                <a:cubicBezTo>
                  <a:pt x="394335" y="401955"/>
                  <a:pt x="394335" y="402908"/>
                  <a:pt x="392430" y="402908"/>
                </a:cubicBezTo>
                <a:cubicBezTo>
                  <a:pt x="393383" y="403860"/>
                  <a:pt x="394335" y="403860"/>
                  <a:pt x="396240" y="402908"/>
                </a:cubicBezTo>
                <a:cubicBezTo>
                  <a:pt x="396240" y="401955"/>
                  <a:pt x="396240" y="401003"/>
                  <a:pt x="395288" y="401003"/>
                </a:cubicBezTo>
                <a:cubicBezTo>
                  <a:pt x="395288" y="400050"/>
                  <a:pt x="402908" y="401955"/>
                  <a:pt x="399098" y="401955"/>
                </a:cubicBezTo>
                <a:cubicBezTo>
                  <a:pt x="400050" y="402908"/>
                  <a:pt x="403860" y="401955"/>
                  <a:pt x="401955" y="400050"/>
                </a:cubicBezTo>
                <a:cubicBezTo>
                  <a:pt x="402908" y="400050"/>
                  <a:pt x="402908" y="401003"/>
                  <a:pt x="404813" y="400050"/>
                </a:cubicBezTo>
                <a:cubicBezTo>
                  <a:pt x="404813" y="402908"/>
                  <a:pt x="403860" y="401003"/>
                  <a:pt x="403860" y="404813"/>
                </a:cubicBezTo>
                <a:cubicBezTo>
                  <a:pt x="398145" y="406718"/>
                  <a:pt x="395288" y="405765"/>
                  <a:pt x="390525" y="404813"/>
                </a:cubicBezTo>
                <a:close/>
                <a:moveTo>
                  <a:pt x="383858" y="404813"/>
                </a:moveTo>
                <a:cubicBezTo>
                  <a:pt x="381953" y="403860"/>
                  <a:pt x="386715" y="402908"/>
                  <a:pt x="386715" y="403860"/>
                </a:cubicBezTo>
                <a:cubicBezTo>
                  <a:pt x="388620" y="402908"/>
                  <a:pt x="385763" y="402908"/>
                  <a:pt x="387668" y="401955"/>
                </a:cubicBezTo>
                <a:cubicBezTo>
                  <a:pt x="389573" y="401955"/>
                  <a:pt x="389573" y="402908"/>
                  <a:pt x="390525" y="404813"/>
                </a:cubicBezTo>
                <a:lnTo>
                  <a:pt x="383858" y="404813"/>
                </a:lnTo>
                <a:close/>
                <a:moveTo>
                  <a:pt x="381953" y="387668"/>
                </a:moveTo>
                <a:cubicBezTo>
                  <a:pt x="381000" y="387668"/>
                  <a:pt x="381000" y="386715"/>
                  <a:pt x="381000" y="385763"/>
                </a:cubicBezTo>
                <a:cubicBezTo>
                  <a:pt x="382905" y="385763"/>
                  <a:pt x="383858" y="385763"/>
                  <a:pt x="384810" y="385763"/>
                </a:cubicBezTo>
                <a:cubicBezTo>
                  <a:pt x="385763" y="388620"/>
                  <a:pt x="381953" y="386715"/>
                  <a:pt x="381953" y="387668"/>
                </a:cubicBezTo>
                <a:close/>
                <a:moveTo>
                  <a:pt x="327660" y="398145"/>
                </a:moveTo>
                <a:cubicBezTo>
                  <a:pt x="325755" y="401003"/>
                  <a:pt x="319088" y="398145"/>
                  <a:pt x="316230" y="398145"/>
                </a:cubicBezTo>
                <a:cubicBezTo>
                  <a:pt x="320040" y="397193"/>
                  <a:pt x="324803" y="400050"/>
                  <a:pt x="327660" y="398145"/>
                </a:cubicBezTo>
                <a:close/>
                <a:moveTo>
                  <a:pt x="339090" y="400050"/>
                </a:moveTo>
                <a:cubicBezTo>
                  <a:pt x="338138" y="401955"/>
                  <a:pt x="342900" y="401955"/>
                  <a:pt x="348615" y="401955"/>
                </a:cubicBezTo>
                <a:cubicBezTo>
                  <a:pt x="348615" y="401955"/>
                  <a:pt x="347663" y="402908"/>
                  <a:pt x="347663" y="403860"/>
                </a:cubicBezTo>
                <a:cubicBezTo>
                  <a:pt x="344805" y="404813"/>
                  <a:pt x="344805" y="402908"/>
                  <a:pt x="343853" y="402908"/>
                </a:cubicBezTo>
                <a:cubicBezTo>
                  <a:pt x="344805" y="404813"/>
                  <a:pt x="340043" y="402908"/>
                  <a:pt x="339090" y="404813"/>
                </a:cubicBezTo>
                <a:cubicBezTo>
                  <a:pt x="338138" y="404813"/>
                  <a:pt x="335280" y="401003"/>
                  <a:pt x="335280" y="403860"/>
                </a:cubicBezTo>
                <a:cubicBezTo>
                  <a:pt x="334328" y="403860"/>
                  <a:pt x="333375" y="402908"/>
                  <a:pt x="331470" y="402908"/>
                </a:cubicBezTo>
                <a:cubicBezTo>
                  <a:pt x="331470" y="401003"/>
                  <a:pt x="337185" y="401955"/>
                  <a:pt x="339090" y="400050"/>
                </a:cubicBezTo>
                <a:close/>
                <a:moveTo>
                  <a:pt x="319088" y="401955"/>
                </a:moveTo>
                <a:cubicBezTo>
                  <a:pt x="320040" y="401003"/>
                  <a:pt x="323850" y="401003"/>
                  <a:pt x="326708" y="401003"/>
                </a:cubicBezTo>
                <a:cubicBezTo>
                  <a:pt x="321945" y="403860"/>
                  <a:pt x="318135" y="401955"/>
                  <a:pt x="313373" y="401955"/>
                </a:cubicBezTo>
                <a:cubicBezTo>
                  <a:pt x="312420" y="400050"/>
                  <a:pt x="317183" y="401003"/>
                  <a:pt x="317183" y="400050"/>
                </a:cubicBezTo>
                <a:cubicBezTo>
                  <a:pt x="320040" y="400050"/>
                  <a:pt x="317183" y="401003"/>
                  <a:pt x="319088" y="401955"/>
                </a:cubicBezTo>
                <a:close/>
                <a:moveTo>
                  <a:pt x="355283" y="401955"/>
                </a:moveTo>
                <a:cubicBezTo>
                  <a:pt x="358140" y="402908"/>
                  <a:pt x="352425" y="405765"/>
                  <a:pt x="352425" y="402908"/>
                </a:cubicBezTo>
                <a:cubicBezTo>
                  <a:pt x="353378" y="401955"/>
                  <a:pt x="355283" y="401955"/>
                  <a:pt x="355283" y="401955"/>
                </a:cubicBezTo>
                <a:close/>
                <a:moveTo>
                  <a:pt x="357188" y="391478"/>
                </a:moveTo>
                <a:cubicBezTo>
                  <a:pt x="354330" y="391478"/>
                  <a:pt x="354330" y="389573"/>
                  <a:pt x="352425" y="389573"/>
                </a:cubicBezTo>
                <a:cubicBezTo>
                  <a:pt x="354330" y="387668"/>
                  <a:pt x="357188" y="390525"/>
                  <a:pt x="357188" y="391478"/>
                </a:cubicBezTo>
                <a:close/>
                <a:moveTo>
                  <a:pt x="360998" y="391478"/>
                </a:moveTo>
                <a:cubicBezTo>
                  <a:pt x="362903" y="390525"/>
                  <a:pt x="360998" y="390525"/>
                  <a:pt x="360998" y="388620"/>
                </a:cubicBezTo>
                <a:cubicBezTo>
                  <a:pt x="363855" y="388620"/>
                  <a:pt x="363855" y="389573"/>
                  <a:pt x="364808" y="391478"/>
                </a:cubicBezTo>
                <a:lnTo>
                  <a:pt x="360998" y="391478"/>
                </a:lnTo>
                <a:close/>
                <a:moveTo>
                  <a:pt x="346710" y="405765"/>
                </a:moveTo>
                <a:cubicBezTo>
                  <a:pt x="346710" y="403860"/>
                  <a:pt x="349568" y="403860"/>
                  <a:pt x="350520" y="402908"/>
                </a:cubicBezTo>
                <a:cubicBezTo>
                  <a:pt x="352425" y="403860"/>
                  <a:pt x="350520" y="403860"/>
                  <a:pt x="351473" y="405765"/>
                </a:cubicBezTo>
                <a:cubicBezTo>
                  <a:pt x="350520" y="404813"/>
                  <a:pt x="349568" y="406718"/>
                  <a:pt x="346710" y="405765"/>
                </a:cubicBezTo>
                <a:close/>
                <a:moveTo>
                  <a:pt x="270510" y="360998"/>
                </a:moveTo>
                <a:cubicBezTo>
                  <a:pt x="269558" y="362903"/>
                  <a:pt x="266700" y="360998"/>
                  <a:pt x="267653" y="362903"/>
                </a:cubicBezTo>
                <a:cubicBezTo>
                  <a:pt x="263843" y="362903"/>
                  <a:pt x="263843" y="361950"/>
                  <a:pt x="260985" y="362903"/>
                </a:cubicBezTo>
                <a:cubicBezTo>
                  <a:pt x="260985" y="360045"/>
                  <a:pt x="265748" y="360045"/>
                  <a:pt x="270510" y="360998"/>
                </a:cubicBezTo>
                <a:close/>
                <a:moveTo>
                  <a:pt x="178118" y="431483"/>
                </a:moveTo>
                <a:cubicBezTo>
                  <a:pt x="177165" y="431483"/>
                  <a:pt x="176213" y="432435"/>
                  <a:pt x="175260" y="432435"/>
                </a:cubicBezTo>
                <a:cubicBezTo>
                  <a:pt x="175260" y="431483"/>
                  <a:pt x="176213" y="431483"/>
                  <a:pt x="176213" y="430530"/>
                </a:cubicBezTo>
                <a:cubicBezTo>
                  <a:pt x="176213" y="429578"/>
                  <a:pt x="175260" y="430530"/>
                  <a:pt x="174308" y="429578"/>
                </a:cubicBezTo>
                <a:cubicBezTo>
                  <a:pt x="174308" y="428625"/>
                  <a:pt x="179070" y="429578"/>
                  <a:pt x="178118" y="431483"/>
                </a:cubicBezTo>
                <a:close/>
                <a:moveTo>
                  <a:pt x="104775" y="430530"/>
                </a:moveTo>
                <a:cubicBezTo>
                  <a:pt x="106680" y="430530"/>
                  <a:pt x="106680" y="428625"/>
                  <a:pt x="108585" y="428625"/>
                </a:cubicBezTo>
                <a:cubicBezTo>
                  <a:pt x="108585" y="428625"/>
                  <a:pt x="108585" y="428625"/>
                  <a:pt x="108585" y="428625"/>
                </a:cubicBezTo>
                <a:cubicBezTo>
                  <a:pt x="108585" y="430530"/>
                  <a:pt x="106680" y="430530"/>
                  <a:pt x="108585" y="431483"/>
                </a:cubicBezTo>
                <a:cubicBezTo>
                  <a:pt x="108585" y="432435"/>
                  <a:pt x="108585" y="434340"/>
                  <a:pt x="108585" y="435293"/>
                </a:cubicBezTo>
                <a:cubicBezTo>
                  <a:pt x="108585" y="435293"/>
                  <a:pt x="108585" y="436245"/>
                  <a:pt x="108585" y="436245"/>
                </a:cubicBezTo>
                <a:cubicBezTo>
                  <a:pt x="107633" y="435293"/>
                  <a:pt x="104775" y="436245"/>
                  <a:pt x="103823" y="436245"/>
                </a:cubicBezTo>
                <a:cubicBezTo>
                  <a:pt x="103823" y="435293"/>
                  <a:pt x="104775" y="435293"/>
                  <a:pt x="104775" y="434340"/>
                </a:cubicBezTo>
                <a:cubicBezTo>
                  <a:pt x="103823" y="434340"/>
                  <a:pt x="103823" y="432435"/>
                  <a:pt x="104775" y="430530"/>
                </a:cubicBezTo>
                <a:close/>
                <a:moveTo>
                  <a:pt x="102870" y="437198"/>
                </a:moveTo>
                <a:cubicBezTo>
                  <a:pt x="104775" y="437198"/>
                  <a:pt x="105728" y="437198"/>
                  <a:pt x="107633" y="437198"/>
                </a:cubicBezTo>
                <a:cubicBezTo>
                  <a:pt x="107633" y="438150"/>
                  <a:pt x="106680" y="439103"/>
                  <a:pt x="104775" y="439103"/>
                </a:cubicBezTo>
                <a:cubicBezTo>
                  <a:pt x="103823" y="439103"/>
                  <a:pt x="103823" y="439103"/>
                  <a:pt x="102870" y="439103"/>
                </a:cubicBezTo>
                <a:cubicBezTo>
                  <a:pt x="101918" y="439103"/>
                  <a:pt x="101918" y="438150"/>
                  <a:pt x="102870" y="437198"/>
                </a:cubicBezTo>
                <a:close/>
                <a:moveTo>
                  <a:pt x="55245" y="383858"/>
                </a:moveTo>
                <a:cubicBezTo>
                  <a:pt x="54293" y="383858"/>
                  <a:pt x="54293" y="384810"/>
                  <a:pt x="53340" y="383858"/>
                </a:cubicBezTo>
                <a:cubicBezTo>
                  <a:pt x="54293" y="383858"/>
                  <a:pt x="54293" y="383858"/>
                  <a:pt x="55245" y="383858"/>
                </a:cubicBezTo>
                <a:close/>
                <a:moveTo>
                  <a:pt x="160973" y="448628"/>
                </a:moveTo>
                <a:cubicBezTo>
                  <a:pt x="164783" y="448628"/>
                  <a:pt x="168593" y="450533"/>
                  <a:pt x="167640" y="451485"/>
                </a:cubicBezTo>
                <a:cubicBezTo>
                  <a:pt x="169545" y="450533"/>
                  <a:pt x="174308" y="449580"/>
                  <a:pt x="176213" y="450533"/>
                </a:cubicBezTo>
                <a:cubicBezTo>
                  <a:pt x="175260" y="452438"/>
                  <a:pt x="169545" y="452438"/>
                  <a:pt x="164783" y="452438"/>
                </a:cubicBezTo>
                <a:lnTo>
                  <a:pt x="164783" y="452438"/>
                </a:lnTo>
                <a:cubicBezTo>
                  <a:pt x="164783" y="452438"/>
                  <a:pt x="163830" y="452438"/>
                  <a:pt x="163830" y="452438"/>
                </a:cubicBezTo>
                <a:cubicBezTo>
                  <a:pt x="160020" y="451485"/>
                  <a:pt x="158115" y="450533"/>
                  <a:pt x="160973" y="448628"/>
                </a:cubicBezTo>
                <a:close/>
                <a:moveTo>
                  <a:pt x="210503" y="429578"/>
                </a:moveTo>
                <a:cubicBezTo>
                  <a:pt x="213360" y="430530"/>
                  <a:pt x="213360" y="429578"/>
                  <a:pt x="215265" y="429578"/>
                </a:cubicBezTo>
                <a:cubicBezTo>
                  <a:pt x="214313" y="432435"/>
                  <a:pt x="210503" y="432435"/>
                  <a:pt x="210503" y="429578"/>
                </a:cubicBezTo>
                <a:close/>
                <a:moveTo>
                  <a:pt x="195263" y="431483"/>
                </a:moveTo>
                <a:cubicBezTo>
                  <a:pt x="196215" y="429578"/>
                  <a:pt x="201930" y="430530"/>
                  <a:pt x="203835" y="429578"/>
                </a:cubicBezTo>
                <a:cubicBezTo>
                  <a:pt x="203835" y="433388"/>
                  <a:pt x="199073" y="431483"/>
                  <a:pt x="195263" y="431483"/>
                </a:cubicBezTo>
                <a:close/>
                <a:moveTo>
                  <a:pt x="267653" y="358140"/>
                </a:moveTo>
                <a:cubicBezTo>
                  <a:pt x="266700" y="359093"/>
                  <a:pt x="265748" y="360045"/>
                  <a:pt x="264795" y="360045"/>
                </a:cubicBezTo>
                <a:cubicBezTo>
                  <a:pt x="262890" y="360045"/>
                  <a:pt x="260033" y="360045"/>
                  <a:pt x="259080" y="359093"/>
                </a:cubicBezTo>
                <a:cubicBezTo>
                  <a:pt x="260033" y="356235"/>
                  <a:pt x="261938" y="359093"/>
                  <a:pt x="264795" y="359093"/>
                </a:cubicBezTo>
                <a:cubicBezTo>
                  <a:pt x="259080" y="358140"/>
                  <a:pt x="264795" y="357188"/>
                  <a:pt x="267653" y="358140"/>
                </a:cubicBezTo>
                <a:close/>
                <a:moveTo>
                  <a:pt x="140970" y="473393"/>
                </a:moveTo>
                <a:cubicBezTo>
                  <a:pt x="143828" y="475298"/>
                  <a:pt x="146685" y="478155"/>
                  <a:pt x="149543" y="481013"/>
                </a:cubicBezTo>
                <a:cubicBezTo>
                  <a:pt x="152400" y="481013"/>
                  <a:pt x="155258" y="481013"/>
                  <a:pt x="158115" y="480060"/>
                </a:cubicBezTo>
                <a:cubicBezTo>
                  <a:pt x="158115" y="478155"/>
                  <a:pt x="159068" y="477203"/>
                  <a:pt x="160973" y="476250"/>
                </a:cubicBezTo>
                <a:cubicBezTo>
                  <a:pt x="162878" y="475298"/>
                  <a:pt x="163830" y="475298"/>
                  <a:pt x="165735" y="474345"/>
                </a:cubicBezTo>
                <a:cubicBezTo>
                  <a:pt x="160020" y="474345"/>
                  <a:pt x="153353" y="474345"/>
                  <a:pt x="148590" y="475298"/>
                </a:cubicBezTo>
                <a:cubicBezTo>
                  <a:pt x="145733" y="473393"/>
                  <a:pt x="142875" y="472440"/>
                  <a:pt x="140970" y="473393"/>
                </a:cubicBezTo>
                <a:close/>
                <a:moveTo>
                  <a:pt x="156210" y="474345"/>
                </a:moveTo>
                <a:cubicBezTo>
                  <a:pt x="157163" y="476250"/>
                  <a:pt x="152400" y="477203"/>
                  <a:pt x="150495" y="476250"/>
                </a:cubicBezTo>
                <a:cubicBezTo>
                  <a:pt x="152400" y="475298"/>
                  <a:pt x="154305" y="474345"/>
                  <a:pt x="156210" y="474345"/>
                </a:cubicBezTo>
                <a:close/>
                <a:moveTo>
                  <a:pt x="385763" y="422910"/>
                </a:moveTo>
                <a:cubicBezTo>
                  <a:pt x="385763" y="421005"/>
                  <a:pt x="392430" y="419100"/>
                  <a:pt x="392430" y="422910"/>
                </a:cubicBezTo>
                <a:cubicBezTo>
                  <a:pt x="387668" y="421958"/>
                  <a:pt x="389573" y="421958"/>
                  <a:pt x="385763" y="422910"/>
                </a:cubicBezTo>
                <a:close/>
                <a:moveTo>
                  <a:pt x="487680" y="323850"/>
                </a:moveTo>
                <a:cubicBezTo>
                  <a:pt x="490538" y="323850"/>
                  <a:pt x="490538" y="325755"/>
                  <a:pt x="492443" y="325755"/>
                </a:cubicBezTo>
                <a:cubicBezTo>
                  <a:pt x="493395" y="327660"/>
                  <a:pt x="488633" y="326708"/>
                  <a:pt x="488633" y="327660"/>
                </a:cubicBezTo>
                <a:cubicBezTo>
                  <a:pt x="486728" y="327660"/>
                  <a:pt x="488633" y="324803"/>
                  <a:pt x="487680" y="323850"/>
                </a:cubicBezTo>
                <a:close/>
                <a:moveTo>
                  <a:pt x="423863" y="406718"/>
                </a:moveTo>
                <a:cubicBezTo>
                  <a:pt x="421005" y="407670"/>
                  <a:pt x="421005" y="405765"/>
                  <a:pt x="419100" y="404813"/>
                </a:cubicBezTo>
                <a:cubicBezTo>
                  <a:pt x="420053" y="404813"/>
                  <a:pt x="424815" y="405765"/>
                  <a:pt x="423863" y="406718"/>
                </a:cubicBezTo>
                <a:close/>
                <a:moveTo>
                  <a:pt x="152400" y="481013"/>
                </a:moveTo>
                <a:cubicBezTo>
                  <a:pt x="153353" y="480060"/>
                  <a:pt x="156210" y="480060"/>
                  <a:pt x="158115" y="480060"/>
                </a:cubicBezTo>
                <a:cubicBezTo>
                  <a:pt x="158115" y="481013"/>
                  <a:pt x="158115" y="481013"/>
                  <a:pt x="158115" y="481965"/>
                </a:cubicBezTo>
                <a:cubicBezTo>
                  <a:pt x="155258" y="481965"/>
                  <a:pt x="152400" y="481965"/>
                  <a:pt x="152400" y="481013"/>
                </a:cubicBezTo>
                <a:close/>
                <a:moveTo>
                  <a:pt x="226695" y="330518"/>
                </a:moveTo>
                <a:cubicBezTo>
                  <a:pt x="226695" y="331470"/>
                  <a:pt x="223838" y="330518"/>
                  <a:pt x="222885" y="330518"/>
                </a:cubicBezTo>
                <a:cubicBezTo>
                  <a:pt x="222885" y="329565"/>
                  <a:pt x="224790" y="329565"/>
                  <a:pt x="223838" y="329565"/>
                </a:cubicBezTo>
                <a:cubicBezTo>
                  <a:pt x="224790" y="328613"/>
                  <a:pt x="227648" y="328613"/>
                  <a:pt x="228600" y="328613"/>
                </a:cubicBezTo>
                <a:cubicBezTo>
                  <a:pt x="230505" y="330518"/>
                  <a:pt x="223838" y="329565"/>
                  <a:pt x="226695" y="330518"/>
                </a:cubicBezTo>
                <a:close/>
                <a:moveTo>
                  <a:pt x="246698" y="331470"/>
                </a:moveTo>
                <a:cubicBezTo>
                  <a:pt x="249555" y="331470"/>
                  <a:pt x="247650" y="333375"/>
                  <a:pt x="246698" y="334328"/>
                </a:cubicBezTo>
                <a:lnTo>
                  <a:pt x="241935" y="334328"/>
                </a:lnTo>
                <a:cubicBezTo>
                  <a:pt x="242888" y="333375"/>
                  <a:pt x="244793" y="332423"/>
                  <a:pt x="246698" y="331470"/>
                </a:cubicBezTo>
                <a:close/>
                <a:moveTo>
                  <a:pt x="253365" y="356235"/>
                </a:moveTo>
                <a:cubicBezTo>
                  <a:pt x="251460" y="354330"/>
                  <a:pt x="247650" y="356235"/>
                  <a:pt x="245745" y="353378"/>
                </a:cubicBezTo>
                <a:cubicBezTo>
                  <a:pt x="250508" y="353378"/>
                  <a:pt x="252413" y="352425"/>
                  <a:pt x="255270" y="353378"/>
                </a:cubicBezTo>
                <a:cubicBezTo>
                  <a:pt x="254318" y="354330"/>
                  <a:pt x="252413" y="354330"/>
                  <a:pt x="253365" y="356235"/>
                </a:cubicBezTo>
                <a:close/>
                <a:moveTo>
                  <a:pt x="260985" y="334328"/>
                </a:moveTo>
                <a:cubicBezTo>
                  <a:pt x="261938" y="335280"/>
                  <a:pt x="262890" y="335280"/>
                  <a:pt x="263843" y="335280"/>
                </a:cubicBezTo>
                <a:cubicBezTo>
                  <a:pt x="261938" y="337185"/>
                  <a:pt x="260033" y="333375"/>
                  <a:pt x="256223" y="335280"/>
                </a:cubicBezTo>
                <a:cubicBezTo>
                  <a:pt x="257175" y="333375"/>
                  <a:pt x="253365" y="334328"/>
                  <a:pt x="251460" y="335280"/>
                </a:cubicBezTo>
                <a:cubicBezTo>
                  <a:pt x="249555" y="334328"/>
                  <a:pt x="252413" y="334328"/>
                  <a:pt x="250508" y="333375"/>
                </a:cubicBezTo>
                <a:cubicBezTo>
                  <a:pt x="249555" y="331470"/>
                  <a:pt x="255270" y="333375"/>
                  <a:pt x="254318" y="332423"/>
                </a:cubicBezTo>
                <a:cubicBezTo>
                  <a:pt x="256223" y="332423"/>
                  <a:pt x="256223" y="333375"/>
                  <a:pt x="258128" y="333375"/>
                </a:cubicBezTo>
                <a:cubicBezTo>
                  <a:pt x="260033" y="333375"/>
                  <a:pt x="257175" y="332423"/>
                  <a:pt x="259080" y="331470"/>
                </a:cubicBezTo>
                <a:cubicBezTo>
                  <a:pt x="260033" y="331470"/>
                  <a:pt x="260033" y="332423"/>
                  <a:pt x="261938" y="331470"/>
                </a:cubicBezTo>
                <a:cubicBezTo>
                  <a:pt x="260033" y="331470"/>
                  <a:pt x="260033" y="332423"/>
                  <a:pt x="260985" y="334328"/>
                </a:cubicBezTo>
                <a:cubicBezTo>
                  <a:pt x="262890" y="332423"/>
                  <a:pt x="260985" y="331470"/>
                  <a:pt x="265748" y="333375"/>
                </a:cubicBezTo>
                <a:cubicBezTo>
                  <a:pt x="265748" y="334328"/>
                  <a:pt x="262890" y="334328"/>
                  <a:pt x="260985" y="334328"/>
                </a:cubicBezTo>
                <a:close/>
                <a:moveTo>
                  <a:pt x="268605" y="336233"/>
                </a:moveTo>
                <a:cubicBezTo>
                  <a:pt x="266700" y="336233"/>
                  <a:pt x="266700" y="336233"/>
                  <a:pt x="264795" y="336233"/>
                </a:cubicBezTo>
                <a:cubicBezTo>
                  <a:pt x="264795" y="335280"/>
                  <a:pt x="266700" y="335280"/>
                  <a:pt x="267653" y="335280"/>
                </a:cubicBezTo>
                <a:cubicBezTo>
                  <a:pt x="269558" y="335280"/>
                  <a:pt x="267653" y="332423"/>
                  <a:pt x="270510" y="333375"/>
                </a:cubicBezTo>
                <a:lnTo>
                  <a:pt x="270510" y="335280"/>
                </a:lnTo>
                <a:cubicBezTo>
                  <a:pt x="269558" y="334328"/>
                  <a:pt x="268605" y="335280"/>
                  <a:pt x="268605" y="336233"/>
                </a:cubicBezTo>
                <a:close/>
                <a:moveTo>
                  <a:pt x="471488" y="301943"/>
                </a:moveTo>
                <a:cubicBezTo>
                  <a:pt x="475298" y="300990"/>
                  <a:pt x="468630" y="297180"/>
                  <a:pt x="475298" y="297180"/>
                </a:cubicBezTo>
                <a:cubicBezTo>
                  <a:pt x="475298" y="300038"/>
                  <a:pt x="475298" y="301943"/>
                  <a:pt x="471488" y="301943"/>
                </a:cubicBezTo>
                <a:close/>
                <a:moveTo>
                  <a:pt x="491490" y="291465"/>
                </a:moveTo>
                <a:cubicBezTo>
                  <a:pt x="491490" y="292418"/>
                  <a:pt x="489585" y="292418"/>
                  <a:pt x="488633" y="292418"/>
                </a:cubicBezTo>
                <a:cubicBezTo>
                  <a:pt x="489585" y="291465"/>
                  <a:pt x="488633" y="291465"/>
                  <a:pt x="488633" y="289560"/>
                </a:cubicBezTo>
                <a:lnTo>
                  <a:pt x="491490" y="289560"/>
                </a:lnTo>
                <a:cubicBezTo>
                  <a:pt x="491490" y="290513"/>
                  <a:pt x="488633" y="291465"/>
                  <a:pt x="491490" y="291465"/>
                </a:cubicBezTo>
                <a:close/>
                <a:moveTo>
                  <a:pt x="467678" y="337185"/>
                </a:moveTo>
                <a:cubicBezTo>
                  <a:pt x="467678" y="335280"/>
                  <a:pt x="473393" y="335280"/>
                  <a:pt x="472440" y="337185"/>
                </a:cubicBezTo>
                <a:cubicBezTo>
                  <a:pt x="469583" y="338138"/>
                  <a:pt x="470535" y="338138"/>
                  <a:pt x="467678" y="337185"/>
                </a:cubicBezTo>
                <a:close/>
                <a:moveTo>
                  <a:pt x="488633" y="293370"/>
                </a:moveTo>
                <a:cubicBezTo>
                  <a:pt x="487680" y="294323"/>
                  <a:pt x="483870" y="295275"/>
                  <a:pt x="482918" y="297180"/>
                </a:cubicBezTo>
                <a:cubicBezTo>
                  <a:pt x="481013" y="297180"/>
                  <a:pt x="482918" y="294323"/>
                  <a:pt x="482918" y="293370"/>
                </a:cubicBezTo>
                <a:cubicBezTo>
                  <a:pt x="485775" y="292418"/>
                  <a:pt x="486728" y="293370"/>
                  <a:pt x="488633" y="293370"/>
                </a:cubicBezTo>
                <a:close/>
                <a:moveTo>
                  <a:pt x="468630" y="288608"/>
                </a:moveTo>
                <a:cubicBezTo>
                  <a:pt x="468630" y="287655"/>
                  <a:pt x="472440" y="287655"/>
                  <a:pt x="469583" y="286703"/>
                </a:cubicBezTo>
                <a:cubicBezTo>
                  <a:pt x="470535" y="287655"/>
                  <a:pt x="476250" y="285750"/>
                  <a:pt x="477203" y="284798"/>
                </a:cubicBezTo>
                <a:cubicBezTo>
                  <a:pt x="477203" y="286703"/>
                  <a:pt x="471488" y="288608"/>
                  <a:pt x="468630" y="288608"/>
                </a:cubicBezTo>
                <a:close/>
                <a:moveTo>
                  <a:pt x="480060" y="286703"/>
                </a:moveTo>
                <a:cubicBezTo>
                  <a:pt x="481965" y="286703"/>
                  <a:pt x="481013" y="287655"/>
                  <a:pt x="483870" y="287655"/>
                </a:cubicBezTo>
                <a:cubicBezTo>
                  <a:pt x="481965" y="288608"/>
                  <a:pt x="481013" y="289560"/>
                  <a:pt x="479108" y="289560"/>
                </a:cubicBezTo>
                <a:cubicBezTo>
                  <a:pt x="478155" y="287655"/>
                  <a:pt x="481965" y="288608"/>
                  <a:pt x="480060" y="286703"/>
                </a:cubicBezTo>
                <a:close/>
                <a:moveTo>
                  <a:pt x="475298" y="308610"/>
                </a:moveTo>
                <a:cubicBezTo>
                  <a:pt x="475298" y="307658"/>
                  <a:pt x="477203" y="307658"/>
                  <a:pt x="478155" y="307658"/>
                </a:cubicBezTo>
                <a:lnTo>
                  <a:pt x="478155" y="309563"/>
                </a:lnTo>
                <a:cubicBezTo>
                  <a:pt x="476250" y="310515"/>
                  <a:pt x="478155" y="307658"/>
                  <a:pt x="475298" y="308610"/>
                </a:cubicBezTo>
                <a:close/>
                <a:moveTo>
                  <a:pt x="485775" y="305753"/>
                </a:moveTo>
                <a:cubicBezTo>
                  <a:pt x="481965" y="304800"/>
                  <a:pt x="481013" y="301943"/>
                  <a:pt x="477203" y="300038"/>
                </a:cubicBezTo>
                <a:cubicBezTo>
                  <a:pt x="480060" y="299085"/>
                  <a:pt x="481013" y="298133"/>
                  <a:pt x="484823" y="299085"/>
                </a:cubicBezTo>
                <a:cubicBezTo>
                  <a:pt x="485775" y="299085"/>
                  <a:pt x="486728" y="298133"/>
                  <a:pt x="485775" y="298133"/>
                </a:cubicBezTo>
                <a:cubicBezTo>
                  <a:pt x="483870" y="297180"/>
                  <a:pt x="488633" y="298133"/>
                  <a:pt x="489585" y="298133"/>
                </a:cubicBezTo>
                <a:cubicBezTo>
                  <a:pt x="487680" y="301943"/>
                  <a:pt x="488633" y="303848"/>
                  <a:pt x="485775" y="305753"/>
                </a:cubicBezTo>
                <a:close/>
                <a:moveTo>
                  <a:pt x="277178" y="456248"/>
                </a:moveTo>
                <a:cubicBezTo>
                  <a:pt x="278130" y="456248"/>
                  <a:pt x="277178" y="455295"/>
                  <a:pt x="277178" y="454343"/>
                </a:cubicBezTo>
                <a:cubicBezTo>
                  <a:pt x="279083" y="454343"/>
                  <a:pt x="279083" y="456248"/>
                  <a:pt x="280988" y="455295"/>
                </a:cubicBezTo>
                <a:cubicBezTo>
                  <a:pt x="280988" y="456248"/>
                  <a:pt x="279083" y="455295"/>
                  <a:pt x="279083" y="456248"/>
                </a:cubicBezTo>
                <a:cubicBezTo>
                  <a:pt x="280035" y="457200"/>
                  <a:pt x="281940" y="455295"/>
                  <a:pt x="284798" y="455295"/>
                </a:cubicBezTo>
                <a:cubicBezTo>
                  <a:pt x="281940" y="458153"/>
                  <a:pt x="276225" y="457200"/>
                  <a:pt x="273368" y="456248"/>
                </a:cubicBezTo>
                <a:cubicBezTo>
                  <a:pt x="275273" y="454343"/>
                  <a:pt x="271463" y="453390"/>
                  <a:pt x="273368" y="452438"/>
                </a:cubicBezTo>
                <a:cubicBezTo>
                  <a:pt x="275273" y="452438"/>
                  <a:pt x="275273" y="454343"/>
                  <a:pt x="275273" y="455295"/>
                </a:cubicBezTo>
                <a:lnTo>
                  <a:pt x="277178" y="456248"/>
                </a:lnTo>
                <a:close/>
                <a:moveTo>
                  <a:pt x="250508" y="471488"/>
                </a:moveTo>
                <a:cubicBezTo>
                  <a:pt x="249555" y="473393"/>
                  <a:pt x="246698" y="470535"/>
                  <a:pt x="248603" y="469583"/>
                </a:cubicBezTo>
                <a:cubicBezTo>
                  <a:pt x="246698" y="472440"/>
                  <a:pt x="238125" y="471488"/>
                  <a:pt x="239078" y="474345"/>
                </a:cubicBezTo>
                <a:cubicBezTo>
                  <a:pt x="237173" y="473393"/>
                  <a:pt x="234315" y="473393"/>
                  <a:pt x="231458" y="473393"/>
                </a:cubicBezTo>
                <a:cubicBezTo>
                  <a:pt x="231458" y="473393"/>
                  <a:pt x="231458" y="473393"/>
                  <a:pt x="231458" y="473393"/>
                </a:cubicBezTo>
                <a:cubicBezTo>
                  <a:pt x="230505" y="472440"/>
                  <a:pt x="229553" y="472440"/>
                  <a:pt x="227648" y="472440"/>
                </a:cubicBezTo>
                <a:cubicBezTo>
                  <a:pt x="230505" y="471488"/>
                  <a:pt x="233363" y="470535"/>
                  <a:pt x="236220" y="467678"/>
                </a:cubicBezTo>
                <a:cubicBezTo>
                  <a:pt x="239078" y="467678"/>
                  <a:pt x="240983" y="467678"/>
                  <a:pt x="241935" y="467678"/>
                </a:cubicBezTo>
                <a:cubicBezTo>
                  <a:pt x="242888" y="468630"/>
                  <a:pt x="238125" y="469583"/>
                  <a:pt x="235268" y="469583"/>
                </a:cubicBezTo>
                <a:cubicBezTo>
                  <a:pt x="239078" y="472440"/>
                  <a:pt x="245745" y="468630"/>
                  <a:pt x="249555" y="467678"/>
                </a:cubicBezTo>
                <a:cubicBezTo>
                  <a:pt x="249555" y="470535"/>
                  <a:pt x="249555" y="470535"/>
                  <a:pt x="250508" y="471488"/>
                </a:cubicBezTo>
                <a:close/>
                <a:moveTo>
                  <a:pt x="311468" y="492443"/>
                </a:moveTo>
                <a:cubicBezTo>
                  <a:pt x="308610" y="494348"/>
                  <a:pt x="305753" y="495300"/>
                  <a:pt x="303848" y="497205"/>
                </a:cubicBezTo>
                <a:cubicBezTo>
                  <a:pt x="300038" y="497205"/>
                  <a:pt x="296228" y="497205"/>
                  <a:pt x="294323" y="499110"/>
                </a:cubicBezTo>
                <a:cubicBezTo>
                  <a:pt x="290513" y="499110"/>
                  <a:pt x="294323" y="498158"/>
                  <a:pt x="293370" y="497205"/>
                </a:cubicBezTo>
                <a:cubicBezTo>
                  <a:pt x="290513" y="498158"/>
                  <a:pt x="283845" y="498158"/>
                  <a:pt x="280988" y="497205"/>
                </a:cubicBezTo>
                <a:cubicBezTo>
                  <a:pt x="284798" y="495300"/>
                  <a:pt x="276225" y="493395"/>
                  <a:pt x="273368" y="493395"/>
                </a:cubicBezTo>
                <a:cubicBezTo>
                  <a:pt x="276225" y="491490"/>
                  <a:pt x="280988" y="494348"/>
                  <a:pt x="283845" y="494348"/>
                </a:cubicBezTo>
                <a:cubicBezTo>
                  <a:pt x="284798" y="493395"/>
                  <a:pt x="285750" y="492443"/>
                  <a:pt x="287655" y="492443"/>
                </a:cubicBezTo>
                <a:cubicBezTo>
                  <a:pt x="287655" y="492443"/>
                  <a:pt x="286703" y="493395"/>
                  <a:pt x="286703" y="493395"/>
                </a:cubicBezTo>
                <a:cubicBezTo>
                  <a:pt x="295275" y="492443"/>
                  <a:pt x="303848" y="492443"/>
                  <a:pt x="311468" y="492443"/>
                </a:cubicBezTo>
                <a:close/>
                <a:moveTo>
                  <a:pt x="279083" y="481965"/>
                </a:moveTo>
                <a:cubicBezTo>
                  <a:pt x="278130" y="480060"/>
                  <a:pt x="283845" y="480060"/>
                  <a:pt x="283845" y="482918"/>
                </a:cubicBezTo>
                <a:cubicBezTo>
                  <a:pt x="280035" y="483870"/>
                  <a:pt x="281940" y="481965"/>
                  <a:pt x="279083" y="481965"/>
                </a:cubicBezTo>
                <a:close/>
                <a:moveTo>
                  <a:pt x="461010" y="346710"/>
                </a:moveTo>
                <a:cubicBezTo>
                  <a:pt x="458153" y="346710"/>
                  <a:pt x="462915" y="345758"/>
                  <a:pt x="461963" y="344805"/>
                </a:cubicBezTo>
                <a:cubicBezTo>
                  <a:pt x="463868" y="345758"/>
                  <a:pt x="465773" y="345758"/>
                  <a:pt x="465773" y="347663"/>
                </a:cubicBezTo>
                <a:cubicBezTo>
                  <a:pt x="462915" y="347663"/>
                  <a:pt x="461010" y="344805"/>
                  <a:pt x="461010" y="346710"/>
                </a:cubicBezTo>
                <a:close/>
                <a:moveTo>
                  <a:pt x="225743" y="465773"/>
                </a:moveTo>
                <a:cubicBezTo>
                  <a:pt x="228600" y="465773"/>
                  <a:pt x="227648" y="468630"/>
                  <a:pt x="230505" y="468630"/>
                </a:cubicBezTo>
                <a:cubicBezTo>
                  <a:pt x="232410" y="467678"/>
                  <a:pt x="236220" y="467678"/>
                  <a:pt x="238125" y="465773"/>
                </a:cubicBezTo>
                <a:cubicBezTo>
                  <a:pt x="239078" y="465773"/>
                  <a:pt x="241935" y="467678"/>
                  <a:pt x="241935" y="465773"/>
                </a:cubicBezTo>
                <a:cubicBezTo>
                  <a:pt x="239078" y="465773"/>
                  <a:pt x="241935" y="464820"/>
                  <a:pt x="239078" y="463868"/>
                </a:cubicBezTo>
                <a:cubicBezTo>
                  <a:pt x="237173" y="463868"/>
                  <a:pt x="234315" y="464820"/>
                  <a:pt x="234315" y="463868"/>
                </a:cubicBezTo>
                <a:cubicBezTo>
                  <a:pt x="235268" y="463868"/>
                  <a:pt x="234315" y="461963"/>
                  <a:pt x="236220" y="461963"/>
                </a:cubicBezTo>
                <a:cubicBezTo>
                  <a:pt x="239078" y="461963"/>
                  <a:pt x="240983" y="462915"/>
                  <a:pt x="240983" y="461010"/>
                </a:cubicBezTo>
                <a:cubicBezTo>
                  <a:pt x="238125" y="459105"/>
                  <a:pt x="226695" y="459105"/>
                  <a:pt x="230505" y="461963"/>
                </a:cubicBezTo>
                <a:cubicBezTo>
                  <a:pt x="228600" y="462915"/>
                  <a:pt x="228600" y="461010"/>
                  <a:pt x="226695" y="461963"/>
                </a:cubicBezTo>
                <a:cubicBezTo>
                  <a:pt x="226695" y="462915"/>
                  <a:pt x="225743" y="462915"/>
                  <a:pt x="224790" y="463868"/>
                </a:cubicBezTo>
                <a:cubicBezTo>
                  <a:pt x="229553" y="463868"/>
                  <a:pt x="230505" y="461963"/>
                  <a:pt x="233363" y="461963"/>
                </a:cubicBezTo>
                <a:cubicBezTo>
                  <a:pt x="231458" y="463868"/>
                  <a:pt x="228600" y="464820"/>
                  <a:pt x="225743" y="465773"/>
                </a:cubicBezTo>
                <a:close/>
                <a:moveTo>
                  <a:pt x="233363" y="464820"/>
                </a:moveTo>
                <a:cubicBezTo>
                  <a:pt x="236220" y="465773"/>
                  <a:pt x="230505" y="467678"/>
                  <a:pt x="229553" y="466725"/>
                </a:cubicBezTo>
                <a:cubicBezTo>
                  <a:pt x="228600" y="464820"/>
                  <a:pt x="232410" y="466725"/>
                  <a:pt x="233363" y="464820"/>
                </a:cubicBezTo>
                <a:close/>
                <a:moveTo>
                  <a:pt x="461010" y="295275"/>
                </a:moveTo>
                <a:cubicBezTo>
                  <a:pt x="460058" y="293370"/>
                  <a:pt x="465773" y="294323"/>
                  <a:pt x="466725" y="292418"/>
                </a:cubicBezTo>
                <a:cubicBezTo>
                  <a:pt x="468630" y="293370"/>
                  <a:pt x="463868" y="295275"/>
                  <a:pt x="461010" y="295275"/>
                </a:cubicBezTo>
                <a:close/>
                <a:moveTo>
                  <a:pt x="251460" y="470535"/>
                </a:moveTo>
                <a:lnTo>
                  <a:pt x="251460" y="468630"/>
                </a:lnTo>
                <a:cubicBezTo>
                  <a:pt x="256223" y="468630"/>
                  <a:pt x="256223" y="471488"/>
                  <a:pt x="251460" y="470535"/>
                </a:cubicBezTo>
                <a:close/>
                <a:moveTo>
                  <a:pt x="259080" y="468630"/>
                </a:moveTo>
                <a:cubicBezTo>
                  <a:pt x="257175" y="469583"/>
                  <a:pt x="260033" y="470535"/>
                  <a:pt x="258128" y="471488"/>
                </a:cubicBezTo>
                <a:cubicBezTo>
                  <a:pt x="256223" y="471488"/>
                  <a:pt x="255270" y="467678"/>
                  <a:pt x="259080" y="468630"/>
                </a:cubicBezTo>
                <a:close/>
                <a:moveTo>
                  <a:pt x="259080" y="481013"/>
                </a:moveTo>
                <a:cubicBezTo>
                  <a:pt x="259080" y="483870"/>
                  <a:pt x="255270" y="481965"/>
                  <a:pt x="253365" y="481965"/>
                </a:cubicBezTo>
                <a:cubicBezTo>
                  <a:pt x="251460" y="481013"/>
                  <a:pt x="256223" y="481013"/>
                  <a:pt x="259080" y="481013"/>
                </a:cubicBezTo>
                <a:close/>
                <a:moveTo>
                  <a:pt x="448628" y="290513"/>
                </a:moveTo>
                <a:lnTo>
                  <a:pt x="450533" y="290513"/>
                </a:lnTo>
                <a:cubicBezTo>
                  <a:pt x="452438" y="292418"/>
                  <a:pt x="441960" y="288608"/>
                  <a:pt x="448628" y="288608"/>
                </a:cubicBezTo>
                <a:cubicBezTo>
                  <a:pt x="448628" y="289560"/>
                  <a:pt x="450533" y="289560"/>
                  <a:pt x="448628" y="290513"/>
                </a:cubicBezTo>
                <a:close/>
                <a:moveTo>
                  <a:pt x="318135" y="486728"/>
                </a:moveTo>
                <a:cubicBezTo>
                  <a:pt x="319088" y="486728"/>
                  <a:pt x="319088" y="486728"/>
                  <a:pt x="319088" y="486728"/>
                </a:cubicBezTo>
                <a:cubicBezTo>
                  <a:pt x="319088" y="486728"/>
                  <a:pt x="319088" y="487680"/>
                  <a:pt x="318135" y="487680"/>
                </a:cubicBezTo>
                <a:cubicBezTo>
                  <a:pt x="318135" y="487680"/>
                  <a:pt x="318135" y="486728"/>
                  <a:pt x="318135" y="486728"/>
                </a:cubicBezTo>
                <a:close/>
                <a:moveTo>
                  <a:pt x="318135" y="487680"/>
                </a:moveTo>
                <a:cubicBezTo>
                  <a:pt x="317183" y="488633"/>
                  <a:pt x="315278" y="489585"/>
                  <a:pt x="314325" y="490538"/>
                </a:cubicBezTo>
                <a:cubicBezTo>
                  <a:pt x="310515" y="490538"/>
                  <a:pt x="305753" y="490538"/>
                  <a:pt x="302895" y="491490"/>
                </a:cubicBezTo>
                <a:cubicBezTo>
                  <a:pt x="302895" y="491490"/>
                  <a:pt x="303848" y="490538"/>
                  <a:pt x="303848" y="489585"/>
                </a:cubicBezTo>
                <a:cubicBezTo>
                  <a:pt x="303848" y="488633"/>
                  <a:pt x="295275" y="491490"/>
                  <a:pt x="297180" y="487680"/>
                </a:cubicBezTo>
                <a:cubicBezTo>
                  <a:pt x="294323" y="490538"/>
                  <a:pt x="291465" y="487680"/>
                  <a:pt x="289560" y="491490"/>
                </a:cubicBezTo>
                <a:cubicBezTo>
                  <a:pt x="285750" y="491490"/>
                  <a:pt x="281940" y="492443"/>
                  <a:pt x="281940" y="489585"/>
                </a:cubicBezTo>
                <a:cubicBezTo>
                  <a:pt x="284798" y="489585"/>
                  <a:pt x="285750" y="490538"/>
                  <a:pt x="286703" y="489585"/>
                </a:cubicBezTo>
                <a:cubicBezTo>
                  <a:pt x="283845" y="489585"/>
                  <a:pt x="281940" y="487680"/>
                  <a:pt x="280988" y="486728"/>
                </a:cubicBezTo>
                <a:cubicBezTo>
                  <a:pt x="280035" y="486728"/>
                  <a:pt x="281940" y="489585"/>
                  <a:pt x="280035" y="489585"/>
                </a:cubicBezTo>
                <a:cubicBezTo>
                  <a:pt x="276225" y="489585"/>
                  <a:pt x="274320" y="487680"/>
                  <a:pt x="272415" y="486728"/>
                </a:cubicBezTo>
                <a:cubicBezTo>
                  <a:pt x="274320" y="485775"/>
                  <a:pt x="277178" y="484823"/>
                  <a:pt x="279083" y="483870"/>
                </a:cubicBezTo>
                <a:cubicBezTo>
                  <a:pt x="280988" y="483870"/>
                  <a:pt x="280988" y="484823"/>
                  <a:pt x="280988" y="485775"/>
                </a:cubicBezTo>
                <a:cubicBezTo>
                  <a:pt x="285750" y="483870"/>
                  <a:pt x="285750" y="484823"/>
                  <a:pt x="292418" y="484823"/>
                </a:cubicBezTo>
                <a:cubicBezTo>
                  <a:pt x="291465" y="482918"/>
                  <a:pt x="290513" y="482918"/>
                  <a:pt x="292418" y="481013"/>
                </a:cubicBezTo>
                <a:cubicBezTo>
                  <a:pt x="296228" y="481965"/>
                  <a:pt x="295275" y="482918"/>
                  <a:pt x="299085" y="484823"/>
                </a:cubicBezTo>
                <a:cubicBezTo>
                  <a:pt x="296228" y="484823"/>
                  <a:pt x="297180" y="483870"/>
                  <a:pt x="295275" y="483870"/>
                </a:cubicBezTo>
                <a:cubicBezTo>
                  <a:pt x="294323" y="483870"/>
                  <a:pt x="296228" y="484823"/>
                  <a:pt x="294323" y="484823"/>
                </a:cubicBezTo>
                <a:cubicBezTo>
                  <a:pt x="299085" y="487680"/>
                  <a:pt x="300990" y="482918"/>
                  <a:pt x="305753" y="484823"/>
                </a:cubicBezTo>
                <a:cubicBezTo>
                  <a:pt x="306705" y="485775"/>
                  <a:pt x="301943" y="485775"/>
                  <a:pt x="301943" y="484823"/>
                </a:cubicBezTo>
                <a:cubicBezTo>
                  <a:pt x="299085" y="486728"/>
                  <a:pt x="309563" y="485775"/>
                  <a:pt x="304800" y="488633"/>
                </a:cubicBezTo>
                <a:cubicBezTo>
                  <a:pt x="306705" y="488633"/>
                  <a:pt x="306705" y="487680"/>
                  <a:pt x="307658" y="487680"/>
                </a:cubicBezTo>
                <a:cubicBezTo>
                  <a:pt x="306705" y="487680"/>
                  <a:pt x="306705" y="486728"/>
                  <a:pt x="306705" y="485775"/>
                </a:cubicBezTo>
                <a:cubicBezTo>
                  <a:pt x="309563" y="485775"/>
                  <a:pt x="313373" y="486728"/>
                  <a:pt x="313373" y="484823"/>
                </a:cubicBezTo>
                <a:cubicBezTo>
                  <a:pt x="315278" y="485775"/>
                  <a:pt x="316230" y="485775"/>
                  <a:pt x="319088" y="484823"/>
                </a:cubicBezTo>
                <a:cubicBezTo>
                  <a:pt x="320040" y="486728"/>
                  <a:pt x="314325" y="485775"/>
                  <a:pt x="314325" y="486728"/>
                </a:cubicBezTo>
                <a:cubicBezTo>
                  <a:pt x="315278" y="488633"/>
                  <a:pt x="316230" y="487680"/>
                  <a:pt x="318135" y="487680"/>
                </a:cubicBezTo>
                <a:close/>
                <a:moveTo>
                  <a:pt x="264795" y="483870"/>
                </a:moveTo>
                <a:cubicBezTo>
                  <a:pt x="262890" y="483870"/>
                  <a:pt x="260985" y="483870"/>
                  <a:pt x="260033" y="483870"/>
                </a:cubicBezTo>
                <a:cubicBezTo>
                  <a:pt x="260033" y="481013"/>
                  <a:pt x="264795" y="481965"/>
                  <a:pt x="264795" y="483870"/>
                </a:cubicBezTo>
                <a:close/>
                <a:moveTo>
                  <a:pt x="295275" y="481965"/>
                </a:moveTo>
                <a:cubicBezTo>
                  <a:pt x="294323" y="480060"/>
                  <a:pt x="299085" y="481013"/>
                  <a:pt x="300990" y="481013"/>
                </a:cubicBezTo>
                <a:cubicBezTo>
                  <a:pt x="300990" y="482918"/>
                  <a:pt x="297180" y="482918"/>
                  <a:pt x="295275" y="481965"/>
                </a:cubicBezTo>
                <a:close/>
                <a:moveTo>
                  <a:pt x="274320" y="481013"/>
                </a:moveTo>
                <a:cubicBezTo>
                  <a:pt x="275273" y="480060"/>
                  <a:pt x="277178" y="480060"/>
                  <a:pt x="280035" y="480060"/>
                </a:cubicBezTo>
                <a:cubicBezTo>
                  <a:pt x="279083" y="480060"/>
                  <a:pt x="276225" y="481965"/>
                  <a:pt x="274320" y="481013"/>
                </a:cubicBezTo>
                <a:close/>
                <a:moveTo>
                  <a:pt x="311468" y="482918"/>
                </a:moveTo>
                <a:cubicBezTo>
                  <a:pt x="310515" y="481013"/>
                  <a:pt x="314325" y="481965"/>
                  <a:pt x="316230" y="481965"/>
                </a:cubicBezTo>
                <a:cubicBezTo>
                  <a:pt x="317183" y="484823"/>
                  <a:pt x="314325" y="483870"/>
                  <a:pt x="311468" y="482918"/>
                </a:cubicBezTo>
                <a:close/>
                <a:moveTo>
                  <a:pt x="280988" y="480060"/>
                </a:moveTo>
                <a:cubicBezTo>
                  <a:pt x="280988" y="477203"/>
                  <a:pt x="284798" y="480060"/>
                  <a:pt x="285750" y="480060"/>
                </a:cubicBezTo>
                <a:cubicBezTo>
                  <a:pt x="286703" y="481965"/>
                  <a:pt x="284798" y="481965"/>
                  <a:pt x="284798" y="482918"/>
                </a:cubicBezTo>
                <a:cubicBezTo>
                  <a:pt x="283845" y="481965"/>
                  <a:pt x="284798" y="479108"/>
                  <a:pt x="280988" y="480060"/>
                </a:cubicBezTo>
                <a:close/>
                <a:moveTo>
                  <a:pt x="393383" y="454343"/>
                </a:moveTo>
                <a:cubicBezTo>
                  <a:pt x="393383" y="455295"/>
                  <a:pt x="394335" y="455295"/>
                  <a:pt x="394335" y="456248"/>
                </a:cubicBezTo>
                <a:cubicBezTo>
                  <a:pt x="390525" y="455295"/>
                  <a:pt x="386715" y="458153"/>
                  <a:pt x="382905" y="457200"/>
                </a:cubicBezTo>
                <a:cubicBezTo>
                  <a:pt x="382905" y="455295"/>
                  <a:pt x="382905" y="454343"/>
                  <a:pt x="385763" y="454343"/>
                </a:cubicBezTo>
                <a:cubicBezTo>
                  <a:pt x="385763" y="455295"/>
                  <a:pt x="384810" y="456248"/>
                  <a:pt x="383858" y="456248"/>
                </a:cubicBezTo>
                <a:cubicBezTo>
                  <a:pt x="388620" y="456248"/>
                  <a:pt x="386715" y="455295"/>
                  <a:pt x="393383" y="454343"/>
                </a:cubicBezTo>
                <a:close/>
                <a:moveTo>
                  <a:pt x="379095" y="458153"/>
                </a:moveTo>
                <a:cubicBezTo>
                  <a:pt x="378143" y="456248"/>
                  <a:pt x="381000" y="457200"/>
                  <a:pt x="380048" y="455295"/>
                </a:cubicBezTo>
                <a:cubicBezTo>
                  <a:pt x="381953" y="455295"/>
                  <a:pt x="381953" y="458153"/>
                  <a:pt x="379095" y="458153"/>
                </a:cubicBezTo>
                <a:close/>
                <a:moveTo>
                  <a:pt x="269558" y="462915"/>
                </a:moveTo>
                <a:cubicBezTo>
                  <a:pt x="269558" y="463868"/>
                  <a:pt x="267653" y="464820"/>
                  <a:pt x="265748" y="463868"/>
                </a:cubicBezTo>
                <a:cubicBezTo>
                  <a:pt x="264795" y="462915"/>
                  <a:pt x="268605" y="462915"/>
                  <a:pt x="269558" y="462915"/>
                </a:cubicBezTo>
                <a:close/>
                <a:moveTo>
                  <a:pt x="450533" y="294323"/>
                </a:moveTo>
                <a:cubicBezTo>
                  <a:pt x="451485" y="292418"/>
                  <a:pt x="453390" y="292418"/>
                  <a:pt x="455295" y="293370"/>
                </a:cubicBezTo>
                <a:cubicBezTo>
                  <a:pt x="455295" y="294323"/>
                  <a:pt x="452438" y="294323"/>
                  <a:pt x="450533" y="294323"/>
                </a:cubicBezTo>
                <a:close/>
                <a:moveTo>
                  <a:pt x="275273" y="461010"/>
                </a:moveTo>
                <a:cubicBezTo>
                  <a:pt x="276225" y="459105"/>
                  <a:pt x="283845" y="460058"/>
                  <a:pt x="284798" y="461010"/>
                </a:cubicBezTo>
                <a:cubicBezTo>
                  <a:pt x="280988" y="461963"/>
                  <a:pt x="279083" y="461010"/>
                  <a:pt x="275273" y="461010"/>
                </a:cubicBezTo>
                <a:close/>
                <a:moveTo>
                  <a:pt x="263843" y="459105"/>
                </a:moveTo>
                <a:cubicBezTo>
                  <a:pt x="263843" y="460058"/>
                  <a:pt x="264795" y="459105"/>
                  <a:pt x="265748" y="460058"/>
                </a:cubicBezTo>
                <a:cubicBezTo>
                  <a:pt x="263843" y="461963"/>
                  <a:pt x="262890" y="461963"/>
                  <a:pt x="262890" y="462915"/>
                </a:cubicBezTo>
                <a:cubicBezTo>
                  <a:pt x="260985" y="462915"/>
                  <a:pt x="260985" y="461963"/>
                  <a:pt x="260985" y="461010"/>
                </a:cubicBezTo>
                <a:cubicBezTo>
                  <a:pt x="259080" y="461963"/>
                  <a:pt x="258128" y="462915"/>
                  <a:pt x="255270" y="462915"/>
                </a:cubicBezTo>
                <a:cubicBezTo>
                  <a:pt x="252413" y="458153"/>
                  <a:pt x="246698" y="463868"/>
                  <a:pt x="244793" y="460058"/>
                </a:cubicBezTo>
                <a:cubicBezTo>
                  <a:pt x="243840" y="460058"/>
                  <a:pt x="243840" y="461010"/>
                  <a:pt x="242888" y="461010"/>
                </a:cubicBezTo>
                <a:cubicBezTo>
                  <a:pt x="242888" y="461963"/>
                  <a:pt x="245745" y="461010"/>
                  <a:pt x="244793" y="462915"/>
                </a:cubicBezTo>
                <a:cubicBezTo>
                  <a:pt x="240030" y="462915"/>
                  <a:pt x="241935" y="459105"/>
                  <a:pt x="237173" y="460058"/>
                </a:cubicBezTo>
                <a:cubicBezTo>
                  <a:pt x="243840" y="457200"/>
                  <a:pt x="254318" y="461010"/>
                  <a:pt x="263843" y="459105"/>
                </a:cubicBezTo>
                <a:close/>
                <a:moveTo>
                  <a:pt x="267653" y="455295"/>
                </a:moveTo>
                <a:cubicBezTo>
                  <a:pt x="269558" y="455295"/>
                  <a:pt x="270510" y="457200"/>
                  <a:pt x="273368" y="457200"/>
                </a:cubicBezTo>
                <a:cubicBezTo>
                  <a:pt x="273368" y="460058"/>
                  <a:pt x="266700" y="458153"/>
                  <a:pt x="267653" y="455295"/>
                </a:cubicBezTo>
                <a:close/>
                <a:moveTo>
                  <a:pt x="461963" y="444818"/>
                </a:moveTo>
                <a:lnTo>
                  <a:pt x="466725" y="444818"/>
                </a:lnTo>
                <a:cubicBezTo>
                  <a:pt x="466725" y="446723"/>
                  <a:pt x="464820" y="446723"/>
                  <a:pt x="461963" y="446723"/>
                </a:cubicBezTo>
                <a:lnTo>
                  <a:pt x="461963" y="444818"/>
                </a:lnTo>
                <a:close/>
                <a:moveTo>
                  <a:pt x="265748" y="457200"/>
                </a:moveTo>
                <a:cubicBezTo>
                  <a:pt x="261938" y="456248"/>
                  <a:pt x="260985" y="457200"/>
                  <a:pt x="256223" y="457200"/>
                </a:cubicBezTo>
                <a:cubicBezTo>
                  <a:pt x="258128" y="455295"/>
                  <a:pt x="264795" y="453390"/>
                  <a:pt x="265748" y="457200"/>
                </a:cubicBezTo>
                <a:close/>
                <a:moveTo>
                  <a:pt x="406718" y="294323"/>
                </a:moveTo>
                <a:lnTo>
                  <a:pt x="409575" y="294323"/>
                </a:lnTo>
                <a:cubicBezTo>
                  <a:pt x="410528" y="295275"/>
                  <a:pt x="405765" y="296228"/>
                  <a:pt x="406718" y="294323"/>
                </a:cubicBezTo>
                <a:close/>
                <a:moveTo>
                  <a:pt x="404813" y="293370"/>
                </a:moveTo>
                <a:cubicBezTo>
                  <a:pt x="404813" y="295275"/>
                  <a:pt x="401003" y="294323"/>
                  <a:pt x="399098" y="294323"/>
                </a:cubicBezTo>
                <a:cubicBezTo>
                  <a:pt x="398145" y="291465"/>
                  <a:pt x="402908" y="293370"/>
                  <a:pt x="404813" y="293370"/>
                </a:cubicBezTo>
                <a:close/>
                <a:moveTo>
                  <a:pt x="243840" y="467678"/>
                </a:moveTo>
                <a:cubicBezTo>
                  <a:pt x="244793" y="466725"/>
                  <a:pt x="243840" y="466725"/>
                  <a:pt x="243840" y="465773"/>
                </a:cubicBezTo>
                <a:cubicBezTo>
                  <a:pt x="246698" y="467678"/>
                  <a:pt x="257175" y="463868"/>
                  <a:pt x="259080" y="465773"/>
                </a:cubicBezTo>
                <a:cubicBezTo>
                  <a:pt x="255270" y="467678"/>
                  <a:pt x="247650" y="465773"/>
                  <a:pt x="243840" y="467678"/>
                </a:cubicBezTo>
                <a:close/>
                <a:moveTo>
                  <a:pt x="468630" y="298133"/>
                </a:moveTo>
                <a:cubicBezTo>
                  <a:pt x="465773" y="299085"/>
                  <a:pt x="467678" y="296228"/>
                  <a:pt x="464820" y="297180"/>
                </a:cubicBezTo>
                <a:cubicBezTo>
                  <a:pt x="460058" y="301943"/>
                  <a:pt x="449580" y="299085"/>
                  <a:pt x="442913" y="302895"/>
                </a:cubicBezTo>
                <a:cubicBezTo>
                  <a:pt x="445770" y="303848"/>
                  <a:pt x="449580" y="300990"/>
                  <a:pt x="451485" y="304800"/>
                </a:cubicBezTo>
                <a:cubicBezTo>
                  <a:pt x="449580" y="305753"/>
                  <a:pt x="446723" y="303848"/>
                  <a:pt x="446723" y="306705"/>
                </a:cubicBezTo>
                <a:cubicBezTo>
                  <a:pt x="450533" y="305753"/>
                  <a:pt x="450533" y="307658"/>
                  <a:pt x="453390" y="307658"/>
                </a:cubicBezTo>
                <a:cubicBezTo>
                  <a:pt x="456248" y="306705"/>
                  <a:pt x="460058" y="303848"/>
                  <a:pt x="464820" y="305753"/>
                </a:cubicBezTo>
                <a:cubicBezTo>
                  <a:pt x="466725" y="301943"/>
                  <a:pt x="467678" y="300990"/>
                  <a:pt x="468630" y="298133"/>
                </a:cubicBezTo>
                <a:close/>
                <a:moveTo>
                  <a:pt x="457200" y="304800"/>
                </a:moveTo>
                <a:cubicBezTo>
                  <a:pt x="456248" y="303848"/>
                  <a:pt x="457200" y="303848"/>
                  <a:pt x="457200" y="304800"/>
                </a:cubicBezTo>
                <a:cubicBezTo>
                  <a:pt x="458153" y="303848"/>
                  <a:pt x="452438" y="303848"/>
                  <a:pt x="454343" y="304800"/>
                </a:cubicBezTo>
                <a:cubicBezTo>
                  <a:pt x="450533" y="302895"/>
                  <a:pt x="458153" y="301943"/>
                  <a:pt x="460058" y="302895"/>
                </a:cubicBezTo>
                <a:cubicBezTo>
                  <a:pt x="459105" y="303848"/>
                  <a:pt x="458153" y="304800"/>
                  <a:pt x="457200" y="304800"/>
                </a:cubicBezTo>
                <a:close/>
                <a:moveTo>
                  <a:pt x="440055" y="290513"/>
                </a:moveTo>
                <a:cubicBezTo>
                  <a:pt x="438150" y="292418"/>
                  <a:pt x="438150" y="289560"/>
                  <a:pt x="436245" y="290513"/>
                </a:cubicBezTo>
                <a:cubicBezTo>
                  <a:pt x="435293" y="288608"/>
                  <a:pt x="440055" y="288608"/>
                  <a:pt x="440055" y="290513"/>
                </a:cubicBezTo>
                <a:close/>
                <a:moveTo>
                  <a:pt x="486728" y="433388"/>
                </a:moveTo>
                <a:cubicBezTo>
                  <a:pt x="488633" y="433388"/>
                  <a:pt x="488633" y="432435"/>
                  <a:pt x="489585" y="432435"/>
                </a:cubicBezTo>
                <a:cubicBezTo>
                  <a:pt x="491490" y="434340"/>
                  <a:pt x="494348" y="434340"/>
                  <a:pt x="498158" y="433388"/>
                </a:cubicBezTo>
                <a:cubicBezTo>
                  <a:pt x="496253" y="436245"/>
                  <a:pt x="492443" y="434340"/>
                  <a:pt x="488633" y="436245"/>
                </a:cubicBezTo>
                <a:cubicBezTo>
                  <a:pt x="487680" y="435293"/>
                  <a:pt x="486728" y="434340"/>
                  <a:pt x="486728" y="433388"/>
                </a:cubicBezTo>
                <a:close/>
                <a:moveTo>
                  <a:pt x="483870" y="445770"/>
                </a:moveTo>
                <a:cubicBezTo>
                  <a:pt x="483870" y="446723"/>
                  <a:pt x="483870" y="447675"/>
                  <a:pt x="481965" y="447675"/>
                </a:cubicBezTo>
                <a:cubicBezTo>
                  <a:pt x="481013" y="445770"/>
                  <a:pt x="481013" y="444818"/>
                  <a:pt x="483870" y="445770"/>
                </a:cubicBezTo>
                <a:close/>
                <a:moveTo>
                  <a:pt x="499110" y="439103"/>
                </a:moveTo>
                <a:lnTo>
                  <a:pt x="495300" y="439103"/>
                </a:lnTo>
                <a:cubicBezTo>
                  <a:pt x="495300" y="437198"/>
                  <a:pt x="498158" y="437198"/>
                  <a:pt x="498158" y="436245"/>
                </a:cubicBezTo>
                <a:cubicBezTo>
                  <a:pt x="501015" y="437198"/>
                  <a:pt x="497205" y="438150"/>
                  <a:pt x="499110" y="439103"/>
                </a:cubicBezTo>
                <a:close/>
                <a:moveTo>
                  <a:pt x="535305" y="438150"/>
                </a:moveTo>
                <a:cubicBezTo>
                  <a:pt x="532448" y="439103"/>
                  <a:pt x="532448" y="437198"/>
                  <a:pt x="530543" y="437198"/>
                </a:cubicBezTo>
                <a:cubicBezTo>
                  <a:pt x="529590" y="435293"/>
                  <a:pt x="536258" y="436245"/>
                  <a:pt x="535305" y="438150"/>
                </a:cubicBezTo>
                <a:close/>
                <a:moveTo>
                  <a:pt x="759143" y="456248"/>
                </a:moveTo>
                <a:cubicBezTo>
                  <a:pt x="756285" y="456248"/>
                  <a:pt x="756285" y="453390"/>
                  <a:pt x="760095" y="453390"/>
                </a:cubicBezTo>
                <a:cubicBezTo>
                  <a:pt x="760095" y="455295"/>
                  <a:pt x="758190" y="455295"/>
                  <a:pt x="759143" y="456248"/>
                </a:cubicBezTo>
                <a:close/>
                <a:moveTo>
                  <a:pt x="474345" y="448628"/>
                </a:moveTo>
                <a:cubicBezTo>
                  <a:pt x="472440" y="446723"/>
                  <a:pt x="468630" y="448628"/>
                  <a:pt x="467678" y="444818"/>
                </a:cubicBezTo>
                <a:cubicBezTo>
                  <a:pt x="470535" y="445770"/>
                  <a:pt x="475298" y="445770"/>
                  <a:pt x="474345" y="448628"/>
                </a:cubicBezTo>
                <a:close/>
                <a:moveTo>
                  <a:pt x="466725" y="351473"/>
                </a:moveTo>
                <a:cubicBezTo>
                  <a:pt x="473393" y="346710"/>
                  <a:pt x="472440" y="354330"/>
                  <a:pt x="472440" y="353378"/>
                </a:cubicBezTo>
                <a:cubicBezTo>
                  <a:pt x="472440" y="353378"/>
                  <a:pt x="472440" y="354330"/>
                  <a:pt x="471488" y="354330"/>
                </a:cubicBezTo>
                <a:lnTo>
                  <a:pt x="471488" y="355283"/>
                </a:lnTo>
                <a:cubicBezTo>
                  <a:pt x="469583" y="355283"/>
                  <a:pt x="468630" y="353378"/>
                  <a:pt x="465773" y="353378"/>
                </a:cubicBezTo>
                <a:cubicBezTo>
                  <a:pt x="466725" y="352425"/>
                  <a:pt x="469583" y="351473"/>
                  <a:pt x="466725" y="351473"/>
                </a:cubicBezTo>
                <a:close/>
                <a:moveTo>
                  <a:pt x="475298" y="420053"/>
                </a:moveTo>
                <a:cubicBezTo>
                  <a:pt x="475298" y="418148"/>
                  <a:pt x="479108" y="419100"/>
                  <a:pt x="481965" y="419100"/>
                </a:cubicBezTo>
                <a:cubicBezTo>
                  <a:pt x="481013" y="421005"/>
                  <a:pt x="477203" y="421005"/>
                  <a:pt x="475298" y="420053"/>
                </a:cubicBezTo>
                <a:close/>
                <a:moveTo>
                  <a:pt x="468630" y="419100"/>
                </a:moveTo>
                <a:cubicBezTo>
                  <a:pt x="471488" y="418148"/>
                  <a:pt x="470535" y="421005"/>
                  <a:pt x="473393" y="421005"/>
                </a:cubicBezTo>
                <a:cubicBezTo>
                  <a:pt x="472440" y="421958"/>
                  <a:pt x="470535" y="421958"/>
                  <a:pt x="469583" y="421958"/>
                </a:cubicBezTo>
                <a:cubicBezTo>
                  <a:pt x="467678" y="421005"/>
                  <a:pt x="469583" y="421005"/>
                  <a:pt x="468630" y="419100"/>
                </a:cubicBezTo>
                <a:close/>
                <a:moveTo>
                  <a:pt x="455295" y="415290"/>
                </a:moveTo>
                <a:cubicBezTo>
                  <a:pt x="454343" y="414338"/>
                  <a:pt x="451485" y="414338"/>
                  <a:pt x="450533" y="412433"/>
                </a:cubicBezTo>
                <a:cubicBezTo>
                  <a:pt x="453390" y="413385"/>
                  <a:pt x="454343" y="412433"/>
                  <a:pt x="457200" y="413385"/>
                </a:cubicBezTo>
                <a:cubicBezTo>
                  <a:pt x="458153" y="414338"/>
                  <a:pt x="453390" y="413385"/>
                  <a:pt x="455295" y="415290"/>
                </a:cubicBezTo>
                <a:close/>
                <a:moveTo>
                  <a:pt x="481965" y="435293"/>
                </a:moveTo>
                <a:cubicBezTo>
                  <a:pt x="482918" y="434340"/>
                  <a:pt x="481965" y="433388"/>
                  <a:pt x="480060" y="433388"/>
                </a:cubicBezTo>
                <a:cubicBezTo>
                  <a:pt x="480060" y="432435"/>
                  <a:pt x="484823" y="432435"/>
                  <a:pt x="484823" y="433388"/>
                </a:cubicBezTo>
                <a:cubicBezTo>
                  <a:pt x="483870" y="434340"/>
                  <a:pt x="483870" y="436245"/>
                  <a:pt x="481965" y="435293"/>
                </a:cubicBezTo>
                <a:close/>
                <a:moveTo>
                  <a:pt x="460058" y="429578"/>
                </a:moveTo>
                <a:cubicBezTo>
                  <a:pt x="458153" y="430530"/>
                  <a:pt x="453390" y="429578"/>
                  <a:pt x="454343" y="427673"/>
                </a:cubicBezTo>
                <a:cubicBezTo>
                  <a:pt x="458153" y="426720"/>
                  <a:pt x="456248" y="429578"/>
                  <a:pt x="460058" y="429578"/>
                </a:cubicBezTo>
                <a:close/>
                <a:moveTo>
                  <a:pt x="458153" y="419100"/>
                </a:moveTo>
                <a:cubicBezTo>
                  <a:pt x="459105" y="418148"/>
                  <a:pt x="459105" y="417195"/>
                  <a:pt x="459105" y="416243"/>
                </a:cubicBezTo>
                <a:cubicBezTo>
                  <a:pt x="462915" y="417195"/>
                  <a:pt x="462915" y="421005"/>
                  <a:pt x="458153" y="419100"/>
                </a:cubicBezTo>
                <a:close/>
                <a:moveTo>
                  <a:pt x="464820" y="424815"/>
                </a:moveTo>
                <a:cubicBezTo>
                  <a:pt x="464820" y="425768"/>
                  <a:pt x="461010" y="424815"/>
                  <a:pt x="461010" y="424815"/>
                </a:cubicBezTo>
                <a:cubicBezTo>
                  <a:pt x="461010" y="422910"/>
                  <a:pt x="462915" y="423863"/>
                  <a:pt x="464820" y="424815"/>
                </a:cubicBezTo>
                <a:close/>
                <a:moveTo>
                  <a:pt x="218123" y="453390"/>
                </a:moveTo>
                <a:cubicBezTo>
                  <a:pt x="220028" y="453390"/>
                  <a:pt x="217170" y="455295"/>
                  <a:pt x="215265" y="455295"/>
                </a:cubicBezTo>
                <a:cubicBezTo>
                  <a:pt x="215265" y="453390"/>
                  <a:pt x="214313" y="455295"/>
                  <a:pt x="212408" y="454343"/>
                </a:cubicBezTo>
                <a:cubicBezTo>
                  <a:pt x="213360" y="451485"/>
                  <a:pt x="216218" y="455295"/>
                  <a:pt x="218123" y="453390"/>
                </a:cubicBezTo>
                <a:close/>
                <a:moveTo>
                  <a:pt x="211455" y="454343"/>
                </a:moveTo>
                <a:cubicBezTo>
                  <a:pt x="208598" y="457200"/>
                  <a:pt x="203835" y="454343"/>
                  <a:pt x="198120" y="454343"/>
                </a:cubicBezTo>
                <a:cubicBezTo>
                  <a:pt x="200025" y="452438"/>
                  <a:pt x="207645" y="454343"/>
                  <a:pt x="211455" y="454343"/>
                </a:cubicBezTo>
                <a:close/>
                <a:moveTo>
                  <a:pt x="225743" y="453390"/>
                </a:moveTo>
                <a:cubicBezTo>
                  <a:pt x="223838" y="456248"/>
                  <a:pt x="221933" y="454343"/>
                  <a:pt x="218123" y="455295"/>
                </a:cubicBezTo>
                <a:cubicBezTo>
                  <a:pt x="220028" y="454343"/>
                  <a:pt x="223838" y="452438"/>
                  <a:pt x="225743" y="453390"/>
                </a:cubicBezTo>
                <a:close/>
                <a:moveTo>
                  <a:pt x="427673" y="411480"/>
                </a:moveTo>
                <a:cubicBezTo>
                  <a:pt x="429578" y="412433"/>
                  <a:pt x="433388" y="412433"/>
                  <a:pt x="433388" y="414338"/>
                </a:cubicBezTo>
                <a:cubicBezTo>
                  <a:pt x="429578" y="414338"/>
                  <a:pt x="427673" y="413385"/>
                  <a:pt x="427673" y="411480"/>
                </a:cubicBezTo>
                <a:close/>
                <a:moveTo>
                  <a:pt x="153353" y="484823"/>
                </a:moveTo>
                <a:cubicBezTo>
                  <a:pt x="153353" y="483870"/>
                  <a:pt x="152400" y="483870"/>
                  <a:pt x="152400" y="482918"/>
                </a:cubicBezTo>
                <a:cubicBezTo>
                  <a:pt x="153353" y="482918"/>
                  <a:pt x="153353" y="483870"/>
                  <a:pt x="153353" y="484823"/>
                </a:cubicBezTo>
                <a:close/>
                <a:moveTo>
                  <a:pt x="175260" y="452438"/>
                </a:moveTo>
                <a:cubicBezTo>
                  <a:pt x="178118" y="453390"/>
                  <a:pt x="179070" y="452438"/>
                  <a:pt x="183833" y="452438"/>
                </a:cubicBezTo>
                <a:cubicBezTo>
                  <a:pt x="181928" y="453390"/>
                  <a:pt x="180975" y="453390"/>
                  <a:pt x="183833" y="455295"/>
                </a:cubicBezTo>
                <a:cubicBezTo>
                  <a:pt x="182880" y="457200"/>
                  <a:pt x="181928" y="455295"/>
                  <a:pt x="180023" y="456248"/>
                </a:cubicBezTo>
                <a:cubicBezTo>
                  <a:pt x="179070" y="453390"/>
                  <a:pt x="178118" y="454343"/>
                  <a:pt x="175260" y="454343"/>
                </a:cubicBezTo>
                <a:cubicBezTo>
                  <a:pt x="174308" y="453390"/>
                  <a:pt x="175260" y="453390"/>
                  <a:pt x="175260" y="452438"/>
                </a:cubicBezTo>
                <a:close/>
                <a:moveTo>
                  <a:pt x="177165" y="451485"/>
                </a:moveTo>
                <a:cubicBezTo>
                  <a:pt x="177165" y="451485"/>
                  <a:pt x="178118" y="450533"/>
                  <a:pt x="178118" y="449580"/>
                </a:cubicBezTo>
                <a:cubicBezTo>
                  <a:pt x="180975" y="449580"/>
                  <a:pt x="182880" y="449580"/>
                  <a:pt x="182880" y="451485"/>
                </a:cubicBezTo>
                <a:cubicBezTo>
                  <a:pt x="180975" y="451485"/>
                  <a:pt x="179070" y="451485"/>
                  <a:pt x="177165" y="451485"/>
                </a:cubicBezTo>
                <a:close/>
                <a:moveTo>
                  <a:pt x="187643" y="453390"/>
                </a:moveTo>
                <a:cubicBezTo>
                  <a:pt x="187643" y="451485"/>
                  <a:pt x="181928" y="453390"/>
                  <a:pt x="182880" y="450533"/>
                </a:cubicBezTo>
                <a:cubicBezTo>
                  <a:pt x="185738" y="450533"/>
                  <a:pt x="186690" y="451485"/>
                  <a:pt x="189548" y="451485"/>
                </a:cubicBezTo>
                <a:cubicBezTo>
                  <a:pt x="189548" y="452438"/>
                  <a:pt x="188595" y="452438"/>
                  <a:pt x="187643" y="453390"/>
                </a:cubicBezTo>
                <a:cubicBezTo>
                  <a:pt x="190500" y="453390"/>
                  <a:pt x="196215" y="454343"/>
                  <a:pt x="194310" y="456248"/>
                </a:cubicBezTo>
                <a:cubicBezTo>
                  <a:pt x="192405" y="456248"/>
                  <a:pt x="192405" y="455295"/>
                  <a:pt x="191453" y="454343"/>
                </a:cubicBezTo>
                <a:cubicBezTo>
                  <a:pt x="189548" y="455295"/>
                  <a:pt x="187643" y="454343"/>
                  <a:pt x="184785" y="455295"/>
                </a:cubicBezTo>
                <a:cubicBezTo>
                  <a:pt x="183833" y="452438"/>
                  <a:pt x="186690" y="452438"/>
                  <a:pt x="187643" y="453390"/>
                </a:cubicBezTo>
                <a:close/>
                <a:moveTo>
                  <a:pt x="196215" y="451485"/>
                </a:moveTo>
                <a:cubicBezTo>
                  <a:pt x="196215" y="452438"/>
                  <a:pt x="193358" y="451485"/>
                  <a:pt x="193358" y="452438"/>
                </a:cubicBezTo>
                <a:cubicBezTo>
                  <a:pt x="189548" y="451485"/>
                  <a:pt x="192405" y="448628"/>
                  <a:pt x="186690" y="449580"/>
                </a:cubicBezTo>
                <a:cubicBezTo>
                  <a:pt x="186690" y="448628"/>
                  <a:pt x="187643" y="448628"/>
                  <a:pt x="188595" y="448628"/>
                </a:cubicBezTo>
                <a:cubicBezTo>
                  <a:pt x="192405" y="448628"/>
                  <a:pt x="191453" y="451485"/>
                  <a:pt x="196215" y="451485"/>
                </a:cubicBezTo>
                <a:close/>
                <a:moveTo>
                  <a:pt x="448628" y="403860"/>
                </a:moveTo>
                <a:cubicBezTo>
                  <a:pt x="448628" y="401003"/>
                  <a:pt x="453390" y="403860"/>
                  <a:pt x="452438" y="406718"/>
                </a:cubicBezTo>
                <a:cubicBezTo>
                  <a:pt x="450533" y="406718"/>
                  <a:pt x="452438" y="403860"/>
                  <a:pt x="448628" y="403860"/>
                </a:cubicBezTo>
                <a:close/>
                <a:moveTo>
                  <a:pt x="434340" y="412433"/>
                </a:moveTo>
                <a:cubicBezTo>
                  <a:pt x="436245" y="412433"/>
                  <a:pt x="436245" y="414338"/>
                  <a:pt x="438150" y="413385"/>
                </a:cubicBezTo>
                <a:cubicBezTo>
                  <a:pt x="437198" y="414338"/>
                  <a:pt x="436245" y="415290"/>
                  <a:pt x="434340" y="415290"/>
                </a:cubicBezTo>
                <a:cubicBezTo>
                  <a:pt x="433388" y="414338"/>
                  <a:pt x="435293" y="414338"/>
                  <a:pt x="434340" y="412433"/>
                </a:cubicBezTo>
                <a:close/>
                <a:moveTo>
                  <a:pt x="754380" y="218123"/>
                </a:moveTo>
                <a:cubicBezTo>
                  <a:pt x="754380" y="219075"/>
                  <a:pt x="752475" y="219075"/>
                  <a:pt x="751523" y="219075"/>
                </a:cubicBezTo>
                <a:cubicBezTo>
                  <a:pt x="752475" y="217170"/>
                  <a:pt x="752475" y="216218"/>
                  <a:pt x="752475" y="215265"/>
                </a:cubicBezTo>
                <a:cubicBezTo>
                  <a:pt x="755333" y="214313"/>
                  <a:pt x="755333" y="216218"/>
                  <a:pt x="757238" y="217170"/>
                </a:cubicBezTo>
                <a:cubicBezTo>
                  <a:pt x="756285" y="217170"/>
                  <a:pt x="751523" y="218123"/>
                  <a:pt x="754380" y="218123"/>
                </a:cubicBezTo>
                <a:close/>
                <a:moveTo>
                  <a:pt x="763905" y="219075"/>
                </a:moveTo>
                <a:cubicBezTo>
                  <a:pt x="762953" y="220980"/>
                  <a:pt x="762953" y="220028"/>
                  <a:pt x="765810" y="220028"/>
                </a:cubicBezTo>
                <a:cubicBezTo>
                  <a:pt x="765810" y="220980"/>
                  <a:pt x="763905" y="220980"/>
                  <a:pt x="762000" y="220980"/>
                </a:cubicBezTo>
                <a:lnTo>
                  <a:pt x="762000" y="219075"/>
                </a:lnTo>
                <a:lnTo>
                  <a:pt x="763905" y="219075"/>
                </a:lnTo>
                <a:close/>
                <a:moveTo>
                  <a:pt x="805815" y="192405"/>
                </a:moveTo>
                <a:cubicBezTo>
                  <a:pt x="803910" y="194310"/>
                  <a:pt x="801053" y="193358"/>
                  <a:pt x="797243" y="193358"/>
                </a:cubicBezTo>
                <a:cubicBezTo>
                  <a:pt x="797243" y="190500"/>
                  <a:pt x="802005" y="193358"/>
                  <a:pt x="805815" y="192405"/>
                </a:cubicBezTo>
                <a:close/>
                <a:moveTo>
                  <a:pt x="782955" y="181928"/>
                </a:moveTo>
                <a:cubicBezTo>
                  <a:pt x="787718" y="183833"/>
                  <a:pt x="785813" y="183833"/>
                  <a:pt x="790575" y="185738"/>
                </a:cubicBezTo>
                <a:cubicBezTo>
                  <a:pt x="785813" y="185738"/>
                  <a:pt x="782003" y="184785"/>
                  <a:pt x="782955" y="181928"/>
                </a:cubicBezTo>
                <a:close/>
                <a:moveTo>
                  <a:pt x="721995" y="216218"/>
                </a:moveTo>
                <a:cubicBezTo>
                  <a:pt x="722948" y="218123"/>
                  <a:pt x="719138" y="217170"/>
                  <a:pt x="717233" y="217170"/>
                </a:cubicBezTo>
                <a:cubicBezTo>
                  <a:pt x="718185" y="215265"/>
                  <a:pt x="720090" y="217170"/>
                  <a:pt x="721995" y="216218"/>
                </a:cubicBezTo>
                <a:close/>
                <a:moveTo>
                  <a:pt x="810578" y="186690"/>
                </a:moveTo>
                <a:cubicBezTo>
                  <a:pt x="812483" y="184785"/>
                  <a:pt x="817245" y="185738"/>
                  <a:pt x="822008" y="184785"/>
                </a:cubicBezTo>
                <a:cubicBezTo>
                  <a:pt x="821055" y="186690"/>
                  <a:pt x="816293" y="185738"/>
                  <a:pt x="817245" y="187643"/>
                </a:cubicBezTo>
                <a:cubicBezTo>
                  <a:pt x="815340" y="186690"/>
                  <a:pt x="812483" y="186690"/>
                  <a:pt x="810578" y="186690"/>
                </a:cubicBezTo>
                <a:close/>
                <a:moveTo>
                  <a:pt x="819150" y="186690"/>
                </a:moveTo>
                <a:cubicBezTo>
                  <a:pt x="821055" y="185738"/>
                  <a:pt x="826770" y="183833"/>
                  <a:pt x="826770" y="186690"/>
                </a:cubicBezTo>
                <a:cubicBezTo>
                  <a:pt x="822960" y="186690"/>
                  <a:pt x="822008" y="187643"/>
                  <a:pt x="819150" y="186690"/>
                </a:cubicBezTo>
                <a:close/>
                <a:moveTo>
                  <a:pt x="750570" y="220028"/>
                </a:moveTo>
                <a:cubicBezTo>
                  <a:pt x="749618" y="220980"/>
                  <a:pt x="748665" y="220980"/>
                  <a:pt x="746760" y="220980"/>
                </a:cubicBezTo>
                <a:cubicBezTo>
                  <a:pt x="746760" y="220028"/>
                  <a:pt x="747713" y="220028"/>
                  <a:pt x="747713" y="219075"/>
                </a:cubicBezTo>
                <a:cubicBezTo>
                  <a:pt x="745808" y="219075"/>
                  <a:pt x="743903" y="221933"/>
                  <a:pt x="741045" y="220980"/>
                </a:cubicBezTo>
                <a:cubicBezTo>
                  <a:pt x="744855" y="220028"/>
                  <a:pt x="741045" y="218123"/>
                  <a:pt x="744855" y="219075"/>
                </a:cubicBezTo>
                <a:cubicBezTo>
                  <a:pt x="743903" y="217170"/>
                  <a:pt x="740093" y="218123"/>
                  <a:pt x="739140" y="216218"/>
                </a:cubicBezTo>
                <a:cubicBezTo>
                  <a:pt x="739140" y="215265"/>
                  <a:pt x="742950" y="216218"/>
                  <a:pt x="743903" y="215265"/>
                </a:cubicBezTo>
                <a:cubicBezTo>
                  <a:pt x="743903" y="217170"/>
                  <a:pt x="745808" y="217170"/>
                  <a:pt x="745808" y="218123"/>
                </a:cubicBezTo>
                <a:cubicBezTo>
                  <a:pt x="747713" y="217170"/>
                  <a:pt x="748665" y="215265"/>
                  <a:pt x="751523" y="215265"/>
                </a:cubicBezTo>
                <a:cubicBezTo>
                  <a:pt x="751523" y="218123"/>
                  <a:pt x="746760" y="218123"/>
                  <a:pt x="750570" y="220028"/>
                </a:cubicBezTo>
                <a:close/>
                <a:moveTo>
                  <a:pt x="688658" y="189548"/>
                </a:moveTo>
                <a:cubicBezTo>
                  <a:pt x="691515" y="189548"/>
                  <a:pt x="690563" y="192405"/>
                  <a:pt x="687705" y="191453"/>
                </a:cubicBezTo>
                <a:cubicBezTo>
                  <a:pt x="687705" y="190500"/>
                  <a:pt x="687705" y="190500"/>
                  <a:pt x="686753" y="190500"/>
                </a:cubicBezTo>
                <a:cubicBezTo>
                  <a:pt x="687705" y="190500"/>
                  <a:pt x="688658" y="190500"/>
                  <a:pt x="688658" y="189548"/>
                </a:cubicBezTo>
                <a:close/>
                <a:moveTo>
                  <a:pt x="773430" y="145733"/>
                </a:moveTo>
                <a:cubicBezTo>
                  <a:pt x="771525" y="147638"/>
                  <a:pt x="767715" y="144780"/>
                  <a:pt x="769620" y="143828"/>
                </a:cubicBezTo>
                <a:cubicBezTo>
                  <a:pt x="771525" y="143828"/>
                  <a:pt x="771525" y="145733"/>
                  <a:pt x="773430" y="145733"/>
                </a:cubicBezTo>
                <a:close/>
                <a:moveTo>
                  <a:pt x="719138" y="195263"/>
                </a:moveTo>
                <a:cubicBezTo>
                  <a:pt x="719138" y="194310"/>
                  <a:pt x="720090" y="195263"/>
                  <a:pt x="721043" y="194310"/>
                </a:cubicBezTo>
                <a:cubicBezTo>
                  <a:pt x="721043" y="193358"/>
                  <a:pt x="721043" y="193358"/>
                  <a:pt x="720090" y="193358"/>
                </a:cubicBezTo>
                <a:cubicBezTo>
                  <a:pt x="721043" y="191453"/>
                  <a:pt x="722948" y="193358"/>
                  <a:pt x="723900" y="193358"/>
                </a:cubicBezTo>
                <a:cubicBezTo>
                  <a:pt x="721995" y="194310"/>
                  <a:pt x="720090" y="194310"/>
                  <a:pt x="719138" y="195263"/>
                </a:cubicBezTo>
                <a:close/>
                <a:moveTo>
                  <a:pt x="677228" y="212408"/>
                </a:moveTo>
                <a:cubicBezTo>
                  <a:pt x="678180" y="214313"/>
                  <a:pt x="674370" y="213360"/>
                  <a:pt x="672465" y="213360"/>
                </a:cubicBezTo>
                <a:cubicBezTo>
                  <a:pt x="672465" y="211455"/>
                  <a:pt x="675323" y="212408"/>
                  <a:pt x="677228" y="212408"/>
                </a:cubicBezTo>
                <a:close/>
                <a:moveTo>
                  <a:pt x="758190" y="143828"/>
                </a:moveTo>
                <a:cubicBezTo>
                  <a:pt x="761048" y="143828"/>
                  <a:pt x="764858" y="143828"/>
                  <a:pt x="765810" y="144780"/>
                </a:cubicBezTo>
                <a:cubicBezTo>
                  <a:pt x="759143" y="143828"/>
                  <a:pt x="761048" y="146685"/>
                  <a:pt x="757238" y="147638"/>
                </a:cubicBezTo>
                <a:cubicBezTo>
                  <a:pt x="757238" y="146685"/>
                  <a:pt x="759143" y="145733"/>
                  <a:pt x="758190" y="143828"/>
                </a:cubicBezTo>
                <a:close/>
                <a:moveTo>
                  <a:pt x="764858" y="199073"/>
                </a:moveTo>
                <a:cubicBezTo>
                  <a:pt x="765810" y="199073"/>
                  <a:pt x="765810" y="197168"/>
                  <a:pt x="764858" y="197168"/>
                </a:cubicBezTo>
                <a:cubicBezTo>
                  <a:pt x="768668" y="195263"/>
                  <a:pt x="767715" y="198120"/>
                  <a:pt x="769620" y="199073"/>
                </a:cubicBezTo>
                <a:cubicBezTo>
                  <a:pt x="768668" y="200978"/>
                  <a:pt x="767715" y="198120"/>
                  <a:pt x="764858" y="199073"/>
                </a:cubicBezTo>
                <a:close/>
                <a:moveTo>
                  <a:pt x="657225" y="211455"/>
                </a:moveTo>
                <a:cubicBezTo>
                  <a:pt x="659130" y="208598"/>
                  <a:pt x="666750" y="209550"/>
                  <a:pt x="668655" y="210503"/>
                </a:cubicBezTo>
                <a:cubicBezTo>
                  <a:pt x="666750" y="213360"/>
                  <a:pt x="658178" y="211455"/>
                  <a:pt x="657225" y="211455"/>
                </a:cubicBezTo>
                <a:close/>
                <a:moveTo>
                  <a:pt x="644843" y="207645"/>
                </a:moveTo>
                <a:lnTo>
                  <a:pt x="646748" y="207645"/>
                </a:lnTo>
                <a:cubicBezTo>
                  <a:pt x="646748" y="207645"/>
                  <a:pt x="646748" y="208598"/>
                  <a:pt x="647700" y="208598"/>
                </a:cubicBezTo>
                <a:cubicBezTo>
                  <a:pt x="646748" y="209550"/>
                  <a:pt x="646748" y="210503"/>
                  <a:pt x="644843" y="210503"/>
                </a:cubicBezTo>
                <a:cubicBezTo>
                  <a:pt x="643890" y="208598"/>
                  <a:pt x="646748" y="209550"/>
                  <a:pt x="644843" y="207645"/>
                </a:cubicBezTo>
                <a:close/>
                <a:moveTo>
                  <a:pt x="791528" y="200025"/>
                </a:moveTo>
                <a:lnTo>
                  <a:pt x="794385" y="200025"/>
                </a:lnTo>
                <a:cubicBezTo>
                  <a:pt x="796290" y="201930"/>
                  <a:pt x="791528" y="201930"/>
                  <a:pt x="791528" y="200025"/>
                </a:cubicBezTo>
                <a:close/>
                <a:moveTo>
                  <a:pt x="765810" y="217170"/>
                </a:moveTo>
                <a:cubicBezTo>
                  <a:pt x="764858" y="219075"/>
                  <a:pt x="761048" y="219075"/>
                  <a:pt x="758190" y="218123"/>
                </a:cubicBezTo>
                <a:cubicBezTo>
                  <a:pt x="758190" y="217170"/>
                  <a:pt x="761048" y="217170"/>
                  <a:pt x="760095" y="216218"/>
                </a:cubicBezTo>
                <a:cubicBezTo>
                  <a:pt x="762000" y="216218"/>
                  <a:pt x="760095" y="219075"/>
                  <a:pt x="763905" y="218123"/>
                </a:cubicBezTo>
                <a:cubicBezTo>
                  <a:pt x="761048" y="215265"/>
                  <a:pt x="764858" y="215265"/>
                  <a:pt x="765810" y="217170"/>
                </a:cubicBezTo>
                <a:close/>
                <a:moveTo>
                  <a:pt x="830580" y="206693"/>
                </a:moveTo>
                <a:cubicBezTo>
                  <a:pt x="829628" y="204788"/>
                  <a:pt x="829628" y="204788"/>
                  <a:pt x="830580" y="202883"/>
                </a:cubicBezTo>
                <a:cubicBezTo>
                  <a:pt x="833438" y="202883"/>
                  <a:pt x="833438" y="203835"/>
                  <a:pt x="836295" y="202883"/>
                </a:cubicBezTo>
                <a:cubicBezTo>
                  <a:pt x="837248" y="204788"/>
                  <a:pt x="835343" y="204788"/>
                  <a:pt x="835343" y="205740"/>
                </a:cubicBezTo>
                <a:lnTo>
                  <a:pt x="830580" y="206693"/>
                </a:lnTo>
                <a:close/>
                <a:moveTo>
                  <a:pt x="802958" y="199073"/>
                </a:moveTo>
                <a:cubicBezTo>
                  <a:pt x="802958" y="200025"/>
                  <a:pt x="800100" y="200025"/>
                  <a:pt x="798195" y="200025"/>
                </a:cubicBezTo>
                <a:cubicBezTo>
                  <a:pt x="797243" y="198120"/>
                  <a:pt x="802005" y="199073"/>
                  <a:pt x="802958" y="199073"/>
                </a:cubicBezTo>
                <a:close/>
                <a:moveTo>
                  <a:pt x="823913" y="207645"/>
                </a:moveTo>
                <a:cubicBezTo>
                  <a:pt x="824865" y="206693"/>
                  <a:pt x="828675" y="206693"/>
                  <a:pt x="827723" y="203835"/>
                </a:cubicBezTo>
                <a:cubicBezTo>
                  <a:pt x="822008" y="200978"/>
                  <a:pt x="816293" y="202883"/>
                  <a:pt x="807720" y="200978"/>
                </a:cubicBezTo>
                <a:cubicBezTo>
                  <a:pt x="807720" y="201930"/>
                  <a:pt x="807720" y="202883"/>
                  <a:pt x="806768" y="202883"/>
                </a:cubicBezTo>
                <a:cubicBezTo>
                  <a:pt x="802958" y="200978"/>
                  <a:pt x="797243" y="200978"/>
                  <a:pt x="792480" y="201930"/>
                </a:cubicBezTo>
                <a:cubicBezTo>
                  <a:pt x="792480" y="200978"/>
                  <a:pt x="789623" y="200978"/>
                  <a:pt x="790575" y="199073"/>
                </a:cubicBezTo>
                <a:cubicBezTo>
                  <a:pt x="786765" y="199073"/>
                  <a:pt x="791528" y="200025"/>
                  <a:pt x="788670" y="200025"/>
                </a:cubicBezTo>
                <a:cubicBezTo>
                  <a:pt x="786765" y="197168"/>
                  <a:pt x="793433" y="198120"/>
                  <a:pt x="794385" y="196215"/>
                </a:cubicBezTo>
                <a:cubicBezTo>
                  <a:pt x="795338" y="198120"/>
                  <a:pt x="796290" y="196215"/>
                  <a:pt x="798195" y="196215"/>
                </a:cubicBezTo>
                <a:cubicBezTo>
                  <a:pt x="800100" y="198120"/>
                  <a:pt x="803910" y="196215"/>
                  <a:pt x="806768" y="195263"/>
                </a:cubicBezTo>
                <a:cubicBezTo>
                  <a:pt x="804863" y="195263"/>
                  <a:pt x="803910" y="193358"/>
                  <a:pt x="802005" y="193358"/>
                </a:cubicBezTo>
                <a:cubicBezTo>
                  <a:pt x="800100" y="194310"/>
                  <a:pt x="803910" y="195263"/>
                  <a:pt x="801053" y="195263"/>
                </a:cubicBezTo>
                <a:cubicBezTo>
                  <a:pt x="798195" y="194310"/>
                  <a:pt x="795338" y="193358"/>
                  <a:pt x="792480" y="193358"/>
                </a:cubicBezTo>
                <a:cubicBezTo>
                  <a:pt x="794385" y="192405"/>
                  <a:pt x="795338" y="191453"/>
                  <a:pt x="795338" y="189548"/>
                </a:cubicBezTo>
                <a:cubicBezTo>
                  <a:pt x="792480" y="190500"/>
                  <a:pt x="792480" y="190500"/>
                  <a:pt x="790575" y="189548"/>
                </a:cubicBezTo>
                <a:cubicBezTo>
                  <a:pt x="790575" y="190500"/>
                  <a:pt x="790575" y="191453"/>
                  <a:pt x="789623" y="191453"/>
                </a:cubicBezTo>
                <a:cubicBezTo>
                  <a:pt x="788670" y="189548"/>
                  <a:pt x="786765" y="191453"/>
                  <a:pt x="784860" y="191453"/>
                </a:cubicBezTo>
                <a:cubicBezTo>
                  <a:pt x="786765" y="190500"/>
                  <a:pt x="783908" y="189548"/>
                  <a:pt x="782955" y="190500"/>
                </a:cubicBezTo>
                <a:cubicBezTo>
                  <a:pt x="785813" y="191453"/>
                  <a:pt x="789623" y="192405"/>
                  <a:pt x="791528" y="194310"/>
                </a:cubicBezTo>
                <a:cubicBezTo>
                  <a:pt x="787718" y="194310"/>
                  <a:pt x="785813" y="192405"/>
                  <a:pt x="783908" y="191453"/>
                </a:cubicBezTo>
                <a:cubicBezTo>
                  <a:pt x="783908" y="194310"/>
                  <a:pt x="776288" y="197168"/>
                  <a:pt x="770573" y="195263"/>
                </a:cubicBezTo>
                <a:cubicBezTo>
                  <a:pt x="771525" y="197168"/>
                  <a:pt x="773430" y="198120"/>
                  <a:pt x="776288" y="199073"/>
                </a:cubicBezTo>
                <a:cubicBezTo>
                  <a:pt x="781050" y="195263"/>
                  <a:pt x="787718" y="199073"/>
                  <a:pt x="789623" y="200978"/>
                </a:cubicBezTo>
                <a:cubicBezTo>
                  <a:pt x="785813" y="202883"/>
                  <a:pt x="783908" y="197168"/>
                  <a:pt x="781050" y="199073"/>
                </a:cubicBezTo>
                <a:cubicBezTo>
                  <a:pt x="783908" y="199073"/>
                  <a:pt x="783908" y="200025"/>
                  <a:pt x="784860" y="200978"/>
                </a:cubicBezTo>
                <a:cubicBezTo>
                  <a:pt x="780098" y="200025"/>
                  <a:pt x="782003" y="203835"/>
                  <a:pt x="776288" y="202883"/>
                </a:cubicBezTo>
                <a:cubicBezTo>
                  <a:pt x="775335" y="201930"/>
                  <a:pt x="774383" y="200978"/>
                  <a:pt x="773430" y="200025"/>
                </a:cubicBezTo>
                <a:cubicBezTo>
                  <a:pt x="772478" y="201930"/>
                  <a:pt x="770573" y="204788"/>
                  <a:pt x="766763" y="203835"/>
                </a:cubicBezTo>
                <a:cubicBezTo>
                  <a:pt x="767715" y="205740"/>
                  <a:pt x="766763" y="205740"/>
                  <a:pt x="767715" y="206693"/>
                </a:cubicBezTo>
                <a:cubicBezTo>
                  <a:pt x="766763" y="206693"/>
                  <a:pt x="763905" y="205740"/>
                  <a:pt x="764858" y="206693"/>
                </a:cubicBezTo>
                <a:cubicBezTo>
                  <a:pt x="766763" y="206693"/>
                  <a:pt x="764858" y="207645"/>
                  <a:pt x="764858" y="208598"/>
                </a:cubicBezTo>
                <a:cubicBezTo>
                  <a:pt x="767715" y="208598"/>
                  <a:pt x="766763" y="207645"/>
                  <a:pt x="769620" y="207645"/>
                </a:cubicBezTo>
                <a:cubicBezTo>
                  <a:pt x="769620" y="206693"/>
                  <a:pt x="768668" y="204788"/>
                  <a:pt x="770573" y="204788"/>
                </a:cubicBezTo>
                <a:cubicBezTo>
                  <a:pt x="772478" y="205740"/>
                  <a:pt x="770573" y="206693"/>
                  <a:pt x="769620" y="207645"/>
                </a:cubicBezTo>
                <a:cubicBezTo>
                  <a:pt x="771525" y="207645"/>
                  <a:pt x="771525" y="208598"/>
                  <a:pt x="773430" y="207645"/>
                </a:cubicBezTo>
                <a:cubicBezTo>
                  <a:pt x="774383" y="205740"/>
                  <a:pt x="771525" y="206693"/>
                  <a:pt x="770573" y="205740"/>
                </a:cubicBezTo>
                <a:cubicBezTo>
                  <a:pt x="772478" y="205740"/>
                  <a:pt x="772478" y="206693"/>
                  <a:pt x="774383" y="205740"/>
                </a:cubicBezTo>
                <a:cubicBezTo>
                  <a:pt x="775335" y="203835"/>
                  <a:pt x="770573" y="205740"/>
                  <a:pt x="770573" y="203835"/>
                </a:cubicBezTo>
                <a:cubicBezTo>
                  <a:pt x="774383" y="202883"/>
                  <a:pt x="778193" y="202883"/>
                  <a:pt x="779145" y="200025"/>
                </a:cubicBezTo>
                <a:cubicBezTo>
                  <a:pt x="779145" y="200978"/>
                  <a:pt x="781050" y="200978"/>
                  <a:pt x="781050" y="202883"/>
                </a:cubicBezTo>
                <a:cubicBezTo>
                  <a:pt x="779145" y="202883"/>
                  <a:pt x="776288" y="202883"/>
                  <a:pt x="775335" y="203835"/>
                </a:cubicBezTo>
                <a:cubicBezTo>
                  <a:pt x="776288" y="203835"/>
                  <a:pt x="776288" y="203835"/>
                  <a:pt x="776288" y="204788"/>
                </a:cubicBezTo>
                <a:cubicBezTo>
                  <a:pt x="776288" y="204788"/>
                  <a:pt x="776288" y="205740"/>
                  <a:pt x="777240" y="205740"/>
                </a:cubicBezTo>
                <a:cubicBezTo>
                  <a:pt x="777240" y="204788"/>
                  <a:pt x="781050" y="203835"/>
                  <a:pt x="781050" y="204788"/>
                </a:cubicBezTo>
                <a:cubicBezTo>
                  <a:pt x="779145" y="207645"/>
                  <a:pt x="774383" y="204788"/>
                  <a:pt x="772478" y="206693"/>
                </a:cubicBezTo>
                <a:cubicBezTo>
                  <a:pt x="776288" y="208598"/>
                  <a:pt x="780098" y="205740"/>
                  <a:pt x="783908" y="206693"/>
                </a:cubicBezTo>
                <a:cubicBezTo>
                  <a:pt x="782003" y="206693"/>
                  <a:pt x="782003" y="205740"/>
                  <a:pt x="782003" y="203835"/>
                </a:cubicBezTo>
                <a:cubicBezTo>
                  <a:pt x="785813" y="204788"/>
                  <a:pt x="782955" y="203835"/>
                  <a:pt x="782955" y="201930"/>
                </a:cubicBezTo>
                <a:cubicBezTo>
                  <a:pt x="786765" y="202883"/>
                  <a:pt x="788670" y="200978"/>
                  <a:pt x="791528" y="201930"/>
                </a:cubicBezTo>
                <a:cubicBezTo>
                  <a:pt x="788670" y="201930"/>
                  <a:pt x="785813" y="202883"/>
                  <a:pt x="783908" y="205740"/>
                </a:cubicBezTo>
                <a:cubicBezTo>
                  <a:pt x="785813" y="207645"/>
                  <a:pt x="787718" y="203835"/>
                  <a:pt x="788670" y="204788"/>
                </a:cubicBezTo>
                <a:cubicBezTo>
                  <a:pt x="788670" y="205740"/>
                  <a:pt x="787718" y="205740"/>
                  <a:pt x="786765" y="206693"/>
                </a:cubicBezTo>
                <a:cubicBezTo>
                  <a:pt x="790575" y="205740"/>
                  <a:pt x="791528" y="209550"/>
                  <a:pt x="791528" y="208598"/>
                </a:cubicBezTo>
                <a:cubicBezTo>
                  <a:pt x="792480" y="206693"/>
                  <a:pt x="787718" y="206693"/>
                  <a:pt x="789623" y="205740"/>
                </a:cubicBezTo>
                <a:cubicBezTo>
                  <a:pt x="792480" y="207645"/>
                  <a:pt x="796290" y="207645"/>
                  <a:pt x="799148" y="208598"/>
                </a:cubicBezTo>
                <a:cubicBezTo>
                  <a:pt x="801053" y="207645"/>
                  <a:pt x="798195" y="206693"/>
                  <a:pt x="800100" y="206693"/>
                </a:cubicBezTo>
                <a:cubicBezTo>
                  <a:pt x="801053" y="208598"/>
                  <a:pt x="804863" y="207645"/>
                  <a:pt x="806768" y="206693"/>
                </a:cubicBezTo>
                <a:cubicBezTo>
                  <a:pt x="804863" y="205740"/>
                  <a:pt x="802958" y="205740"/>
                  <a:pt x="802005" y="203835"/>
                </a:cubicBezTo>
                <a:cubicBezTo>
                  <a:pt x="807720" y="202883"/>
                  <a:pt x="808673" y="203835"/>
                  <a:pt x="811530" y="204788"/>
                </a:cubicBezTo>
                <a:cubicBezTo>
                  <a:pt x="812483" y="203835"/>
                  <a:pt x="809625" y="202883"/>
                  <a:pt x="811530" y="202883"/>
                </a:cubicBezTo>
                <a:cubicBezTo>
                  <a:pt x="814388" y="202883"/>
                  <a:pt x="813435" y="201930"/>
                  <a:pt x="815340" y="201930"/>
                </a:cubicBezTo>
                <a:cubicBezTo>
                  <a:pt x="814388" y="205740"/>
                  <a:pt x="820103" y="201930"/>
                  <a:pt x="822008" y="203835"/>
                </a:cubicBezTo>
                <a:cubicBezTo>
                  <a:pt x="826770" y="205740"/>
                  <a:pt x="821055" y="206693"/>
                  <a:pt x="823913" y="207645"/>
                </a:cubicBezTo>
                <a:close/>
                <a:moveTo>
                  <a:pt x="795338" y="206693"/>
                </a:moveTo>
                <a:cubicBezTo>
                  <a:pt x="793433" y="205740"/>
                  <a:pt x="797243" y="204788"/>
                  <a:pt x="796290" y="203835"/>
                </a:cubicBezTo>
                <a:cubicBezTo>
                  <a:pt x="799148" y="205740"/>
                  <a:pt x="802005" y="203835"/>
                  <a:pt x="806768" y="203835"/>
                </a:cubicBezTo>
                <a:cubicBezTo>
                  <a:pt x="803910" y="205740"/>
                  <a:pt x="798195" y="205740"/>
                  <a:pt x="795338" y="206693"/>
                </a:cubicBezTo>
                <a:close/>
                <a:moveTo>
                  <a:pt x="862965" y="224790"/>
                </a:moveTo>
                <a:cubicBezTo>
                  <a:pt x="862965" y="225743"/>
                  <a:pt x="860108" y="224790"/>
                  <a:pt x="859155" y="225743"/>
                </a:cubicBezTo>
                <a:cubicBezTo>
                  <a:pt x="859155" y="224790"/>
                  <a:pt x="860108" y="224790"/>
                  <a:pt x="860108" y="223838"/>
                </a:cubicBezTo>
                <a:cubicBezTo>
                  <a:pt x="862013" y="223838"/>
                  <a:pt x="861060" y="225743"/>
                  <a:pt x="862965" y="224790"/>
                </a:cubicBezTo>
                <a:close/>
                <a:moveTo>
                  <a:pt x="852488" y="218123"/>
                </a:moveTo>
                <a:cubicBezTo>
                  <a:pt x="852488" y="219075"/>
                  <a:pt x="852488" y="220028"/>
                  <a:pt x="850583" y="220028"/>
                </a:cubicBezTo>
                <a:cubicBezTo>
                  <a:pt x="851535" y="220980"/>
                  <a:pt x="852488" y="220980"/>
                  <a:pt x="854393" y="220028"/>
                </a:cubicBezTo>
                <a:cubicBezTo>
                  <a:pt x="854393" y="219075"/>
                  <a:pt x="854393" y="218123"/>
                  <a:pt x="853440" y="218123"/>
                </a:cubicBezTo>
                <a:cubicBezTo>
                  <a:pt x="853440" y="217170"/>
                  <a:pt x="861060" y="219075"/>
                  <a:pt x="857250" y="219075"/>
                </a:cubicBezTo>
                <a:cubicBezTo>
                  <a:pt x="858203" y="220028"/>
                  <a:pt x="862013" y="219075"/>
                  <a:pt x="860108" y="217170"/>
                </a:cubicBezTo>
                <a:cubicBezTo>
                  <a:pt x="861060" y="217170"/>
                  <a:pt x="861060" y="218123"/>
                  <a:pt x="862965" y="217170"/>
                </a:cubicBezTo>
                <a:cubicBezTo>
                  <a:pt x="862965" y="220028"/>
                  <a:pt x="862013" y="218123"/>
                  <a:pt x="862013" y="221933"/>
                </a:cubicBezTo>
                <a:cubicBezTo>
                  <a:pt x="858203" y="221933"/>
                  <a:pt x="854393" y="220980"/>
                  <a:pt x="850583" y="220028"/>
                </a:cubicBezTo>
                <a:cubicBezTo>
                  <a:pt x="850583" y="219075"/>
                  <a:pt x="853440" y="216218"/>
                  <a:pt x="851535" y="217170"/>
                </a:cubicBezTo>
                <a:cubicBezTo>
                  <a:pt x="847725" y="218123"/>
                  <a:pt x="851535" y="217170"/>
                  <a:pt x="852488" y="218123"/>
                </a:cubicBezTo>
                <a:close/>
                <a:moveTo>
                  <a:pt x="844868" y="220980"/>
                </a:moveTo>
                <a:cubicBezTo>
                  <a:pt x="846773" y="220028"/>
                  <a:pt x="843915" y="220028"/>
                  <a:pt x="845820" y="219075"/>
                </a:cubicBezTo>
                <a:cubicBezTo>
                  <a:pt x="847725" y="219075"/>
                  <a:pt x="847725" y="220028"/>
                  <a:pt x="848678" y="221933"/>
                </a:cubicBezTo>
                <a:lnTo>
                  <a:pt x="842963" y="221933"/>
                </a:lnTo>
                <a:cubicBezTo>
                  <a:pt x="841058" y="220028"/>
                  <a:pt x="844868" y="219075"/>
                  <a:pt x="844868" y="220980"/>
                </a:cubicBezTo>
                <a:close/>
                <a:moveTo>
                  <a:pt x="840105" y="202883"/>
                </a:moveTo>
                <a:cubicBezTo>
                  <a:pt x="842010" y="202883"/>
                  <a:pt x="842963" y="202883"/>
                  <a:pt x="843915" y="202883"/>
                </a:cubicBezTo>
                <a:cubicBezTo>
                  <a:pt x="843915" y="204788"/>
                  <a:pt x="841058" y="202883"/>
                  <a:pt x="841058" y="203835"/>
                </a:cubicBezTo>
                <a:cubicBezTo>
                  <a:pt x="840105" y="204788"/>
                  <a:pt x="840105" y="203835"/>
                  <a:pt x="840105" y="202883"/>
                </a:cubicBezTo>
                <a:close/>
                <a:moveTo>
                  <a:pt x="786765" y="215265"/>
                </a:moveTo>
                <a:cubicBezTo>
                  <a:pt x="784860" y="218123"/>
                  <a:pt x="778193" y="215265"/>
                  <a:pt x="775335" y="215265"/>
                </a:cubicBezTo>
                <a:cubicBezTo>
                  <a:pt x="778193" y="213360"/>
                  <a:pt x="782955" y="217170"/>
                  <a:pt x="786765" y="215265"/>
                </a:cubicBezTo>
                <a:close/>
                <a:moveTo>
                  <a:pt x="797243" y="217170"/>
                </a:moveTo>
                <a:cubicBezTo>
                  <a:pt x="796290" y="219075"/>
                  <a:pt x="801053" y="219075"/>
                  <a:pt x="806768" y="219075"/>
                </a:cubicBezTo>
                <a:cubicBezTo>
                  <a:pt x="806768" y="219075"/>
                  <a:pt x="805815" y="220028"/>
                  <a:pt x="805815" y="220980"/>
                </a:cubicBezTo>
                <a:cubicBezTo>
                  <a:pt x="802958" y="221933"/>
                  <a:pt x="802958" y="220028"/>
                  <a:pt x="802005" y="220028"/>
                </a:cubicBezTo>
                <a:cubicBezTo>
                  <a:pt x="802958" y="221933"/>
                  <a:pt x="798195" y="220028"/>
                  <a:pt x="797243" y="221933"/>
                </a:cubicBezTo>
                <a:cubicBezTo>
                  <a:pt x="796290" y="221933"/>
                  <a:pt x="793433" y="218123"/>
                  <a:pt x="793433" y="220980"/>
                </a:cubicBezTo>
                <a:cubicBezTo>
                  <a:pt x="792480" y="220980"/>
                  <a:pt x="791528" y="220028"/>
                  <a:pt x="789623" y="220028"/>
                </a:cubicBezTo>
                <a:cubicBezTo>
                  <a:pt x="790575" y="218123"/>
                  <a:pt x="795338" y="218123"/>
                  <a:pt x="797243" y="217170"/>
                </a:cubicBezTo>
                <a:close/>
                <a:moveTo>
                  <a:pt x="778193" y="219075"/>
                </a:moveTo>
                <a:cubicBezTo>
                  <a:pt x="779145" y="218123"/>
                  <a:pt x="782955" y="218123"/>
                  <a:pt x="785813" y="218123"/>
                </a:cubicBezTo>
                <a:cubicBezTo>
                  <a:pt x="781050" y="220980"/>
                  <a:pt x="776288" y="219075"/>
                  <a:pt x="771525" y="219075"/>
                </a:cubicBezTo>
                <a:cubicBezTo>
                  <a:pt x="770573" y="217170"/>
                  <a:pt x="775335" y="218123"/>
                  <a:pt x="775335" y="217170"/>
                </a:cubicBezTo>
                <a:cubicBezTo>
                  <a:pt x="779145" y="217170"/>
                  <a:pt x="776288" y="218123"/>
                  <a:pt x="778193" y="219075"/>
                </a:cubicBezTo>
                <a:close/>
                <a:moveTo>
                  <a:pt x="813435" y="218123"/>
                </a:moveTo>
                <a:cubicBezTo>
                  <a:pt x="816293" y="219075"/>
                  <a:pt x="810578" y="221933"/>
                  <a:pt x="810578" y="219075"/>
                </a:cubicBezTo>
                <a:cubicBezTo>
                  <a:pt x="812483" y="219075"/>
                  <a:pt x="813435" y="219075"/>
                  <a:pt x="813435" y="218123"/>
                </a:cubicBezTo>
                <a:close/>
                <a:moveTo>
                  <a:pt x="816293" y="207645"/>
                </a:moveTo>
                <a:cubicBezTo>
                  <a:pt x="813435" y="207645"/>
                  <a:pt x="813435" y="205740"/>
                  <a:pt x="811530" y="205740"/>
                </a:cubicBezTo>
                <a:cubicBezTo>
                  <a:pt x="812483" y="204788"/>
                  <a:pt x="815340" y="206693"/>
                  <a:pt x="816293" y="207645"/>
                </a:cubicBezTo>
                <a:close/>
                <a:moveTo>
                  <a:pt x="819150" y="207645"/>
                </a:moveTo>
                <a:cubicBezTo>
                  <a:pt x="821055" y="206693"/>
                  <a:pt x="819150" y="206693"/>
                  <a:pt x="819150" y="204788"/>
                </a:cubicBezTo>
                <a:cubicBezTo>
                  <a:pt x="822008" y="204788"/>
                  <a:pt x="822008" y="205740"/>
                  <a:pt x="822960" y="207645"/>
                </a:cubicBezTo>
                <a:lnTo>
                  <a:pt x="819150" y="207645"/>
                </a:lnTo>
                <a:close/>
                <a:moveTo>
                  <a:pt x="805815" y="222885"/>
                </a:moveTo>
                <a:cubicBezTo>
                  <a:pt x="805815" y="220980"/>
                  <a:pt x="808673" y="220980"/>
                  <a:pt x="809625" y="220028"/>
                </a:cubicBezTo>
                <a:cubicBezTo>
                  <a:pt x="811530" y="220980"/>
                  <a:pt x="809625" y="220980"/>
                  <a:pt x="810578" y="222885"/>
                </a:cubicBezTo>
                <a:cubicBezTo>
                  <a:pt x="808673" y="221933"/>
                  <a:pt x="808673" y="222885"/>
                  <a:pt x="805815" y="222885"/>
                </a:cubicBezTo>
                <a:close/>
                <a:moveTo>
                  <a:pt x="728663" y="177165"/>
                </a:moveTo>
                <a:cubicBezTo>
                  <a:pt x="727710" y="179070"/>
                  <a:pt x="724853" y="177165"/>
                  <a:pt x="725805" y="179070"/>
                </a:cubicBezTo>
                <a:cubicBezTo>
                  <a:pt x="721995" y="179070"/>
                  <a:pt x="721995" y="178118"/>
                  <a:pt x="719138" y="179070"/>
                </a:cubicBezTo>
                <a:cubicBezTo>
                  <a:pt x="719138" y="177165"/>
                  <a:pt x="724853" y="177165"/>
                  <a:pt x="728663" y="177165"/>
                </a:cubicBezTo>
                <a:close/>
                <a:moveTo>
                  <a:pt x="636270" y="248603"/>
                </a:moveTo>
                <a:cubicBezTo>
                  <a:pt x="635318" y="248603"/>
                  <a:pt x="634365" y="249555"/>
                  <a:pt x="633413" y="249555"/>
                </a:cubicBezTo>
                <a:cubicBezTo>
                  <a:pt x="633413" y="248603"/>
                  <a:pt x="634365" y="248603"/>
                  <a:pt x="634365" y="247650"/>
                </a:cubicBezTo>
                <a:cubicBezTo>
                  <a:pt x="634365" y="246698"/>
                  <a:pt x="633413" y="247650"/>
                  <a:pt x="632460" y="246698"/>
                </a:cubicBezTo>
                <a:cubicBezTo>
                  <a:pt x="633413" y="245745"/>
                  <a:pt x="638175" y="246698"/>
                  <a:pt x="636270" y="248603"/>
                </a:cubicBezTo>
                <a:close/>
                <a:moveTo>
                  <a:pt x="674370" y="246698"/>
                </a:moveTo>
                <a:cubicBezTo>
                  <a:pt x="673418" y="248603"/>
                  <a:pt x="669608" y="248603"/>
                  <a:pt x="669608" y="246698"/>
                </a:cubicBezTo>
                <a:cubicBezTo>
                  <a:pt x="671513" y="247650"/>
                  <a:pt x="672465" y="246698"/>
                  <a:pt x="674370" y="246698"/>
                </a:cubicBezTo>
                <a:close/>
                <a:moveTo>
                  <a:pt x="949643" y="252413"/>
                </a:moveTo>
                <a:cubicBezTo>
                  <a:pt x="947738" y="252413"/>
                  <a:pt x="946785" y="253365"/>
                  <a:pt x="946785" y="254318"/>
                </a:cubicBezTo>
                <a:cubicBezTo>
                  <a:pt x="943928" y="254318"/>
                  <a:pt x="947738" y="253365"/>
                  <a:pt x="946785" y="251460"/>
                </a:cubicBezTo>
                <a:lnTo>
                  <a:pt x="944880" y="251460"/>
                </a:lnTo>
                <a:cubicBezTo>
                  <a:pt x="943928" y="256223"/>
                  <a:pt x="937260" y="253365"/>
                  <a:pt x="931545" y="250508"/>
                </a:cubicBezTo>
                <a:cubicBezTo>
                  <a:pt x="931545" y="250508"/>
                  <a:pt x="931545" y="250508"/>
                  <a:pt x="932498" y="249555"/>
                </a:cubicBezTo>
                <a:cubicBezTo>
                  <a:pt x="931545" y="249555"/>
                  <a:pt x="930593" y="249555"/>
                  <a:pt x="929640" y="249555"/>
                </a:cubicBezTo>
                <a:cubicBezTo>
                  <a:pt x="928688" y="249555"/>
                  <a:pt x="928688" y="249555"/>
                  <a:pt x="927735" y="248603"/>
                </a:cubicBezTo>
                <a:cubicBezTo>
                  <a:pt x="927735" y="248603"/>
                  <a:pt x="927735" y="249555"/>
                  <a:pt x="928688" y="249555"/>
                </a:cubicBezTo>
                <a:cubicBezTo>
                  <a:pt x="928688" y="249555"/>
                  <a:pt x="928688" y="249555"/>
                  <a:pt x="928688" y="250508"/>
                </a:cubicBezTo>
                <a:cubicBezTo>
                  <a:pt x="929640" y="250508"/>
                  <a:pt x="930593" y="250508"/>
                  <a:pt x="930593" y="250508"/>
                </a:cubicBezTo>
                <a:cubicBezTo>
                  <a:pt x="931545" y="250508"/>
                  <a:pt x="932498" y="251460"/>
                  <a:pt x="932498" y="252413"/>
                </a:cubicBezTo>
                <a:lnTo>
                  <a:pt x="927735" y="252413"/>
                </a:lnTo>
                <a:cubicBezTo>
                  <a:pt x="926783" y="254318"/>
                  <a:pt x="931545" y="253365"/>
                  <a:pt x="927735" y="254318"/>
                </a:cubicBezTo>
                <a:cubicBezTo>
                  <a:pt x="927735" y="256223"/>
                  <a:pt x="929640" y="255270"/>
                  <a:pt x="930593" y="256223"/>
                </a:cubicBezTo>
                <a:cubicBezTo>
                  <a:pt x="928688" y="259080"/>
                  <a:pt x="925830" y="253365"/>
                  <a:pt x="924878" y="256223"/>
                </a:cubicBezTo>
                <a:cubicBezTo>
                  <a:pt x="924878" y="254318"/>
                  <a:pt x="922973" y="253365"/>
                  <a:pt x="921068" y="252413"/>
                </a:cubicBezTo>
                <a:cubicBezTo>
                  <a:pt x="921068" y="252413"/>
                  <a:pt x="921068" y="252413"/>
                  <a:pt x="921068" y="252413"/>
                </a:cubicBezTo>
                <a:cubicBezTo>
                  <a:pt x="921068" y="252413"/>
                  <a:pt x="921068" y="252413"/>
                  <a:pt x="921068" y="252413"/>
                </a:cubicBezTo>
                <a:cubicBezTo>
                  <a:pt x="916305" y="250508"/>
                  <a:pt x="906780" y="252413"/>
                  <a:pt x="899160" y="252413"/>
                </a:cubicBezTo>
                <a:cubicBezTo>
                  <a:pt x="899160" y="254318"/>
                  <a:pt x="901065" y="254318"/>
                  <a:pt x="903923" y="254318"/>
                </a:cubicBezTo>
                <a:cubicBezTo>
                  <a:pt x="900113" y="256223"/>
                  <a:pt x="895350" y="253365"/>
                  <a:pt x="894398" y="251460"/>
                </a:cubicBezTo>
                <a:cubicBezTo>
                  <a:pt x="896303" y="251460"/>
                  <a:pt x="898208" y="251460"/>
                  <a:pt x="899160" y="250508"/>
                </a:cubicBezTo>
                <a:cubicBezTo>
                  <a:pt x="897255" y="248603"/>
                  <a:pt x="895350" y="251460"/>
                  <a:pt x="893445" y="250508"/>
                </a:cubicBezTo>
                <a:cubicBezTo>
                  <a:pt x="892493" y="251460"/>
                  <a:pt x="892493" y="252413"/>
                  <a:pt x="893445" y="253365"/>
                </a:cubicBezTo>
                <a:cubicBezTo>
                  <a:pt x="893445" y="253365"/>
                  <a:pt x="892493" y="253365"/>
                  <a:pt x="892493" y="253365"/>
                </a:cubicBezTo>
                <a:cubicBezTo>
                  <a:pt x="891540" y="252413"/>
                  <a:pt x="891540" y="251460"/>
                  <a:pt x="888683" y="251460"/>
                </a:cubicBezTo>
                <a:cubicBezTo>
                  <a:pt x="888683" y="251460"/>
                  <a:pt x="889635" y="250508"/>
                  <a:pt x="889635" y="249555"/>
                </a:cubicBezTo>
                <a:cubicBezTo>
                  <a:pt x="892493" y="248603"/>
                  <a:pt x="895350" y="249555"/>
                  <a:pt x="900113" y="248603"/>
                </a:cubicBezTo>
                <a:cubicBezTo>
                  <a:pt x="902970" y="252413"/>
                  <a:pt x="916305" y="250508"/>
                  <a:pt x="925830" y="249555"/>
                </a:cubicBezTo>
                <a:cubicBezTo>
                  <a:pt x="923925" y="248603"/>
                  <a:pt x="921068" y="249555"/>
                  <a:pt x="922973" y="247650"/>
                </a:cubicBezTo>
                <a:cubicBezTo>
                  <a:pt x="919163" y="246698"/>
                  <a:pt x="919163" y="248603"/>
                  <a:pt x="917258" y="248603"/>
                </a:cubicBezTo>
                <a:cubicBezTo>
                  <a:pt x="920115" y="245745"/>
                  <a:pt x="906780" y="245745"/>
                  <a:pt x="911543" y="244793"/>
                </a:cubicBezTo>
                <a:cubicBezTo>
                  <a:pt x="909638" y="242888"/>
                  <a:pt x="907733" y="245745"/>
                  <a:pt x="907733" y="246698"/>
                </a:cubicBezTo>
                <a:cubicBezTo>
                  <a:pt x="906780" y="246698"/>
                  <a:pt x="905828" y="245745"/>
                  <a:pt x="903923" y="245745"/>
                </a:cubicBezTo>
                <a:cubicBezTo>
                  <a:pt x="903923" y="244793"/>
                  <a:pt x="906780" y="244793"/>
                  <a:pt x="906780" y="243840"/>
                </a:cubicBezTo>
                <a:cubicBezTo>
                  <a:pt x="904875" y="242888"/>
                  <a:pt x="902018" y="242888"/>
                  <a:pt x="900113" y="241935"/>
                </a:cubicBezTo>
                <a:cubicBezTo>
                  <a:pt x="898208" y="241935"/>
                  <a:pt x="901065" y="243840"/>
                  <a:pt x="902970" y="243840"/>
                </a:cubicBezTo>
                <a:cubicBezTo>
                  <a:pt x="902970" y="244793"/>
                  <a:pt x="901065" y="244793"/>
                  <a:pt x="901065" y="243840"/>
                </a:cubicBezTo>
                <a:cubicBezTo>
                  <a:pt x="900113" y="243840"/>
                  <a:pt x="902018" y="244793"/>
                  <a:pt x="900113" y="244793"/>
                </a:cubicBezTo>
                <a:cubicBezTo>
                  <a:pt x="895350" y="240983"/>
                  <a:pt x="889635" y="240983"/>
                  <a:pt x="885825" y="240030"/>
                </a:cubicBezTo>
                <a:cubicBezTo>
                  <a:pt x="888683" y="242888"/>
                  <a:pt x="895350" y="240983"/>
                  <a:pt x="896303" y="244793"/>
                </a:cubicBezTo>
                <a:cubicBezTo>
                  <a:pt x="896303" y="242888"/>
                  <a:pt x="891540" y="244793"/>
                  <a:pt x="891540" y="242888"/>
                </a:cubicBezTo>
                <a:cubicBezTo>
                  <a:pt x="887730" y="242888"/>
                  <a:pt x="886778" y="243840"/>
                  <a:pt x="884873" y="243840"/>
                </a:cubicBezTo>
                <a:cubicBezTo>
                  <a:pt x="884873" y="244793"/>
                  <a:pt x="886778" y="244793"/>
                  <a:pt x="888683" y="245745"/>
                </a:cubicBezTo>
                <a:cubicBezTo>
                  <a:pt x="891540" y="245745"/>
                  <a:pt x="890588" y="244793"/>
                  <a:pt x="893445" y="244793"/>
                </a:cubicBezTo>
                <a:lnTo>
                  <a:pt x="893445" y="247650"/>
                </a:lnTo>
                <a:cubicBezTo>
                  <a:pt x="890588" y="245745"/>
                  <a:pt x="891540" y="247650"/>
                  <a:pt x="888683" y="248603"/>
                </a:cubicBezTo>
                <a:cubicBezTo>
                  <a:pt x="886778" y="245745"/>
                  <a:pt x="880110" y="245745"/>
                  <a:pt x="880110" y="241935"/>
                </a:cubicBezTo>
                <a:cubicBezTo>
                  <a:pt x="876300" y="240983"/>
                  <a:pt x="872490" y="243840"/>
                  <a:pt x="872490" y="240983"/>
                </a:cubicBezTo>
                <a:cubicBezTo>
                  <a:pt x="876300" y="240983"/>
                  <a:pt x="877253" y="241935"/>
                  <a:pt x="881063" y="240983"/>
                </a:cubicBezTo>
                <a:cubicBezTo>
                  <a:pt x="881063" y="241935"/>
                  <a:pt x="884873" y="242888"/>
                  <a:pt x="882968" y="242888"/>
                </a:cubicBezTo>
                <a:cubicBezTo>
                  <a:pt x="883920" y="243840"/>
                  <a:pt x="885825" y="243840"/>
                  <a:pt x="886778" y="243840"/>
                </a:cubicBezTo>
                <a:cubicBezTo>
                  <a:pt x="887730" y="240983"/>
                  <a:pt x="883920" y="242888"/>
                  <a:pt x="883920" y="240983"/>
                </a:cubicBezTo>
                <a:cubicBezTo>
                  <a:pt x="885825" y="240983"/>
                  <a:pt x="885825" y="240030"/>
                  <a:pt x="888683" y="240030"/>
                </a:cubicBezTo>
                <a:cubicBezTo>
                  <a:pt x="887730" y="240030"/>
                  <a:pt x="886778" y="239078"/>
                  <a:pt x="885825" y="239078"/>
                </a:cubicBezTo>
                <a:cubicBezTo>
                  <a:pt x="882968" y="237173"/>
                  <a:pt x="889635" y="240030"/>
                  <a:pt x="888683" y="238125"/>
                </a:cubicBezTo>
                <a:cubicBezTo>
                  <a:pt x="889635" y="239078"/>
                  <a:pt x="892493" y="240030"/>
                  <a:pt x="890588" y="240983"/>
                </a:cubicBezTo>
                <a:cubicBezTo>
                  <a:pt x="891540" y="241935"/>
                  <a:pt x="894398" y="240983"/>
                  <a:pt x="895350" y="242888"/>
                </a:cubicBezTo>
                <a:cubicBezTo>
                  <a:pt x="896303" y="241935"/>
                  <a:pt x="896303" y="240030"/>
                  <a:pt x="899160" y="240983"/>
                </a:cubicBezTo>
                <a:cubicBezTo>
                  <a:pt x="900113" y="243840"/>
                  <a:pt x="905828" y="241935"/>
                  <a:pt x="906780" y="244793"/>
                </a:cubicBezTo>
                <a:cubicBezTo>
                  <a:pt x="906780" y="242888"/>
                  <a:pt x="909638" y="244793"/>
                  <a:pt x="912495" y="244793"/>
                </a:cubicBezTo>
                <a:cubicBezTo>
                  <a:pt x="914400" y="244793"/>
                  <a:pt x="913448" y="241935"/>
                  <a:pt x="911543" y="242888"/>
                </a:cubicBezTo>
                <a:cubicBezTo>
                  <a:pt x="913448" y="241935"/>
                  <a:pt x="917258" y="240983"/>
                  <a:pt x="920115" y="240030"/>
                </a:cubicBezTo>
                <a:cubicBezTo>
                  <a:pt x="921068" y="240030"/>
                  <a:pt x="921068" y="241935"/>
                  <a:pt x="923925" y="241935"/>
                </a:cubicBezTo>
                <a:cubicBezTo>
                  <a:pt x="924878" y="240030"/>
                  <a:pt x="921068" y="239078"/>
                  <a:pt x="918210" y="239078"/>
                </a:cubicBezTo>
                <a:cubicBezTo>
                  <a:pt x="917258" y="240983"/>
                  <a:pt x="914400" y="240983"/>
                  <a:pt x="910590" y="241935"/>
                </a:cubicBezTo>
                <a:cubicBezTo>
                  <a:pt x="911543" y="241935"/>
                  <a:pt x="912495" y="239078"/>
                  <a:pt x="910590" y="239078"/>
                </a:cubicBezTo>
                <a:cubicBezTo>
                  <a:pt x="910590" y="238125"/>
                  <a:pt x="915353" y="238125"/>
                  <a:pt x="914400" y="239078"/>
                </a:cubicBezTo>
                <a:cubicBezTo>
                  <a:pt x="915353" y="239078"/>
                  <a:pt x="915353" y="238125"/>
                  <a:pt x="916305" y="238125"/>
                </a:cubicBezTo>
                <a:cubicBezTo>
                  <a:pt x="916305" y="236220"/>
                  <a:pt x="912495" y="237173"/>
                  <a:pt x="917258" y="236220"/>
                </a:cubicBezTo>
                <a:cubicBezTo>
                  <a:pt x="915353" y="235268"/>
                  <a:pt x="915353" y="236220"/>
                  <a:pt x="916305" y="234315"/>
                </a:cubicBezTo>
                <a:cubicBezTo>
                  <a:pt x="913448" y="237173"/>
                  <a:pt x="911543" y="234315"/>
                  <a:pt x="910590" y="238125"/>
                </a:cubicBezTo>
                <a:cubicBezTo>
                  <a:pt x="907733" y="238125"/>
                  <a:pt x="912495" y="235268"/>
                  <a:pt x="908685" y="236220"/>
                </a:cubicBezTo>
                <a:cubicBezTo>
                  <a:pt x="908685" y="235268"/>
                  <a:pt x="909638" y="236220"/>
                  <a:pt x="910590" y="235268"/>
                </a:cubicBezTo>
                <a:cubicBezTo>
                  <a:pt x="910590" y="234315"/>
                  <a:pt x="907733" y="235268"/>
                  <a:pt x="908685" y="233363"/>
                </a:cubicBezTo>
                <a:cubicBezTo>
                  <a:pt x="906780" y="235268"/>
                  <a:pt x="903923" y="236220"/>
                  <a:pt x="902970" y="239078"/>
                </a:cubicBezTo>
                <a:cubicBezTo>
                  <a:pt x="900113" y="239078"/>
                  <a:pt x="902018" y="238125"/>
                  <a:pt x="902018" y="236220"/>
                </a:cubicBezTo>
                <a:cubicBezTo>
                  <a:pt x="900113" y="237173"/>
                  <a:pt x="899160" y="237173"/>
                  <a:pt x="901065" y="239078"/>
                </a:cubicBezTo>
                <a:cubicBezTo>
                  <a:pt x="899160" y="239078"/>
                  <a:pt x="898208" y="239078"/>
                  <a:pt x="898208" y="240030"/>
                </a:cubicBezTo>
                <a:cubicBezTo>
                  <a:pt x="895350" y="240030"/>
                  <a:pt x="894398" y="240030"/>
                  <a:pt x="892493" y="240030"/>
                </a:cubicBezTo>
                <a:cubicBezTo>
                  <a:pt x="892493" y="239078"/>
                  <a:pt x="895350" y="240030"/>
                  <a:pt x="896303" y="240030"/>
                </a:cubicBezTo>
                <a:cubicBezTo>
                  <a:pt x="897255" y="240030"/>
                  <a:pt x="897255" y="239078"/>
                  <a:pt x="897255" y="238125"/>
                </a:cubicBezTo>
                <a:cubicBezTo>
                  <a:pt x="893445" y="240030"/>
                  <a:pt x="888683" y="237173"/>
                  <a:pt x="887730" y="239078"/>
                </a:cubicBezTo>
                <a:cubicBezTo>
                  <a:pt x="885825" y="239078"/>
                  <a:pt x="884873" y="237173"/>
                  <a:pt x="883920" y="239078"/>
                </a:cubicBezTo>
                <a:cubicBezTo>
                  <a:pt x="881063" y="238125"/>
                  <a:pt x="885825" y="238125"/>
                  <a:pt x="884873" y="237173"/>
                </a:cubicBezTo>
                <a:cubicBezTo>
                  <a:pt x="885825" y="238125"/>
                  <a:pt x="887730" y="237173"/>
                  <a:pt x="887730" y="239078"/>
                </a:cubicBezTo>
                <a:cubicBezTo>
                  <a:pt x="890588" y="238125"/>
                  <a:pt x="897255" y="238125"/>
                  <a:pt x="898208" y="235268"/>
                </a:cubicBezTo>
                <a:cubicBezTo>
                  <a:pt x="901065" y="234315"/>
                  <a:pt x="899160" y="237173"/>
                  <a:pt x="901065" y="237173"/>
                </a:cubicBezTo>
                <a:cubicBezTo>
                  <a:pt x="902018" y="237173"/>
                  <a:pt x="901065" y="236220"/>
                  <a:pt x="901065" y="236220"/>
                </a:cubicBezTo>
                <a:cubicBezTo>
                  <a:pt x="901065" y="234315"/>
                  <a:pt x="902970" y="236220"/>
                  <a:pt x="904875" y="236220"/>
                </a:cubicBezTo>
                <a:cubicBezTo>
                  <a:pt x="901065" y="233363"/>
                  <a:pt x="895350" y="235268"/>
                  <a:pt x="891540" y="236220"/>
                </a:cubicBezTo>
                <a:cubicBezTo>
                  <a:pt x="893445" y="235268"/>
                  <a:pt x="888683" y="234315"/>
                  <a:pt x="887730" y="232410"/>
                </a:cubicBezTo>
                <a:cubicBezTo>
                  <a:pt x="886778" y="233363"/>
                  <a:pt x="884873" y="233363"/>
                  <a:pt x="885825" y="234315"/>
                </a:cubicBezTo>
                <a:cubicBezTo>
                  <a:pt x="882968" y="234315"/>
                  <a:pt x="886778" y="232410"/>
                  <a:pt x="884873" y="232410"/>
                </a:cubicBezTo>
                <a:cubicBezTo>
                  <a:pt x="882968" y="232410"/>
                  <a:pt x="882015" y="233363"/>
                  <a:pt x="882968" y="234315"/>
                </a:cubicBezTo>
                <a:cubicBezTo>
                  <a:pt x="881063" y="234315"/>
                  <a:pt x="881063" y="232410"/>
                  <a:pt x="879158" y="232410"/>
                </a:cubicBezTo>
                <a:cubicBezTo>
                  <a:pt x="878205" y="233363"/>
                  <a:pt x="876300" y="233363"/>
                  <a:pt x="877253" y="235268"/>
                </a:cubicBezTo>
                <a:cubicBezTo>
                  <a:pt x="875348" y="234315"/>
                  <a:pt x="872490" y="233363"/>
                  <a:pt x="871538" y="231458"/>
                </a:cubicBezTo>
                <a:cubicBezTo>
                  <a:pt x="874395" y="232410"/>
                  <a:pt x="873443" y="231458"/>
                  <a:pt x="876300" y="233363"/>
                </a:cubicBezTo>
                <a:cubicBezTo>
                  <a:pt x="878205" y="233363"/>
                  <a:pt x="879158" y="232410"/>
                  <a:pt x="878205" y="231458"/>
                </a:cubicBezTo>
                <a:cubicBezTo>
                  <a:pt x="880110" y="231458"/>
                  <a:pt x="881063" y="233363"/>
                  <a:pt x="881063" y="230505"/>
                </a:cubicBezTo>
                <a:cubicBezTo>
                  <a:pt x="882968" y="230505"/>
                  <a:pt x="883920" y="231458"/>
                  <a:pt x="884873" y="232410"/>
                </a:cubicBezTo>
                <a:cubicBezTo>
                  <a:pt x="886778" y="231458"/>
                  <a:pt x="886778" y="228600"/>
                  <a:pt x="890588" y="230505"/>
                </a:cubicBezTo>
                <a:cubicBezTo>
                  <a:pt x="887730" y="228600"/>
                  <a:pt x="882015" y="231458"/>
                  <a:pt x="878205" y="229553"/>
                </a:cubicBezTo>
                <a:cubicBezTo>
                  <a:pt x="879158" y="228600"/>
                  <a:pt x="882968" y="228600"/>
                  <a:pt x="884873" y="227648"/>
                </a:cubicBezTo>
                <a:cubicBezTo>
                  <a:pt x="882015" y="227648"/>
                  <a:pt x="880110" y="226695"/>
                  <a:pt x="875348" y="226695"/>
                </a:cubicBezTo>
                <a:cubicBezTo>
                  <a:pt x="875348" y="228600"/>
                  <a:pt x="877253" y="229553"/>
                  <a:pt x="878205" y="230505"/>
                </a:cubicBezTo>
                <a:cubicBezTo>
                  <a:pt x="877253" y="231458"/>
                  <a:pt x="873443" y="229553"/>
                  <a:pt x="876300" y="232410"/>
                </a:cubicBezTo>
                <a:cubicBezTo>
                  <a:pt x="872490" y="232410"/>
                  <a:pt x="874395" y="231458"/>
                  <a:pt x="874395" y="229553"/>
                </a:cubicBezTo>
                <a:cubicBezTo>
                  <a:pt x="873443" y="228600"/>
                  <a:pt x="869633" y="229553"/>
                  <a:pt x="869633" y="230505"/>
                </a:cubicBezTo>
                <a:cubicBezTo>
                  <a:pt x="869633" y="231458"/>
                  <a:pt x="872490" y="229553"/>
                  <a:pt x="873443" y="231458"/>
                </a:cubicBezTo>
                <a:cubicBezTo>
                  <a:pt x="872490" y="233363"/>
                  <a:pt x="871538" y="232410"/>
                  <a:pt x="868680" y="233363"/>
                </a:cubicBezTo>
                <a:cubicBezTo>
                  <a:pt x="868680" y="231458"/>
                  <a:pt x="864870" y="232410"/>
                  <a:pt x="864870" y="230505"/>
                </a:cubicBezTo>
                <a:cubicBezTo>
                  <a:pt x="862965" y="230505"/>
                  <a:pt x="862965" y="231458"/>
                  <a:pt x="862013" y="231458"/>
                </a:cubicBezTo>
                <a:cubicBezTo>
                  <a:pt x="862965" y="229553"/>
                  <a:pt x="862013" y="229553"/>
                  <a:pt x="861060" y="228600"/>
                </a:cubicBezTo>
                <a:cubicBezTo>
                  <a:pt x="856298" y="227648"/>
                  <a:pt x="852488" y="232410"/>
                  <a:pt x="856298" y="232410"/>
                </a:cubicBezTo>
                <a:cubicBezTo>
                  <a:pt x="855345" y="233363"/>
                  <a:pt x="854393" y="233363"/>
                  <a:pt x="853440" y="233363"/>
                </a:cubicBezTo>
                <a:cubicBezTo>
                  <a:pt x="854393" y="232410"/>
                  <a:pt x="854393" y="232410"/>
                  <a:pt x="854393" y="231458"/>
                </a:cubicBezTo>
                <a:cubicBezTo>
                  <a:pt x="851535" y="231458"/>
                  <a:pt x="849630" y="235268"/>
                  <a:pt x="848678" y="231458"/>
                </a:cubicBezTo>
                <a:cubicBezTo>
                  <a:pt x="850583" y="231458"/>
                  <a:pt x="851535" y="232410"/>
                  <a:pt x="852488" y="231458"/>
                </a:cubicBezTo>
                <a:cubicBezTo>
                  <a:pt x="852488" y="230505"/>
                  <a:pt x="848678" y="231458"/>
                  <a:pt x="849630" y="229553"/>
                </a:cubicBezTo>
                <a:cubicBezTo>
                  <a:pt x="846773" y="228600"/>
                  <a:pt x="844868" y="230505"/>
                  <a:pt x="842963" y="228600"/>
                </a:cubicBezTo>
                <a:cubicBezTo>
                  <a:pt x="840105" y="228600"/>
                  <a:pt x="839153" y="229553"/>
                  <a:pt x="839153" y="231458"/>
                </a:cubicBezTo>
                <a:cubicBezTo>
                  <a:pt x="840105" y="233363"/>
                  <a:pt x="840105" y="230505"/>
                  <a:pt x="842010" y="230505"/>
                </a:cubicBezTo>
                <a:cubicBezTo>
                  <a:pt x="842963" y="230505"/>
                  <a:pt x="840105" y="232410"/>
                  <a:pt x="837248" y="232410"/>
                </a:cubicBezTo>
                <a:cubicBezTo>
                  <a:pt x="838200" y="229553"/>
                  <a:pt x="839153" y="228600"/>
                  <a:pt x="839153" y="225743"/>
                </a:cubicBezTo>
                <a:cubicBezTo>
                  <a:pt x="842963" y="226695"/>
                  <a:pt x="843915" y="227648"/>
                  <a:pt x="849630" y="226695"/>
                </a:cubicBezTo>
                <a:cubicBezTo>
                  <a:pt x="846773" y="224790"/>
                  <a:pt x="839153" y="225743"/>
                  <a:pt x="835343" y="225743"/>
                </a:cubicBezTo>
                <a:cubicBezTo>
                  <a:pt x="836295" y="223838"/>
                  <a:pt x="841058" y="223838"/>
                  <a:pt x="843915" y="224790"/>
                </a:cubicBezTo>
                <a:cubicBezTo>
                  <a:pt x="846773" y="223838"/>
                  <a:pt x="839153" y="222885"/>
                  <a:pt x="842010" y="221933"/>
                </a:cubicBezTo>
                <a:cubicBezTo>
                  <a:pt x="835343" y="222885"/>
                  <a:pt x="831533" y="221933"/>
                  <a:pt x="826770" y="220980"/>
                </a:cubicBezTo>
                <a:cubicBezTo>
                  <a:pt x="823913" y="220980"/>
                  <a:pt x="827723" y="221933"/>
                  <a:pt x="826770" y="222885"/>
                </a:cubicBezTo>
                <a:cubicBezTo>
                  <a:pt x="823913" y="222885"/>
                  <a:pt x="822960" y="221933"/>
                  <a:pt x="822008" y="222885"/>
                </a:cubicBezTo>
                <a:cubicBezTo>
                  <a:pt x="822008" y="223838"/>
                  <a:pt x="824865" y="224790"/>
                  <a:pt x="824865" y="222885"/>
                </a:cubicBezTo>
                <a:cubicBezTo>
                  <a:pt x="826770" y="223838"/>
                  <a:pt x="822960" y="224790"/>
                  <a:pt x="821055" y="224790"/>
                </a:cubicBezTo>
                <a:cubicBezTo>
                  <a:pt x="821055" y="225743"/>
                  <a:pt x="825818" y="225743"/>
                  <a:pt x="824865" y="224790"/>
                </a:cubicBezTo>
                <a:cubicBezTo>
                  <a:pt x="825818" y="224790"/>
                  <a:pt x="824865" y="227648"/>
                  <a:pt x="826770" y="225743"/>
                </a:cubicBezTo>
                <a:cubicBezTo>
                  <a:pt x="828675" y="225743"/>
                  <a:pt x="824865" y="226695"/>
                  <a:pt x="825818" y="228600"/>
                </a:cubicBezTo>
                <a:cubicBezTo>
                  <a:pt x="824865" y="226695"/>
                  <a:pt x="821055" y="228600"/>
                  <a:pt x="821055" y="226695"/>
                </a:cubicBezTo>
                <a:cubicBezTo>
                  <a:pt x="818198" y="227648"/>
                  <a:pt x="821055" y="227648"/>
                  <a:pt x="820103" y="229553"/>
                </a:cubicBezTo>
                <a:cubicBezTo>
                  <a:pt x="819150" y="228600"/>
                  <a:pt x="817245" y="227648"/>
                  <a:pt x="813435" y="228600"/>
                </a:cubicBezTo>
                <a:cubicBezTo>
                  <a:pt x="814388" y="226695"/>
                  <a:pt x="818198" y="226695"/>
                  <a:pt x="820103" y="226695"/>
                </a:cubicBezTo>
                <a:cubicBezTo>
                  <a:pt x="816293" y="226695"/>
                  <a:pt x="813435" y="227648"/>
                  <a:pt x="809625" y="225743"/>
                </a:cubicBezTo>
                <a:cubicBezTo>
                  <a:pt x="808673" y="225743"/>
                  <a:pt x="809625" y="226695"/>
                  <a:pt x="810578" y="226695"/>
                </a:cubicBezTo>
                <a:cubicBezTo>
                  <a:pt x="807720" y="228600"/>
                  <a:pt x="806768" y="224790"/>
                  <a:pt x="803910" y="225743"/>
                </a:cubicBezTo>
                <a:cubicBezTo>
                  <a:pt x="802005" y="225743"/>
                  <a:pt x="803910" y="227648"/>
                  <a:pt x="805815" y="226695"/>
                </a:cubicBezTo>
                <a:cubicBezTo>
                  <a:pt x="806768" y="228600"/>
                  <a:pt x="801053" y="226695"/>
                  <a:pt x="801053" y="228600"/>
                </a:cubicBezTo>
                <a:cubicBezTo>
                  <a:pt x="798195" y="227648"/>
                  <a:pt x="802958" y="226695"/>
                  <a:pt x="802005" y="225743"/>
                </a:cubicBezTo>
                <a:cubicBezTo>
                  <a:pt x="802005" y="225743"/>
                  <a:pt x="801053" y="224790"/>
                  <a:pt x="801053" y="224790"/>
                </a:cubicBezTo>
                <a:cubicBezTo>
                  <a:pt x="797243" y="224790"/>
                  <a:pt x="798195" y="226695"/>
                  <a:pt x="796290" y="224790"/>
                </a:cubicBezTo>
                <a:cubicBezTo>
                  <a:pt x="797243" y="228600"/>
                  <a:pt x="785813" y="225743"/>
                  <a:pt x="788670" y="228600"/>
                </a:cubicBezTo>
                <a:cubicBezTo>
                  <a:pt x="785813" y="229553"/>
                  <a:pt x="786765" y="227648"/>
                  <a:pt x="784860" y="226695"/>
                </a:cubicBezTo>
                <a:cubicBezTo>
                  <a:pt x="783908" y="226695"/>
                  <a:pt x="783908" y="227648"/>
                  <a:pt x="782955" y="227648"/>
                </a:cubicBezTo>
                <a:cubicBezTo>
                  <a:pt x="782955" y="228600"/>
                  <a:pt x="784860" y="227648"/>
                  <a:pt x="785813" y="227648"/>
                </a:cubicBezTo>
                <a:cubicBezTo>
                  <a:pt x="782003" y="229553"/>
                  <a:pt x="778193" y="226695"/>
                  <a:pt x="774383" y="226695"/>
                </a:cubicBezTo>
                <a:lnTo>
                  <a:pt x="774383" y="227648"/>
                </a:lnTo>
                <a:cubicBezTo>
                  <a:pt x="776288" y="228600"/>
                  <a:pt x="778193" y="226695"/>
                  <a:pt x="781050" y="227648"/>
                </a:cubicBezTo>
                <a:cubicBezTo>
                  <a:pt x="778193" y="229553"/>
                  <a:pt x="782003" y="227648"/>
                  <a:pt x="784860" y="227648"/>
                </a:cubicBezTo>
                <a:cubicBezTo>
                  <a:pt x="785813" y="230505"/>
                  <a:pt x="781050" y="227648"/>
                  <a:pt x="781050" y="229553"/>
                </a:cubicBezTo>
                <a:cubicBezTo>
                  <a:pt x="776288" y="227648"/>
                  <a:pt x="771525" y="226695"/>
                  <a:pt x="769620" y="224790"/>
                </a:cubicBezTo>
                <a:cubicBezTo>
                  <a:pt x="768668" y="224790"/>
                  <a:pt x="768668" y="225743"/>
                  <a:pt x="768668" y="226695"/>
                </a:cubicBezTo>
                <a:cubicBezTo>
                  <a:pt x="767715" y="226695"/>
                  <a:pt x="765810" y="225743"/>
                  <a:pt x="765810" y="224790"/>
                </a:cubicBezTo>
                <a:cubicBezTo>
                  <a:pt x="766763" y="224790"/>
                  <a:pt x="767715" y="224790"/>
                  <a:pt x="768668" y="223838"/>
                </a:cubicBezTo>
                <a:cubicBezTo>
                  <a:pt x="768668" y="222885"/>
                  <a:pt x="764858" y="223838"/>
                  <a:pt x="764858" y="224790"/>
                </a:cubicBezTo>
                <a:cubicBezTo>
                  <a:pt x="762953" y="224790"/>
                  <a:pt x="762953" y="223838"/>
                  <a:pt x="761048" y="222885"/>
                </a:cubicBezTo>
                <a:cubicBezTo>
                  <a:pt x="760095" y="223838"/>
                  <a:pt x="758190" y="224790"/>
                  <a:pt x="755333" y="224790"/>
                </a:cubicBezTo>
                <a:cubicBezTo>
                  <a:pt x="753428" y="222885"/>
                  <a:pt x="758190" y="223838"/>
                  <a:pt x="758190" y="222885"/>
                </a:cubicBezTo>
                <a:cubicBezTo>
                  <a:pt x="756285" y="221933"/>
                  <a:pt x="751523" y="220980"/>
                  <a:pt x="750570" y="222885"/>
                </a:cubicBezTo>
                <a:cubicBezTo>
                  <a:pt x="743903" y="218123"/>
                  <a:pt x="734378" y="225743"/>
                  <a:pt x="729615" y="221933"/>
                </a:cubicBezTo>
                <a:cubicBezTo>
                  <a:pt x="726758" y="224790"/>
                  <a:pt x="722948" y="223838"/>
                  <a:pt x="720090" y="225743"/>
                </a:cubicBezTo>
                <a:cubicBezTo>
                  <a:pt x="717233" y="224790"/>
                  <a:pt x="721995" y="224790"/>
                  <a:pt x="721995" y="223838"/>
                </a:cubicBezTo>
                <a:cubicBezTo>
                  <a:pt x="721043" y="221933"/>
                  <a:pt x="712470" y="224790"/>
                  <a:pt x="715328" y="222885"/>
                </a:cubicBezTo>
                <a:cubicBezTo>
                  <a:pt x="711518" y="222885"/>
                  <a:pt x="705803" y="225743"/>
                  <a:pt x="702945" y="223838"/>
                </a:cubicBezTo>
                <a:cubicBezTo>
                  <a:pt x="704850" y="222885"/>
                  <a:pt x="710565" y="222885"/>
                  <a:pt x="709613" y="221933"/>
                </a:cubicBezTo>
                <a:cubicBezTo>
                  <a:pt x="709613" y="220028"/>
                  <a:pt x="707708" y="222885"/>
                  <a:pt x="706755" y="221933"/>
                </a:cubicBezTo>
                <a:cubicBezTo>
                  <a:pt x="707708" y="223838"/>
                  <a:pt x="702945" y="222885"/>
                  <a:pt x="702945" y="220980"/>
                </a:cubicBezTo>
                <a:cubicBezTo>
                  <a:pt x="701993" y="220980"/>
                  <a:pt x="701040" y="221933"/>
                  <a:pt x="700088" y="221933"/>
                </a:cubicBezTo>
                <a:cubicBezTo>
                  <a:pt x="704850" y="222885"/>
                  <a:pt x="701993" y="222885"/>
                  <a:pt x="698183" y="223838"/>
                </a:cubicBezTo>
                <a:cubicBezTo>
                  <a:pt x="698183" y="222885"/>
                  <a:pt x="698183" y="221933"/>
                  <a:pt x="697230" y="220980"/>
                </a:cubicBezTo>
                <a:cubicBezTo>
                  <a:pt x="689610" y="222885"/>
                  <a:pt x="681990" y="220028"/>
                  <a:pt x="673418" y="221933"/>
                </a:cubicBezTo>
                <a:cubicBezTo>
                  <a:pt x="675323" y="220980"/>
                  <a:pt x="672465" y="220980"/>
                  <a:pt x="673418" y="219075"/>
                </a:cubicBezTo>
                <a:lnTo>
                  <a:pt x="677228" y="219075"/>
                </a:lnTo>
                <a:cubicBezTo>
                  <a:pt x="677228" y="220028"/>
                  <a:pt x="674370" y="219075"/>
                  <a:pt x="674370" y="220028"/>
                </a:cubicBezTo>
                <a:cubicBezTo>
                  <a:pt x="678180" y="220980"/>
                  <a:pt x="680085" y="220028"/>
                  <a:pt x="684848" y="220028"/>
                </a:cubicBezTo>
                <a:cubicBezTo>
                  <a:pt x="686753" y="220028"/>
                  <a:pt x="684848" y="217170"/>
                  <a:pt x="685800" y="217170"/>
                </a:cubicBezTo>
                <a:cubicBezTo>
                  <a:pt x="685800" y="219075"/>
                  <a:pt x="686753" y="220028"/>
                  <a:pt x="690563" y="220980"/>
                </a:cubicBezTo>
                <a:cubicBezTo>
                  <a:pt x="694373" y="219075"/>
                  <a:pt x="692468" y="220028"/>
                  <a:pt x="696278" y="219075"/>
                </a:cubicBezTo>
                <a:lnTo>
                  <a:pt x="696278" y="220980"/>
                </a:lnTo>
                <a:cubicBezTo>
                  <a:pt x="699135" y="220980"/>
                  <a:pt x="699135" y="220980"/>
                  <a:pt x="701040" y="220980"/>
                </a:cubicBezTo>
                <a:cubicBezTo>
                  <a:pt x="703898" y="220980"/>
                  <a:pt x="701993" y="218123"/>
                  <a:pt x="704850" y="218123"/>
                </a:cubicBezTo>
                <a:cubicBezTo>
                  <a:pt x="703898" y="220028"/>
                  <a:pt x="704850" y="220028"/>
                  <a:pt x="706755" y="220980"/>
                </a:cubicBezTo>
                <a:cubicBezTo>
                  <a:pt x="709613" y="219075"/>
                  <a:pt x="709613" y="220980"/>
                  <a:pt x="713423" y="220980"/>
                </a:cubicBezTo>
                <a:cubicBezTo>
                  <a:pt x="714375" y="222885"/>
                  <a:pt x="711518" y="221933"/>
                  <a:pt x="711518" y="222885"/>
                </a:cubicBezTo>
                <a:cubicBezTo>
                  <a:pt x="711518" y="222885"/>
                  <a:pt x="712470" y="223838"/>
                  <a:pt x="712470" y="223838"/>
                </a:cubicBezTo>
                <a:cubicBezTo>
                  <a:pt x="718185" y="222885"/>
                  <a:pt x="713423" y="220028"/>
                  <a:pt x="720090" y="220028"/>
                </a:cubicBezTo>
                <a:cubicBezTo>
                  <a:pt x="720090" y="219075"/>
                  <a:pt x="713423" y="218123"/>
                  <a:pt x="714375" y="220028"/>
                </a:cubicBezTo>
                <a:cubicBezTo>
                  <a:pt x="712470" y="221933"/>
                  <a:pt x="714375" y="218123"/>
                  <a:pt x="714375" y="218123"/>
                </a:cubicBezTo>
                <a:cubicBezTo>
                  <a:pt x="712470" y="218123"/>
                  <a:pt x="711518" y="218123"/>
                  <a:pt x="712470" y="220028"/>
                </a:cubicBezTo>
                <a:cubicBezTo>
                  <a:pt x="709613" y="217170"/>
                  <a:pt x="703898" y="219075"/>
                  <a:pt x="701993" y="217170"/>
                </a:cubicBezTo>
                <a:cubicBezTo>
                  <a:pt x="699135" y="218123"/>
                  <a:pt x="703898" y="219075"/>
                  <a:pt x="701040" y="220028"/>
                </a:cubicBezTo>
                <a:cubicBezTo>
                  <a:pt x="699135" y="220028"/>
                  <a:pt x="699135" y="219075"/>
                  <a:pt x="698183" y="217170"/>
                </a:cubicBezTo>
                <a:cubicBezTo>
                  <a:pt x="694373" y="217170"/>
                  <a:pt x="690563" y="217170"/>
                  <a:pt x="689610" y="219075"/>
                </a:cubicBezTo>
                <a:cubicBezTo>
                  <a:pt x="686753" y="219075"/>
                  <a:pt x="689610" y="217170"/>
                  <a:pt x="690563" y="217170"/>
                </a:cubicBezTo>
                <a:cubicBezTo>
                  <a:pt x="689610" y="215265"/>
                  <a:pt x="684848" y="218123"/>
                  <a:pt x="684848" y="217170"/>
                </a:cubicBezTo>
                <a:cubicBezTo>
                  <a:pt x="683895" y="219075"/>
                  <a:pt x="681038" y="219075"/>
                  <a:pt x="675323" y="218123"/>
                </a:cubicBezTo>
                <a:cubicBezTo>
                  <a:pt x="675323" y="217170"/>
                  <a:pt x="677228" y="218123"/>
                  <a:pt x="677228" y="217170"/>
                </a:cubicBezTo>
                <a:cubicBezTo>
                  <a:pt x="672465" y="216218"/>
                  <a:pt x="664845" y="214313"/>
                  <a:pt x="661035" y="217170"/>
                </a:cubicBezTo>
                <a:cubicBezTo>
                  <a:pt x="660083" y="216218"/>
                  <a:pt x="658178" y="216218"/>
                  <a:pt x="658178" y="214313"/>
                </a:cubicBezTo>
                <a:cubicBezTo>
                  <a:pt x="655320" y="214313"/>
                  <a:pt x="652463" y="214313"/>
                  <a:pt x="652463" y="212408"/>
                </a:cubicBezTo>
                <a:cubicBezTo>
                  <a:pt x="651510" y="212408"/>
                  <a:pt x="651510" y="213360"/>
                  <a:pt x="650558" y="213360"/>
                </a:cubicBezTo>
                <a:cubicBezTo>
                  <a:pt x="650558" y="216218"/>
                  <a:pt x="656273" y="214313"/>
                  <a:pt x="657225" y="217170"/>
                </a:cubicBezTo>
                <a:cubicBezTo>
                  <a:pt x="648653" y="215265"/>
                  <a:pt x="641033" y="213360"/>
                  <a:pt x="631508" y="214313"/>
                </a:cubicBezTo>
                <a:cubicBezTo>
                  <a:pt x="631508" y="213360"/>
                  <a:pt x="632460" y="213360"/>
                  <a:pt x="632460" y="212408"/>
                </a:cubicBezTo>
                <a:cubicBezTo>
                  <a:pt x="631508" y="213360"/>
                  <a:pt x="624840" y="215265"/>
                  <a:pt x="623888" y="212408"/>
                </a:cubicBezTo>
                <a:cubicBezTo>
                  <a:pt x="626745" y="214313"/>
                  <a:pt x="627698" y="211455"/>
                  <a:pt x="630555" y="212408"/>
                </a:cubicBezTo>
                <a:cubicBezTo>
                  <a:pt x="629603" y="211455"/>
                  <a:pt x="628650" y="210503"/>
                  <a:pt x="625793" y="210503"/>
                </a:cubicBezTo>
                <a:cubicBezTo>
                  <a:pt x="625793" y="205740"/>
                  <a:pt x="631508" y="209550"/>
                  <a:pt x="632460" y="211455"/>
                </a:cubicBezTo>
                <a:cubicBezTo>
                  <a:pt x="637223" y="211455"/>
                  <a:pt x="637223" y="210503"/>
                  <a:pt x="640080" y="210503"/>
                </a:cubicBezTo>
                <a:cubicBezTo>
                  <a:pt x="639128" y="208598"/>
                  <a:pt x="635318" y="208598"/>
                  <a:pt x="633413" y="206693"/>
                </a:cubicBezTo>
                <a:cubicBezTo>
                  <a:pt x="632460" y="208598"/>
                  <a:pt x="625793" y="206693"/>
                  <a:pt x="621030" y="208598"/>
                </a:cubicBezTo>
                <a:cubicBezTo>
                  <a:pt x="619125" y="206693"/>
                  <a:pt x="627698" y="207645"/>
                  <a:pt x="626745" y="204788"/>
                </a:cubicBezTo>
                <a:cubicBezTo>
                  <a:pt x="626745" y="202883"/>
                  <a:pt x="624840" y="205740"/>
                  <a:pt x="624840" y="203835"/>
                </a:cubicBezTo>
                <a:cubicBezTo>
                  <a:pt x="626745" y="203835"/>
                  <a:pt x="629603" y="203835"/>
                  <a:pt x="631508" y="203835"/>
                </a:cubicBezTo>
                <a:cubicBezTo>
                  <a:pt x="631508" y="206693"/>
                  <a:pt x="627698" y="203835"/>
                  <a:pt x="627698" y="204788"/>
                </a:cubicBezTo>
                <a:cubicBezTo>
                  <a:pt x="630555" y="207645"/>
                  <a:pt x="637223" y="203835"/>
                  <a:pt x="639128" y="205740"/>
                </a:cubicBezTo>
                <a:cubicBezTo>
                  <a:pt x="637223" y="204788"/>
                  <a:pt x="642938" y="203835"/>
                  <a:pt x="643890" y="202883"/>
                </a:cubicBezTo>
                <a:cubicBezTo>
                  <a:pt x="645795" y="203835"/>
                  <a:pt x="643890" y="203835"/>
                  <a:pt x="643890" y="204788"/>
                </a:cubicBezTo>
                <a:cubicBezTo>
                  <a:pt x="646748" y="204788"/>
                  <a:pt x="644843" y="202883"/>
                  <a:pt x="647700" y="203835"/>
                </a:cubicBezTo>
                <a:cubicBezTo>
                  <a:pt x="647700" y="204788"/>
                  <a:pt x="644843" y="204788"/>
                  <a:pt x="645795" y="206693"/>
                </a:cubicBezTo>
                <a:cubicBezTo>
                  <a:pt x="643890" y="206693"/>
                  <a:pt x="642938" y="206693"/>
                  <a:pt x="641985" y="205740"/>
                </a:cubicBezTo>
                <a:cubicBezTo>
                  <a:pt x="640080" y="205740"/>
                  <a:pt x="640080" y="207645"/>
                  <a:pt x="640080" y="207645"/>
                </a:cubicBezTo>
                <a:cubicBezTo>
                  <a:pt x="642938" y="210503"/>
                  <a:pt x="649605" y="207645"/>
                  <a:pt x="651510" y="207645"/>
                </a:cubicBezTo>
                <a:cubicBezTo>
                  <a:pt x="651510" y="206693"/>
                  <a:pt x="649605" y="207645"/>
                  <a:pt x="647700" y="207645"/>
                </a:cubicBezTo>
                <a:cubicBezTo>
                  <a:pt x="651510" y="203835"/>
                  <a:pt x="657225" y="207645"/>
                  <a:pt x="661035" y="209550"/>
                </a:cubicBezTo>
                <a:cubicBezTo>
                  <a:pt x="662940" y="209550"/>
                  <a:pt x="661988" y="206693"/>
                  <a:pt x="664845" y="207645"/>
                </a:cubicBezTo>
                <a:cubicBezTo>
                  <a:pt x="664845" y="208598"/>
                  <a:pt x="662940" y="208598"/>
                  <a:pt x="662940" y="209550"/>
                </a:cubicBezTo>
                <a:cubicBezTo>
                  <a:pt x="670560" y="207645"/>
                  <a:pt x="681038" y="205740"/>
                  <a:pt x="688658" y="206693"/>
                </a:cubicBezTo>
                <a:cubicBezTo>
                  <a:pt x="688658" y="204788"/>
                  <a:pt x="683895" y="205740"/>
                  <a:pt x="683895" y="203835"/>
                </a:cubicBezTo>
                <a:cubicBezTo>
                  <a:pt x="686753" y="204788"/>
                  <a:pt x="689610" y="204788"/>
                  <a:pt x="689610" y="206693"/>
                </a:cubicBezTo>
                <a:cubicBezTo>
                  <a:pt x="694373" y="205740"/>
                  <a:pt x="701993" y="210503"/>
                  <a:pt x="707708" y="206693"/>
                </a:cubicBezTo>
                <a:cubicBezTo>
                  <a:pt x="707708" y="207645"/>
                  <a:pt x="710565" y="207645"/>
                  <a:pt x="712470" y="208598"/>
                </a:cubicBezTo>
                <a:cubicBezTo>
                  <a:pt x="714375" y="207645"/>
                  <a:pt x="713423" y="205740"/>
                  <a:pt x="715328" y="207645"/>
                </a:cubicBezTo>
                <a:cubicBezTo>
                  <a:pt x="717233" y="207645"/>
                  <a:pt x="713423" y="206693"/>
                  <a:pt x="714375" y="204788"/>
                </a:cubicBezTo>
                <a:cubicBezTo>
                  <a:pt x="717233" y="204788"/>
                  <a:pt x="716280" y="207645"/>
                  <a:pt x="719138" y="207645"/>
                </a:cubicBezTo>
                <a:cubicBezTo>
                  <a:pt x="720090" y="207645"/>
                  <a:pt x="719138" y="206693"/>
                  <a:pt x="718185" y="206693"/>
                </a:cubicBezTo>
                <a:cubicBezTo>
                  <a:pt x="721043" y="204788"/>
                  <a:pt x="733425" y="209550"/>
                  <a:pt x="735330" y="205740"/>
                </a:cubicBezTo>
                <a:cubicBezTo>
                  <a:pt x="736283" y="205740"/>
                  <a:pt x="736283" y="206693"/>
                  <a:pt x="736283" y="207645"/>
                </a:cubicBezTo>
                <a:cubicBezTo>
                  <a:pt x="738188" y="206693"/>
                  <a:pt x="742950" y="207645"/>
                  <a:pt x="746760" y="208598"/>
                </a:cubicBezTo>
                <a:cubicBezTo>
                  <a:pt x="749618" y="208598"/>
                  <a:pt x="744855" y="206693"/>
                  <a:pt x="747713" y="206693"/>
                </a:cubicBezTo>
                <a:cubicBezTo>
                  <a:pt x="751523" y="207645"/>
                  <a:pt x="762953" y="209550"/>
                  <a:pt x="762953" y="203835"/>
                </a:cubicBezTo>
                <a:cubicBezTo>
                  <a:pt x="765810" y="203835"/>
                  <a:pt x="762953" y="204788"/>
                  <a:pt x="763905" y="206693"/>
                </a:cubicBezTo>
                <a:cubicBezTo>
                  <a:pt x="763905" y="207645"/>
                  <a:pt x="765810" y="206693"/>
                  <a:pt x="765810" y="207645"/>
                </a:cubicBezTo>
                <a:cubicBezTo>
                  <a:pt x="767715" y="207645"/>
                  <a:pt x="765810" y="205740"/>
                  <a:pt x="766763" y="204788"/>
                </a:cubicBezTo>
                <a:cubicBezTo>
                  <a:pt x="771525" y="204788"/>
                  <a:pt x="776288" y="203835"/>
                  <a:pt x="778193" y="200025"/>
                </a:cubicBezTo>
                <a:cubicBezTo>
                  <a:pt x="777240" y="199073"/>
                  <a:pt x="776288" y="199073"/>
                  <a:pt x="775335" y="199073"/>
                </a:cubicBezTo>
                <a:cubicBezTo>
                  <a:pt x="774383" y="199073"/>
                  <a:pt x="774383" y="200025"/>
                  <a:pt x="774383" y="200978"/>
                </a:cubicBezTo>
                <a:cubicBezTo>
                  <a:pt x="773430" y="199073"/>
                  <a:pt x="771525" y="200978"/>
                  <a:pt x="770573" y="200025"/>
                </a:cubicBezTo>
                <a:cubicBezTo>
                  <a:pt x="769620" y="200978"/>
                  <a:pt x="769620" y="200978"/>
                  <a:pt x="771525" y="201930"/>
                </a:cubicBezTo>
                <a:cubicBezTo>
                  <a:pt x="769620" y="202883"/>
                  <a:pt x="768668" y="204788"/>
                  <a:pt x="765810" y="203835"/>
                </a:cubicBezTo>
                <a:cubicBezTo>
                  <a:pt x="767715" y="202883"/>
                  <a:pt x="769620" y="202883"/>
                  <a:pt x="767715" y="200978"/>
                </a:cubicBezTo>
                <a:cubicBezTo>
                  <a:pt x="770573" y="200978"/>
                  <a:pt x="771525" y="200025"/>
                  <a:pt x="773430" y="200025"/>
                </a:cubicBezTo>
                <a:cubicBezTo>
                  <a:pt x="773430" y="199073"/>
                  <a:pt x="770573" y="199073"/>
                  <a:pt x="768668" y="199073"/>
                </a:cubicBezTo>
                <a:cubicBezTo>
                  <a:pt x="772478" y="198120"/>
                  <a:pt x="767715" y="197168"/>
                  <a:pt x="767715" y="196215"/>
                </a:cubicBezTo>
                <a:cubicBezTo>
                  <a:pt x="765810" y="198120"/>
                  <a:pt x="767715" y="197168"/>
                  <a:pt x="764858" y="197168"/>
                </a:cubicBezTo>
                <a:cubicBezTo>
                  <a:pt x="764858" y="199073"/>
                  <a:pt x="768668" y="199073"/>
                  <a:pt x="770573" y="200025"/>
                </a:cubicBezTo>
                <a:cubicBezTo>
                  <a:pt x="769620" y="200978"/>
                  <a:pt x="766763" y="200978"/>
                  <a:pt x="765810" y="200978"/>
                </a:cubicBezTo>
                <a:cubicBezTo>
                  <a:pt x="765810" y="199073"/>
                  <a:pt x="763905" y="200025"/>
                  <a:pt x="762953" y="199073"/>
                </a:cubicBezTo>
                <a:cubicBezTo>
                  <a:pt x="763905" y="198120"/>
                  <a:pt x="764858" y="198120"/>
                  <a:pt x="764858" y="197168"/>
                </a:cubicBezTo>
                <a:cubicBezTo>
                  <a:pt x="762953" y="196215"/>
                  <a:pt x="758190" y="197168"/>
                  <a:pt x="755333" y="197168"/>
                </a:cubicBezTo>
                <a:cubicBezTo>
                  <a:pt x="755333" y="196215"/>
                  <a:pt x="756285" y="196215"/>
                  <a:pt x="757238" y="195263"/>
                </a:cubicBezTo>
                <a:cubicBezTo>
                  <a:pt x="753428" y="196215"/>
                  <a:pt x="750570" y="194310"/>
                  <a:pt x="750570" y="197168"/>
                </a:cubicBezTo>
                <a:cubicBezTo>
                  <a:pt x="748665" y="196215"/>
                  <a:pt x="747713" y="195263"/>
                  <a:pt x="745808" y="195263"/>
                </a:cubicBezTo>
                <a:cubicBezTo>
                  <a:pt x="744855" y="195263"/>
                  <a:pt x="745808" y="196215"/>
                  <a:pt x="745808" y="197168"/>
                </a:cubicBezTo>
                <a:cubicBezTo>
                  <a:pt x="743903" y="196215"/>
                  <a:pt x="741998" y="195263"/>
                  <a:pt x="740093" y="194310"/>
                </a:cubicBezTo>
                <a:cubicBezTo>
                  <a:pt x="738188" y="195263"/>
                  <a:pt x="731520" y="199073"/>
                  <a:pt x="728663" y="195263"/>
                </a:cubicBezTo>
                <a:cubicBezTo>
                  <a:pt x="726758" y="195263"/>
                  <a:pt x="725805" y="196215"/>
                  <a:pt x="726758" y="197168"/>
                </a:cubicBezTo>
                <a:cubicBezTo>
                  <a:pt x="723900" y="196215"/>
                  <a:pt x="721995" y="196215"/>
                  <a:pt x="716280" y="196215"/>
                </a:cubicBezTo>
                <a:cubicBezTo>
                  <a:pt x="715328" y="194310"/>
                  <a:pt x="719138" y="194310"/>
                  <a:pt x="721995" y="194310"/>
                </a:cubicBezTo>
                <a:cubicBezTo>
                  <a:pt x="721043" y="192405"/>
                  <a:pt x="718185" y="194310"/>
                  <a:pt x="716280" y="193358"/>
                </a:cubicBezTo>
                <a:cubicBezTo>
                  <a:pt x="715328" y="193358"/>
                  <a:pt x="713423" y="195263"/>
                  <a:pt x="715328" y="195263"/>
                </a:cubicBezTo>
                <a:cubicBezTo>
                  <a:pt x="714375" y="196215"/>
                  <a:pt x="713423" y="196215"/>
                  <a:pt x="711518" y="195263"/>
                </a:cubicBezTo>
                <a:cubicBezTo>
                  <a:pt x="710565" y="196215"/>
                  <a:pt x="706755" y="194310"/>
                  <a:pt x="704850" y="195263"/>
                </a:cubicBezTo>
                <a:cubicBezTo>
                  <a:pt x="707708" y="193358"/>
                  <a:pt x="708660" y="195263"/>
                  <a:pt x="711518" y="195263"/>
                </a:cubicBezTo>
                <a:cubicBezTo>
                  <a:pt x="710565" y="195263"/>
                  <a:pt x="709613" y="194310"/>
                  <a:pt x="709613" y="193358"/>
                </a:cubicBezTo>
                <a:cubicBezTo>
                  <a:pt x="705803" y="193358"/>
                  <a:pt x="701993" y="192405"/>
                  <a:pt x="700088" y="194310"/>
                </a:cubicBezTo>
                <a:cubicBezTo>
                  <a:pt x="700088" y="196215"/>
                  <a:pt x="702945" y="192405"/>
                  <a:pt x="702945" y="195263"/>
                </a:cubicBezTo>
                <a:cubicBezTo>
                  <a:pt x="699135" y="196215"/>
                  <a:pt x="697230" y="194310"/>
                  <a:pt x="693420" y="194310"/>
                </a:cubicBezTo>
                <a:cubicBezTo>
                  <a:pt x="692468" y="194310"/>
                  <a:pt x="693420" y="195263"/>
                  <a:pt x="693420" y="196215"/>
                </a:cubicBezTo>
                <a:cubicBezTo>
                  <a:pt x="680085" y="193358"/>
                  <a:pt x="667703" y="196215"/>
                  <a:pt x="655320" y="193358"/>
                </a:cubicBezTo>
                <a:cubicBezTo>
                  <a:pt x="655320" y="193358"/>
                  <a:pt x="655320" y="193358"/>
                  <a:pt x="655320" y="193358"/>
                </a:cubicBezTo>
                <a:cubicBezTo>
                  <a:pt x="655320" y="193358"/>
                  <a:pt x="655320" y="193358"/>
                  <a:pt x="655320" y="193358"/>
                </a:cubicBezTo>
                <a:cubicBezTo>
                  <a:pt x="654368" y="193358"/>
                  <a:pt x="652463" y="192405"/>
                  <a:pt x="651510" y="192405"/>
                </a:cubicBezTo>
                <a:cubicBezTo>
                  <a:pt x="645795" y="196215"/>
                  <a:pt x="636270" y="192405"/>
                  <a:pt x="628650" y="193358"/>
                </a:cubicBezTo>
                <a:cubicBezTo>
                  <a:pt x="633413" y="191453"/>
                  <a:pt x="640080" y="193358"/>
                  <a:pt x="642938" y="190500"/>
                </a:cubicBezTo>
                <a:cubicBezTo>
                  <a:pt x="644843" y="191453"/>
                  <a:pt x="641985" y="192405"/>
                  <a:pt x="643890" y="193358"/>
                </a:cubicBezTo>
                <a:cubicBezTo>
                  <a:pt x="645795" y="190500"/>
                  <a:pt x="652463" y="192405"/>
                  <a:pt x="654368" y="190500"/>
                </a:cubicBezTo>
                <a:cubicBezTo>
                  <a:pt x="657225" y="191453"/>
                  <a:pt x="653415" y="193358"/>
                  <a:pt x="655320" y="193358"/>
                </a:cubicBezTo>
                <a:cubicBezTo>
                  <a:pt x="655320" y="193358"/>
                  <a:pt x="655320" y="193358"/>
                  <a:pt x="655320" y="193358"/>
                </a:cubicBezTo>
                <a:cubicBezTo>
                  <a:pt x="657225" y="193358"/>
                  <a:pt x="658178" y="191453"/>
                  <a:pt x="660083" y="192405"/>
                </a:cubicBezTo>
                <a:cubicBezTo>
                  <a:pt x="658178" y="190500"/>
                  <a:pt x="661988" y="191453"/>
                  <a:pt x="661035" y="189548"/>
                </a:cubicBezTo>
                <a:cubicBezTo>
                  <a:pt x="662940" y="189548"/>
                  <a:pt x="662940" y="190500"/>
                  <a:pt x="662940" y="191453"/>
                </a:cubicBezTo>
                <a:cubicBezTo>
                  <a:pt x="665798" y="189548"/>
                  <a:pt x="666750" y="192405"/>
                  <a:pt x="670560" y="192405"/>
                </a:cubicBezTo>
                <a:cubicBezTo>
                  <a:pt x="672465" y="192405"/>
                  <a:pt x="669608" y="190500"/>
                  <a:pt x="668655" y="190500"/>
                </a:cubicBezTo>
                <a:cubicBezTo>
                  <a:pt x="669608" y="189548"/>
                  <a:pt x="672465" y="191453"/>
                  <a:pt x="672465" y="189548"/>
                </a:cubicBezTo>
                <a:cubicBezTo>
                  <a:pt x="679133" y="190500"/>
                  <a:pt x="683895" y="192405"/>
                  <a:pt x="689610" y="189548"/>
                </a:cubicBezTo>
                <a:lnTo>
                  <a:pt x="689610" y="191453"/>
                </a:lnTo>
                <a:cubicBezTo>
                  <a:pt x="691515" y="190500"/>
                  <a:pt x="691515" y="191453"/>
                  <a:pt x="693420" y="191453"/>
                </a:cubicBezTo>
                <a:cubicBezTo>
                  <a:pt x="695325" y="190500"/>
                  <a:pt x="691515" y="189548"/>
                  <a:pt x="690563" y="188595"/>
                </a:cubicBezTo>
                <a:cubicBezTo>
                  <a:pt x="692468" y="187643"/>
                  <a:pt x="693420" y="187643"/>
                  <a:pt x="692468" y="185738"/>
                </a:cubicBezTo>
                <a:cubicBezTo>
                  <a:pt x="694373" y="185738"/>
                  <a:pt x="697230" y="188595"/>
                  <a:pt x="697230" y="185738"/>
                </a:cubicBezTo>
                <a:cubicBezTo>
                  <a:pt x="700088" y="186690"/>
                  <a:pt x="697230" y="188595"/>
                  <a:pt x="696278" y="188595"/>
                </a:cubicBezTo>
                <a:cubicBezTo>
                  <a:pt x="700088" y="189548"/>
                  <a:pt x="701040" y="188595"/>
                  <a:pt x="702945" y="185738"/>
                </a:cubicBezTo>
                <a:cubicBezTo>
                  <a:pt x="703898" y="185738"/>
                  <a:pt x="705803" y="185738"/>
                  <a:pt x="705803" y="184785"/>
                </a:cubicBezTo>
                <a:cubicBezTo>
                  <a:pt x="708660" y="185738"/>
                  <a:pt x="704850" y="186690"/>
                  <a:pt x="702945" y="185738"/>
                </a:cubicBezTo>
                <a:cubicBezTo>
                  <a:pt x="700088" y="190500"/>
                  <a:pt x="712470" y="190500"/>
                  <a:pt x="714375" y="186690"/>
                </a:cubicBezTo>
                <a:cubicBezTo>
                  <a:pt x="718185" y="186690"/>
                  <a:pt x="713423" y="189548"/>
                  <a:pt x="718185" y="188595"/>
                </a:cubicBezTo>
                <a:cubicBezTo>
                  <a:pt x="718185" y="189548"/>
                  <a:pt x="716280" y="189548"/>
                  <a:pt x="715328" y="189548"/>
                </a:cubicBezTo>
                <a:cubicBezTo>
                  <a:pt x="718185" y="191453"/>
                  <a:pt x="720090" y="187643"/>
                  <a:pt x="721995" y="189548"/>
                </a:cubicBezTo>
                <a:cubicBezTo>
                  <a:pt x="722948" y="188595"/>
                  <a:pt x="721995" y="188595"/>
                  <a:pt x="722948" y="187643"/>
                </a:cubicBezTo>
                <a:cubicBezTo>
                  <a:pt x="727710" y="189548"/>
                  <a:pt x="728663" y="186690"/>
                  <a:pt x="732473" y="188595"/>
                </a:cubicBezTo>
                <a:cubicBezTo>
                  <a:pt x="732473" y="186690"/>
                  <a:pt x="736283" y="187643"/>
                  <a:pt x="738188" y="185738"/>
                </a:cubicBezTo>
                <a:cubicBezTo>
                  <a:pt x="740093" y="186690"/>
                  <a:pt x="738188" y="186690"/>
                  <a:pt x="737235" y="187643"/>
                </a:cubicBezTo>
                <a:cubicBezTo>
                  <a:pt x="739140" y="188595"/>
                  <a:pt x="743903" y="187643"/>
                  <a:pt x="742950" y="185738"/>
                </a:cubicBezTo>
                <a:cubicBezTo>
                  <a:pt x="746760" y="185738"/>
                  <a:pt x="743903" y="187643"/>
                  <a:pt x="746760" y="187643"/>
                </a:cubicBezTo>
                <a:cubicBezTo>
                  <a:pt x="750570" y="186690"/>
                  <a:pt x="748665" y="185738"/>
                  <a:pt x="751523" y="186690"/>
                </a:cubicBezTo>
                <a:cubicBezTo>
                  <a:pt x="754380" y="184785"/>
                  <a:pt x="749618" y="183833"/>
                  <a:pt x="749618" y="182880"/>
                </a:cubicBezTo>
                <a:cubicBezTo>
                  <a:pt x="752475" y="181928"/>
                  <a:pt x="752475" y="181928"/>
                  <a:pt x="754380" y="182880"/>
                </a:cubicBezTo>
                <a:cubicBezTo>
                  <a:pt x="755333" y="181928"/>
                  <a:pt x="758190" y="181928"/>
                  <a:pt x="759143" y="180975"/>
                </a:cubicBezTo>
                <a:cubicBezTo>
                  <a:pt x="759143" y="180023"/>
                  <a:pt x="758190" y="181928"/>
                  <a:pt x="756285" y="180975"/>
                </a:cubicBezTo>
                <a:cubicBezTo>
                  <a:pt x="757238" y="178118"/>
                  <a:pt x="757238" y="180023"/>
                  <a:pt x="755333" y="178118"/>
                </a:cubicBezTo>
                <a:cubicBezTo>
                  <a:pt x="760095" y="179070"/>
                  <a:pt x="762953" y="178118"/>
                  <a:pt x="766763" y="180975"/>
                </a:cubicBezTo>
                <a:cubicBezTo>
                  <a:pt x="769620" y="179070"/>
                  <a:pt x="774383" y="178118"/>
                  <a:pt x="779145" y="177165"/>
                </a:cubicBezTo>
                <a:cubicBezTo>
                  <a:pt x="777240" y="180023"/>
                  <a:pt x="768668" y="178118"/>
                  <a:pt x="770573" y="180975"/>
                </a:cubicBezTo>
                <a:cubicBezTo>
                  <a:pt x="773430" y="181928"/>
                  <a:pt x="777240" y="182880"/>
                  <a:pt x="777240" y="185738"/>
                </a:cubicBezTo>
                <a:cubicBezTo>
                  <a:pt x="773430" y="185738"/>
                  <a:pt x="771525" y="182880"/>
                  <a:pt x="764858" y="182880"/>
                </a:cubicBezTo>
                <a:cubicBezTo>
                  <a:pt x="765810" y="184785"/>
                  <a:pt x="770573" y="183833"/>
                  <a:pt x="771525" y="185738"/>
                </a:cubicBezTo>
                <a:cubicBezTo>
                  <a:pt x="767715" y="186690"/>
                  <a:pt x="759143" y="183833"/>
                  <a:pt x="754380" y="185738"/>
                </a:cubicBezTo>
                <a:cubicBezTo>
                  <a:pt x="755333" y="186690"/>
                  <a:pt x="759143" y="188595"/>
                  <a:pt x="756285" y="189548"/>
                </a:cubicBezTo>
                <a:cubicBezTo>
                  <a:pt x="759143" y="191453"/>
                  <a:pt x="762953" y="189548"/>
                  <a:pt x="767715" y="189548"/>
                </a:cubicBezTo>
                <a:cubicBezTo>
                  <a:pt x="767715" y="188595"/>
                  <a:pt x="766763" y="188595"/>
                  <a:pt x="766763" y="187643"/>
                </a:cubicBezTo>
                <a:cubicBezTo>
                  <a:pt x="768668" y="187643"/>
                  <a:pt x="769620" y="188595"/>
                  <a:pt x="769620" y="186690"/>
                </a:cubicBezTo>
                <a:cubicBezTo>
                  <a:pt x="770573" y="187643"/>
                  <a:pt x="772478" y="187643"/>
                  <a:pt x="774383" y="188595"/>
                </a:cubicBezTo>
                <a:cubicBezTo>
                  <a:pt x="775335" y="188595"/>
                  <a:pt x="775335" y="187643"/>
                  <a:pt x="774383" y="187643"/>
                </a:cubicBezTo>
                <a:cubicBezTo>
                  <a:pt x="775335" y="190500"/>
                  <a:pt x="781050" y="190500"/>
                  <a:pt x="788670" y="190500"/>
                </a:cubicBezTo>
                <a:cubicBezTo>
                  <a:pt x="789623" y="190500"/>
                  <a:pt x="788670" y="189548"/>
                  <a:pt x="790575" y="189548"/>
                </a:cubicBezTo>
                <a:cubicBezTo>
                  <a:pt x="789623" y="188595"/>
                  <a:pt x="788670" y="188595"/>
                  <a:pt x="786765" y="188595"/>
                </a:cubicBezTo>
                <a:cubicBezTo>
                  <a:pt x="790575" y="187643"/>
                  <a:pt x="787718" y="185738"/>
                  <a:pt x="784860" y="185738"/>
                </a:cubicBezTo>
                <a:cubicBezTo>
                  <a:pt x="783908" y="186690"/>
                  <a:pt x="785813" y="188595"/>
                  <a:pt x="782955" y="188595"/>
                </a:cubicBezTo>
                <a:cubicBezTo>
                  <a:pt x="781050" y="187643"/>
                  <a:pt x="783908" y="185738"/>
                  <a:pt x="782003" y="184785"/>
                </a:cubicBezTo>
                <a:cubicBezTo>
                  <a:pt x="779145" y="184785"/>
                  <a:pt x="781050" y="187643"/>
                  <a:pt x="780098" y="187643"/>
                </a:cubicBezTo>
                <a:cubicBezTo>
                  <a:pt x="775335" y="185738"/>
                  <a:pt x="779145" y="182880"/>
                  <a:pt x="773430" y="183833"/>
                </a:cubicBezTo>
                <a:cubicBezTo>
                  <a:pt x="772478" y="181928"/>
                  <a:pt x="776288" y="182880"/>
                  <a:pt x="778193" y="182880"/>
                </a:cubicBezTo>
                <a:cubicBezTo>
                  <a:pt x="779145" y="182880"/>
                  <a:pt x="779145" y="183833"/>
                  <a:pt x="779145" y="184785"/>
                </a:cubicBezTo>
                <a:cubicBezTo>
                  <a:pt x="786765" y="185738"/>
                  <a:pt x="784860" y="179070"/>
                  <a:pt x="777240" y="180975"/>
                </a:cubicBezTo>
                <a:cubicBezTo>
                  <a:pt x="777240" y="180023"/>
                  <a:pt x="778193" y="180023"/>
                  <a:pt x="777240" y="180023"/>
                </a:cubicBezTo>
                <a:cubicBezTo>
                  <a:pt x="777240" y="180023"/>
                  <a:pt x="783908" y="179070"/>
                  <a:pt x="783908" y="180975"/>
                </a:cubicBezTo>
                <a:cubicBezTo>
                  <a:pt x="785813" y="180023"/>
                  <a:pt x="782003" y="179070"/>
                  <a:pt x="784860" y="178118"/>
                </a:cubicBezTo>
                <a:cubicBezTo>
                  <a:pt x="778193" y="179070"/>
                  <a:pt x="777240" y="176213"/>
                  <a:pt x="770573" y="177165"/>
                </a:cubicBezTo>
                <a:cubicBezTo>
                  <a:pt x="770573" y="178118"/>
                  <a:pt x="766763" y="179070"/>
                  <a:pt x="768668" y="179070"/>
                </a:cubicBezTo>
                <a:cubicBezTo>
                  <a:pt x="763905" y="179070"/>
                  <a:pt x="759143" y="178118"/>
                  <a:pt x="754380" y="178118"/>
                </a:cubicBezTo>
                <a:cubicBezTo>
                  <a:pt x="757238" y="177165"/>
                  <a:pt x="758190" y="176213"/>
                  <a:pt x="755333" y="175260"/>
                </a:cubicBezTo>
                <a:cubicBezTo>
                  <a:pt x="758190" y="175260"/>
                  <a:pt x="759143" y="176213"/>
                  <a:pt x="758190" y="177165"/>
                </a:cubicBezTo>
                <a:cubicBezTo>
                  <a:pt x="760095" y="176213"/>
                  <a:pt x="762953" y="176213"/>
                  <a:pt x="762000" y="178118"/>
                </a:cubicBezTo>
                <a:cubicBezTo>
                  <a:pt x="764858" y="178118"/>
                  <a:pt x="762953" y="176213"/>
                  <a:pt x="764858" y="176213"/>
                </a:cubicBezTo>
                <a:cubicBezTo>
                  <a:pt x="764858" y="174308"/>
                  <a:pt x="759143" y="177165"/>
                  <a:pt x="759143" y="175260"/>
                </a:cubicBezTo>
                <a:cubicBezTo>
                  <a:pt x="758190" y="173355"/>
                  <a:pt x="762953" y="174308"/>
                  <a:pt x="762953" y="173355"/>
                </a:cubicBezTo>
                <a:cubicBezTo>
                  <a:pt x="762953" y="172403"/>
                  <a:pt x="760095" y="172403"/>
                  <a:pt x="760095" y="171450"/>
                </a:cubicBezTo>
                <a:cubicBezTo>
                  <a:pt x="761048" y="173355"/>
                  <a:pt x="756285" y="173355"/>
                  <a:pt x="752475" y="172403"/>
                </a:cubicBezTo>
                <a:cubicBezTo>
                  <a:pt x="756285" y="174308"/>
                  <a:pt x="753428" y="174308"/>
                  <a:pt x="750570" y="175260"/>
                </a:cubicBezTo>
                <a:cubicBezTo>
                  <a:pt x="752475" y="171450"/>
                  <a:pt x="740093" y="172403"/>
                  <a:pt x="739140" y="175260"/>
                </a:cubicBezTo>
                <a:cubicBezTo>
                  <a:pt x="735330" y="176213"/>
                  <a:pt x="735330" y="174308"/>
                  <a:pt x="733425" y="174308"/>
                </a:cubicBezTo>
                <a:cubicBezTo>
                  <a:pt x="733425" y="173355"/>
                  <a:pt x="735330" y="173355"/>
                  <a:pt x="735330" y="172403"/>
                </a:cubicBezTo>
                <a:cubicBezTo>
                  <a:pt x="734378" y="170498"/>
                  <a:pt x="733425" y="173355"/>
                  <a:pt x="731520" y="172403"/>
                </a:cubicBezTo>
                <a:cubicBezTo>
                  <a:pt x="730568" y="172403"/>
                  <a:pt x="731520" y="174308"/>
                  <a:pt x="729615" y="174308"/>
                </a:cubicBezTo>
                <a:cubicBezTo>
                  <a:pt x="731520" y="175260"/>
                  <a:pt x="732473" y="175260"/>
                  <a:pt x="734378" y="176213"/>
                </a:cubicBezTo>
                <a:cubicBezTo>
                  <a:pt x="734378" y="177165"/>
                  <a:pt x="733425" y="178118"/>
                  <a:pt x="733425" y="180023"/>
                </a:cubicBezTo>
                <a:cubicBezTo>
                  <a:pt x="734378" y="180975"/>
                  <a:pt x="735330" y="180975"/>
                  <a:pt x="737235" y="180975"/>
                </a:cubicBezTo>
                <a:cubicBezTo>
                  <a:pt x="733425" y="178118"/>
                  <a:pt x="742950" y="180975"/>
                  <a:pt x="742950" y="179070"/>
                </a:cubicBezTo>
                <a:cubicBezTo>
                  <a:pt x="741998" y="180975"/>
                  <a:pt x="747713" y="180975"/>
                  <a:pt x="749618" y="180975"/>
                </a:cubicBezTo>
                <a:cubicBezTo>
                  <a:pt x="750570" y="179070"/>
                  <a:pt x="748665" y="180023"/>
                  <a:pt x="748665" y="178118"/>
                </a:cubicBezTo>
                <a:cubicBezTo>
                  <a:pt x="752475" y="179070"/>
                  <a:pt x="749618" y="180023"/>
                  <a:pt x="751523" y="181928"/>
                </a:cubicBezTo>
                <a:lnTo>
                  <a:pt x="744855" y="181928"/>
                </a:lnTo>
                <a:cubicBezTo>
                  <a:pt x="744855" y="182880"/>
                  <a:pt x="745808" y="183833"/>
                  <a:pt x="746760" y="183833"/>
                </a:cubicBezTo>
                <a:cubicBezTo>
                  <a:pt x="747713" y="185738"/>
                  <a:pt x="743903" y="184785"/>
                  <a:pt x="743903" y="185738"/>
                </a:cubicBezTo>
                <a:cubicBezTo>
                  <a:pt x="741045" y="184785"/>
                  <a:pt x="746760" y="184785"/>
                  <a:pt x="744855" y="182880"/>
                </a:cubicBezTo>
                <a:cubicBezTo>
                  <a:pt x="743903" y="182880"/>
                  <a:pt x="743903" y="183833"/>
                  <a:pt x="743903" y="183833"/>
                </a:cubicBezTo>
                <a:cubicBezTo>
                  <a:pt x="743903" y="182880"/>
                  <a:pt x="738188" y="181928"/>
                  <a:pt x="740093" y="184785"/>
                </a:cubicBezTo>
                <a:cubicBezTo>
                  <a:pt x="738188" y="184785"/>
                  <a:pt x="738188" y="183833"/>
                  <a:pt x="737235" y="182880"/>
                </a:cubicBezTo>
                <a:cubicBezTo>
                  <a:pt x="734378" y="182880"/>
                  <a:pt x="731520" y="184785"/>
                  <a:pt x="729615" y="182880"/>
                </a:cubicBezTo>
                <a:cubicBezTo>
                  <a:pt x="728663" y="182880"/>
                  <a:pt x="729615" y="183833"/>
                  <a:pt x="729615" y="184785"/>
                </a:cubicBezTo>
                <a:cubicBezTo>
                  <a:pt x="724853" y="182880"/>
                  <a:pt x="716280" y="183833"/>
                  <a:pt x="712470" y="185738"/>
                </a:cubicBezTo>
                <a:cubicBezTo>
                  <a:pt x="706755" y="184785"/>
                  <a:pt x="704850" y="185738"/>
                  <a:pt x="695325" y="183833"/>
                </a:cubicBezTo>
                <a:cubicBezTo>
                  <a:pt x="695325" y="184785"/>
                  <a:pt x="696278" y="184785"/>
                  <a:pt x="696278" y="185738"/>
                </a:cubicBezTo>
                <a:cubicBezTo>
                  <a:pt x="694373" y="183833"/>
                  <a:pt x="691515" y="185738"/>
                  <a:pt x="690563" y="182880"/>
                </a:cubicBezTo>
                <a:cubicBezTo>
                  <a:pt x="689610" y="182880"/>
                  <a:pt x="689610" y="183833"/>
                  <a:pt x="687705" y="183833"/>
                </a:cubicBezTo>
                <a:cubicBezTo>
                  <a:pt x="686753" y="183833"/>
                  <a:pt x="685800" y="185738"/>
                  <a:pt x="686753" y="185738"/>
                </a:cubicBezTo>
                <a:cubicBezTo>
                  <a:pt x="684848" y="186690"/>
                  <a:pt x="684848" y="183833"/>
                  <a:pt x="683895" y="182880"/>
                </a:cubicBezTo>
                <a:cubicBezTo>
                  <a:pt x="684848" y="182880"/>
                  <a:pt x="689610" y="181928"/>
                  <a:pt x="690563" y="183833"/>
                </a:cubicBezTo>
                <a:cubicBezTo>
                  <a:pt x="692468" y="182880"/>
                  <a:pt x="697230" y="182880"/>
                  <a:pt x="699135" y="181928"/>
                </a:cubicBezTo>
                <a:cubicBezTo>
                  <a:pt x="701040" y="181928"/>
                  <a:pt x="701040" y="182880"/>
                  <a:pt x="701040" y="183833"/>
                </a:cubicBezTo>
                <a:cubicBezTo>
                  <a:pt x="706755" y="181928"/>
                  <a:pt x="713423" y="183833"/>
                  <a:pt x="716280" y="180975"/>
                </a:cubicBezTo>
                <a:cubicBezTo>
                  <a:pt x="713423" y="180023"/>
                  <a:pt x="708660" y="180975"/>
                  <a:pt x="703898" y="180975"/>
                </a:cubicBezTo>
                <a:cubicBezTo>
                  <a:pt x="704850" y="179070"/>
                  <a:pt x="710565" y="180023"/>
                  <a:pt x="712470" y="179070"/>
                </a:cubicBezTo>
                <a:cubicBezTo>
                  <a:pt x="711518" y="178118"/>
                  <a:pt x="706755" y="179070"/>
                  <a:pt x="709613" y="177165"/>
                </a:cubicBezTo>
                <a:cubicBezTo>
                  <a:pt x="706755" y="177165"/>
                  <a:pt x="706755" y="178118"/>
                  <a:pt x="704850" y="177165"/>
                </a:cubicBezTo>
                <a:cubicBezTo>
                  <a:pt x="710565" y="178118"/>
                  <a:pt x="714375" y="173355"/>
                  <a:pt x="707708" y="172403"/>
                </a:cubicBezTo>
                <a:cubicBezTo>
                  <a:pt x="704850" y="172403"/>
                  <a:pt x="708660" y="174308"/>
                  <a:pt x="706755" y="175260"/>
                </a:cubicBezTo>
                <a:cubicBezTo>
                  <a:pt x="704850" y="175260"/>
                  <a:pt x="704850" y="174308"/>
                  <a:pt x="704850" y="173355"/>
                </a:cubicBezTo>
                <a:cubicBezTo>
                  <a:pt x="701993" y="175260"/>
                  <a:pt x="700088" y="172403"/>
                  <a:pt x="699135" y="174308"/>
                </a:cubicBezTo>
                <a:cubicBezTo>
                  <a:pt x="695325" y="174308"/>
                  <a:pt x="699135" y="172403"/>
                  <a:pt x="698183" y="170498"/>
                </a:cubicBezTo>
                <a:cubicBezTo>
                  <a:pt x="699135" y="171450"/>
                  <a:pt x="701993" y="174308"/>
                  <a:pt x="702945" y="172403"/>
                </a:cubicBezTo>
                <a:cubicBezTo>
                  <a:pt x="702945" y="172403"/>
                  <a:pt x="699135" y="170498"/>
                  <a:pt x="703898" y="170498"/>
                </a:cubicBezTo>
                <a:cubicBezTo>
                  <a:pt x="702945" y="169545"/>
                  <a:pt x="699135" y="170498"/>
                  <a:pt x="699135" y="168593"/>
                </a:cubicBezTo>
                <a:cubicBezTo>
                  <a:pt x="701993" y="167640"/>
                  <a:pt x="702945" y="169545"/>
                  <a:pt x="703898" y="168593"/>
                </a:cubicBezTo>
                <a:cubicBezTo>
                  <a:pt x="703898" y="167640"/>
                  <a:pt x="702945" y="167640"/>
                  <a:pt x="701993" y="167640"/>
                </a:cubicBezTo>
                <a:cubicBezTo>
                  <a:pt x="701993" y="166688"/>
                  <a:pt x="706755" y="167640"/>
                  <a:pt x="706755" y="165735"/>
                </a:cubicBezTo>
                <a:cubicBezTo>
                  <a:pt x="708660" y="166688"/>
                  <a:pt x="705803" y="167640"/>
                  <a:pt x="707708" y="168593"/>
                </a:cubicBezTo>
                <a:cubicBezTo>
                  <a:pt x="709613" y="167640"/>
                  <a:pt x="712470" y="167640"/>
                  <a:pt x="712470" y="169545"/>
                </a:cubicBezTo>
                <a:cubicBezTo>
                  <a:pt x="714375" y="169545"/>
                  <a:pt x="714375" y="168593"/>
                  <a:pt x="714375" y="167640"/>
                </a:cubicBezTo>
                <a:cubicBezTo>
                  <a:pt x="718185" y="168593"/>
                  <a:pt x="721043" y="167640"/>
                  <a:pt x="723900" y="168593"/>
                </a:cubicBezTo>
                <a:cubicBezTo>
                  <a:pt x="723900" y="169545"/>
                  <a:pt x="721043" y="168593"/>
                  <a:pt x="720090" y="169545"/>
                </a:cubicBezTo>
                <a:cubicBezTo>
                  <a:pt x="721043" y="174308"/>
                  <a:pt x="726758" y="167640"/>
                  <a:pt x="728663" y="169545"/>
                </a:cubicBezTo>
                <a:cubicBezTo>
                  <a:pt x="728663" y="170498"/>
                  <a:pt x="725805" y="169545"/>
                  <a:pt x="725805" y="170498"/>
                </a:cubicBezTo>
                <a:cubicBezTo>
                  <a:pt x="726758" y="171450"/>
                  <a:pt x="728663" y="171450"/>
                  <a:pt x="730568" y="172403"/>
                </a:cubicBezTo>
                <a:cubicBezTo>
                  <a:pt x="731520" y="172403"/>
                  <a:pt x="730568" y="170498"/>
                  <a:pt x="732473" y="170498"/>
                </a:cubicBezTo>
                <a:cubicBezTo>
                  <a:pt x="732473" y="169545"/>
                  <a:pt x="730568" y="169545"/>
                  <a:pt x="730568" y="170498"/>
                </a:cubicBezTo>
                <a:cubicBezTo>
                  <a:pt x="726758" y="169545"/>
                  <a:pt x="733425" y="169545"/>
                  <a:pt x="732473" y="168593"/>
                </a:cubicBezTo>
                <a:cubicBezTo>
                  <a:pt x="732473" y="168593"/>
                  <a:pt x="734378" y="171450"/>
                  <a:pt x="731520" y="170498"/>
                </a:cubicBezTo>
                <a:cubicBezTo>
                  <a:pt x="731520" y="172403"/>
                  <a:pt x="733425" y="172403"/>
                  <a:pt x="733425" y="173355"/>
                </a:cubicBezTo>
                <a:cubicBezTo>
                  <a:pt x="736283" y="173355"/>
                  <a:pt x="736283" y="172403"/>
                  <a:pt x="739140" y="172403"/>
                </a:cubicBezTo>
                <a:cubicBezTo>
                  <a:pt x="738188" y="170498"/>
                  <a:pt x="736283" y="172403"/>
                  <a:pt x="735330" y="171450"/>
                </a:cubicBezTo>
                <a:cubicBezTo>
                  <a:pt x="735330" y="170498"/>
                  <a:pt x="737235" y="170498"/>
                  <a:pt x="738188" y="170498"/>
                </a:cubicBezTo>
                <a:cubicBezTo>
                  <a:pt x="740093" y="170498"/>
                  <a:pt x="737235" y="167640"/>
                  <a:pt x="740093" y="168593"/>
                </a:cubicBezTo>
                <a:cubicBezTo>
                  <a:pt x="740093" y="169545"/>
                  <a:pt x="740093" y="170498"/>
                  <a:pt x="738188" y="170498"/>
                </a:cubicBezTo>
                <a:cubicBezTo>
                  <a:pt x="739140" y="172403"/>
                  <a:pt x="743903" y="171450"/>
                  <a:pt x="747713" y="171450"/>
                </a:cubicBezTo>
                <a:cubicBezTo>
                  <a:pt x="748665" y="170498"/>
                  <a:pt x="749618" y="168593"/>
                  <a:pt x="747713" y="167640"/>
                </a:cubicBezTo>
                <a:cubicBezTo>
                  <a:pt x="749618" y="167640"/>
                  <a:pt x="751523" y="169545"/>
                  <a:pt x="749618" y="170498"/>
                </a:cubicBezTo>
                <a:cubicBezTo>
                  <a:pt x="751523" y="172403"/>
                  <a:pt x="754380" y="170498"/>
                  <a:pt x="755333" y="169545"/>
                </a:cubicBezTo>
                <a:cubicBezTo>
                  <a:pt x="752475" y="169545"/>
                  <a:pt x="754380" y="167640"/>
                  <a:pt x="753428" y="167640"/>
                </a:cubicBezTo>
                <a:cubicBezTo>
                  <a:pt x="755333" y="166688"/>
                  <a:pt x="754380" y="169545"/>
                  <a:pt x="758190" y="169545"/>
                </a:cubicBezTo>
                <a:cubicBezTo>
                  <a:pt x="761048" y="168593"/>
                  <a:pt x="757238" y="165735"/>
                  <a:pt x="762000" y="164783"/>
                </a:cubicBezTo>
                <a:cubicBezTo>
                  <a:pt x="762000" y="163830"/>
                  <a:pt x="757238" y="164783"/>
                  <a:pt x="758190" y="165735"/>
                </a:cubicBezTo>
                <a:cubicBezTo>
                  <a:pt x="756285" y="165735"/>
                  <a:pt x="756285" y="164783"/>
                  <a:pt x="757238" y="163830"/>
                </a:cubicBezTo>
                <a:cubicBezTo>
                  <a:pt x="755333" y="163830"/>
                  <a:pt x="755333" y="163830"/>
                  <a:pt x="755333" y="164783"/>
                </a:cubicBezTo>
                <a:cubicBezTo>
                  <a:pt x="753428" y="164783"/>
                  <a:pt x="753428" y="163830"/>
                  <a:pt x="754380" y="162878"/>
                </a:cubicBezTo>
                <a:cubicBezTo>
                  <a:pt x="748665" y="161925"/>
                  <a:pt x="744855" y="161925"/>
                  <a:pt x="740093" y="160973"/>
                </a:cubicBezTo>
                <a:cubicBezTo>
                  <a:pt x="739140" y="159068"/>
                  <a:pt x="741045" y="160020"/>
                  <a:pt x="741045" y="158115"/>
                </a:cubicBezTo>
                <a:cubicBezTo>
                  <a:pt x="744855" y="160020"/>
                  <a:pt x="748665" y="157163"/>
                  <a:pt x="751523" y="159068"/>
                </a:cubicBezTo>
                <a:cubicBezTo>
                  <a:pt x="748665" y="154305"/>
                  <a:pt x="737235" y="153353"/>
                  <a:pt x="730568" y="152400"/>
                </a:cubicBezTo>
                <a:cubicBezTo>
                  <a:pt x="729615" y="153353"/>
                  <a:pt x="730568" y="154305"/>
                  <a:pt x="729615" y="155258"/>
                </a:cubicBezTo>
                <a:cubicBezTo>
                  <a:pt x="728663" y="155258"/>
                  <a:pt x="727710" y="154305"/>
                  <a:pt x="728663" y="154305"/>
                </a:cubicBezTo>
                <a:cubicBezTo>
                  <a:pt x="727710" y="152400"/>
                  <a:pt x="726758" y="154305"/>
                  <a:pt x="724853" y="152400"/>
                </a:cubicBezTo>
                <a:cubicBezTo>
                  <a:pt x="724853" y="151448"/>
                  <a:pt x="726758" y="151448"/>
                  <a:pt x="727710" y="151448"/>
                </a:cubicBezTo>
                <a:cubicBezTo>
                  <a:pt x="723900" y="151448"/>
                  <a:pt x="718185" y="147638"/>
                  <a:pt x="717233" y="150495"/>
                </a:cubicBezTo>
                <a:cubicBezTo>
                  <a:pt x="716280" y="149543"/>
                  <a:pt x="718185" y="148590"/>
                  <a:pt x="718185" y="147638"/>
                </a:cubicBezTo>
                <a:cubicBezTo>
                  <a:pt x="708660" y="148590"/>
                  <a:pt x="709613" y="148590"/>
                  <a:pt x="699135" y="148590"/>
                </a:cubicBezTo>
                <a:cubicBezTo>
                  <a:pt x="701993" y="147638"/>
                  <a:pt x="701993" y="145733"/>
                  <a:pt x="698183" y="146685"/>
                </a:cubicBezTo>
                <a:cubicBezTo>
                  <a:pt x="697230" y="143828"/>
                  <a:pt x="701993" y="145733"/>
                  <a:pt x="702945" y="144780"/>
                </a:cubicBezTo>
                <a:cubicBezTo>
                  <a:pt x="701993" y="143828"/>
                  <a:pt x="696278" y="144780"/>
                  <a:pt x="696278" y="145733"/>
                </a:cubicBezTo>
                <a:cubicBezTo>
                  <a:pt x="695325" y="144780"/>
                  <a:pt x="693420" y="144780"/>
                  <a:pt x="692468" y="142875"/>
                </a:cubicBezTo>
                <a:cubicBezTo>
                  <a:pt x="691515" y="143828"/>
                  <a:pt x="687705" y="143828"/>
                  <a:pt x="688658" y="144780"/>
                </a:cubicBezTo>
                <a:cubicBezTo>
                  <a:pt x="685800" y="143828"/>
                  <a:pt x="683895" y="144780"/>
                  <a:pt x="681038" y="143828"/>
                </a:cubicBezTo>
                <a:cubicBezTo>
                  <a:pt x="681038" y="142875"/>
                  <a:pt x="682943" y="140970"/>
                  <a:pt x="679133" y="140970"/>
                </a:cubicBezTo>
                <a:cubicBezTo>
                  <a:pt x="679133" y="140018"/>
                  <a:pt x="681038" y="140018"/>
                  <a:pt x="680085" y="138113"/>
                </a:cubicBezTo>
                <a:cubicBezTo>
                  <a:pt x="681990" y="139065"/>
                  <a:pt x="687705" y="140018"/>
                  <a:pt x="688658" y="137160"/>
                </a:cubicBezTo>
                <a:cubicBezTo>
                  <a:pt x="695325" y="140970"/>
                  <a:pt x="697230" y="140970"/>
                  <a:pt x="707708" y="139065"/>
                </a:cubicBezTo>
                <a:cubicBezTo>
                  <a:pt x="708660" y="140018"/>
                  <a:pt x="705803" y="140018"/>
                  <a:pt x="705803" y="140970"/>
                </a:cubicBezTo>
                <a:cubicBezTo>
                  <a:pt x="706755" y="140970"/>
                  <a:pt x="706755" y="140970"/>
                  <a:pt x="706755" y="141923"/>
                </a:cubicBezTo>
                <a:cubicBezTo>
                  <a:pt x="708660" y="141923"/>
                  <a:pt x="708660" y="140970"/>
                  <a:pt x="707708" y="139065"/>
                </a:cubicBezTo>
                <a:cubicBezTo>
                  <a:pt x="709613" y="139065"/>
                  <a:pt x="708660" y="140970"/>
                  <a:pt x="710565" y="140970"/>
                </a:cubicBezTo>
                <a:cubicBezTo>
                  <a:pt x="712470" y="140018"/>
                  <a:pt x="711518" y="140018"/>
                  <a:pt x="711518" y="139065"/>
                </a:cubicBezTo>
                <a:cubicBezTo>
                  <a:pt x="715328" y="141923"/>
                  <a:pt x="718185" y="138113"/>
                  <a:pt x="720090" y="141923"/>
                </a:cubicBezTo>
                <a:cubicBezTo>
                  <a:pt x="723900" y="141923"/>
                  <a:pt x="724853" y="140970"/>
                  <a:pt x="728663" y="140018"/>
                </a:cubicBezTo>
                <a:cubicBezTo>
                  <a:pt x="729615" y="140970"/>
                  <a:pt x="729615" y="141923"/>
                  <a:pt x="731520" y="141923"/>
                </a:cubicBezTo>
                <a:cubicBezTo>
                  <a:pt x="732473" y="140970"/>
                  <a:pt x="729615" y="139065"/>
                  <a:pt x="731520" y="138113"/>
                </a:cubicBezTo>
                <a:cubicBezTo>
                  <a:pt x="733425" y="138113"/>
                  <a:pt x="732473" y="139065"/>
                  <a:pt x="735330" y="139065"/>
                </a:cubicBezTo>
                <a:cubicBezTo>
                  <a:pt x="733425" y="140018"/>
                  <a:pt x="733425" y="141923"/>
                  <a:pt x="737235" y="141923"/>
                </a:cubicBezTo>
                <a:cubicBezTo>
                  <a:pt x="735330" y="140018"/>
                  <a:pt x="735330" y="139065"/>
                  <a:pt x="738188" y="138113"/>
                </a:cubicBezTo>
                <a:cubicBezTo>
                  <a:pt x="736283" y="141923"/>
                  <a:pt x="742950" y="140018"/>
                  <a:pt x="743903" y="140018"/>
                </a:cubicBezTo>
                <a:cubicBezTo>
                  <a:pt x="744855" y="140018"/>
                  <a:pt x="742950" y="141923"/>
                  <a:pt x="746760" y="141923"/>
                </a:cubicBezTo>
                <a:cubicBezTo>
                  <a:pt x="748665" y="139065"/>
                  <a:pt x="742950" y="137160"/>
                  <a:pt x="739140" y="139065"/>
                </a:cubicBezTo>
                <a:cubicBezTo>
                  <a:pt x="741045" y="136208"/>
                  <a:pt x="745808" y="139065"/>
                  <a:pt x="747713" y="138113"/>
                </a:cubicBezTo>
                <a:cubicBezTo>
                  <a:pt x="748665" y="139065"/>
                  <a:pt x="748665" y="141923"/>
                  <a:pt x="751523" y="142875"/>
                </a:cubicBezTo>
                <a:cubicBezTo>
                  <a:pt x="753428" y="142875"/>
                  <a:pt x="755333" y="141923"/>
                  <a:pt x="754380" y="140018"/>
                </a:cubicBezTo>
                <a:cubicBezTo>
                  <a:pt x="751523" y="140018"/>
                  <a:pt x="752475" y="141923"/>
                  <a:pt x="751523" y="141923"/>
                </a:cubicBezTo>
                <a:cubicBezTo>
                  <a:pt x="746760" y="140018"/>
                  <a:pt x="756285" y="139065"/>
                  <a:pt x="751523" y="139065"/>
                </a:cubicBezTo>
                <a:cubicBezTo>
                  <a:pt x="752475" y="138113"/>
                  <a:pt x="756285" y="139065"/>
                  <a:pt x="759143" y="138113"/>
                </a:cubicBezTo>
                <a:cubicBezTo>
                  <a:pt x="759143" y="139065"/>
                  <a:pt x="753428" y="139065"/>
                  <a:pt x="757238" y="141923"/>
                </a:cubicBezTo>
                <a:cubicBezTo>
                  <a:pt x="760095" y="141923"/>
                  <a:pt x="761048" y="140970"/>
                  <a:pt x="762000" y="140018"/>
                </a:cubicBezTo>
                <a:cubicBezTo>
                  <a:pt x="762953" y="140970"/>
                  <a:pt x="768668" y="140970"/>
                  <a:pt x="767715" y="139065"/>
                </a:cubicBezTo>
                <a:cubicBezTo>
                  <a:pt x="771525" y="139065"/>
                  <a:pt x="777240" y="139065"/>
                  <a:pt x="776288" y="136208"/>
                </a:cubicBezTo>
                <a:cubicBezTo>
                  <a:pt x="777240" y="136208"/>
                  <a:pt x="776288" y="138113"/>
                  <a:pt x="778193" y="138113"/>
                </a:cubicBezTo>
                <a:cubicBezTo>
                  <a:pt x="773430" y="140018"/>
                  <a:pt x="777240" y="141923"/>
                  <a:pt x="779145" y="144780"/>
                </a:cubicBezTo>
                <a:cubicBezTo>
                  <a:pt x="782003" y="143828"/>
                  <a:pt x="780098" y="142875"/>
                  <a:pt x="781050" y="140018"/>
                </a:cubicBezTo>
                <a:cubicBezTo>
                  <a:pt x="782955" y="140970"/>
                  <a:pt x="786765" y="140970"/>
                  <a:pt x="788670" y="142875"/>
                </a:cubicBezTo>
                <a:cubicBezTo>
                  <a:pt x="795338" y="140970"/>
                  <a:pt x="802005" y="142875"/>
                  <a:pt x="806768" y="140970"/>
                </a:cubicBezTo>
                <a:cubicBezTo>
                  <a:pt x="806768" y="140018"/>
                  <a:pt x="803910" y="140970"/>
                  <a:pt x="803910" y="139065"/>
                </a:cubicBezTo>
                <a:cubicBezTo>
                  <a:pt x="804863" y="139065"/>
                  <a:pt x="805815" y="140018"/>
                  <a:pt x="806768" y="139065"/>
                </a:cubicBezTo>
                <a:cubicBezTo>
                  <a:pt x="807720" y="139065"/>
                  <a:pt x="807720" y="140018"/>
                  <a:pt x="807720" y="140970"/>
                </a:cubicBezTo>
                <a:cubicBezTo>
                  <a:pt x="811530" y="140970"/>
                  <a:pt x="812483" y="139065"/>
                  <a:pt x="816293" y="138113"/>
                </a:cubicBezTo>
                <a:cubicBezTo>
                  <a:pt x="816293" y="139065"/>
                  <a:pt x="815340" y="139065"/>
                  <a:pt x="814388" y="140018"/>
                </a:cubicBezTo>
                <a:cubicBezTo>
                  <a:pt x="821055" y="140018"/>
                  <a:pt x="826770" y="140018"/>
                  <a:pt x="831533" y="140018"/>
                </a:cubicBezTo>
                <a:cubicBezTo>
                  <a:pt x="804863" y="136208"/>
                  <a:pt x="777240" y="132398"/>
                  <a:pt x="750570" y="129540"/>
                </a:cubicBezTo>
                <a:cubicBezTo>
                  <a:pt x="697230" y="124778"/>
                  <a:pt x="640080" y="121920"/>
                  <a:pt x="586740" y="129540"/>
                </a:cubicBezTo>
                <a:cubicBezTo>
                  <a:pt x="581978" y="130493"/>
                  <a:pt x="576263" y="131445"/>
                  <a:pt x="571500" y="131445"/>
                </a:cubicBezTo>
                <a:cubicBezTo>
                  <a:pt x="571500" y="131445"/>
                  <a:pt x="571500" y="130493"/>
                  <a:pt x="571500" y="130493"/>
                </a:cubicBezTo>
                <a:cubicBezTo>
                  <a:pt x="570548" y="130493"/>
                  <a:pt x="569595" y="130493"/>
                  <a:pt x="567690" y="131445"/>
                </a:cubicBezTo>
                <a:cubicBezTo>
                  <a:pt x="567690" y="131445"/>
                  <a:pt x="567690" y="131445"/>
                  <a:pt x="567690" y="131445"/>
                </a:cubicBezTo>
                <a:cubicBezTo>
                  <a:pt x="562928" y="132398"/>
                  <a:pt x="557213" y="133350"/>
                  <a:pt x="552450" y="134303"/>
                </a:cubicBezTo>
                <a:cubicBezTo>
                  <a:pt x="551498" y="133350"/>
                  <a:pt x="550545" y="132398"/>
                  <a:pt x="550545" y="131445"/>
                </a:cubicBezTo>
                <a:cubicBezTo>
                  <a:pt x="549593" y="128588"/>
                  <a:pt x="547688" y="130493"/>
                  <a:pt x="546735" y="131445"/>
                </a:cubicBezTo>
                <a:cubicBezTo>
                  <a:pt x="545783" y="132398"/>
                  <a:pt x="544830" y="133350"/>
                  <a:pt x="543878" y="134303"/>
                </a:cubicBezTo>
                <a:cubicBezTo>
                  <a:pt x="541020" y="137160"/>
                  <a:pt x="540068" y="135255"/>
                  <a:pt x="540068" y="132398"/>
                </a:cubicBezTo>
                <a:cubicBezTo>
                  <a:pt x="540068" y="131445"/>
                  <a:pt x="538163" y="130493"/>
                  <a:pt x="538163" y="130493"/>
                </a:cubicBezTo>
                <a:cubicBezTo>
                  <a:pt x="532448" y="135255"/>
                  <a:pt x="526733" y="132398"/>
                  <a:pt x="521018" y="133350"/>
                </a:cubicBezTo>
                <a:cubicBezTo>
                  <a:pt x="508635" y="134303"/>
                  <a:pt x="495300" y="129540"/>
                  <a:pt x="482918" y="136208"/>
                </a:cubicBezTo>
                <a:cubicBezTo>
                  <a:pt x="481965" y="136208"/>
                  <a:pt x="481965" y="136208"/>
                  <a:pt x="481013" y="136208"/>
                </a:cubicBezTo>
                <a:cubicBezTo>
                  <a:pt x="478155" y="135255"/>
                  <a:pt x="476250" y="132398"/>
                  <a:pt x="473393" y="132398"/>
                </a:cubicBezTo>
                <a:cubicBezTo>
                  <a:pt x="470535" y="132398"/>
                  <a:pt x="467678" y="135255"/>
                  <a:pt x="465773" y="135255"/>
                </a:cubicBezTo>
                <a:cubicBezTo>
                  <a:pt x="461963" y="136208"/>
                  <a:pt x="462915" y="131445"/>
                  <a:pt x="461963" y="129540"/>
                </a:cubicBezTo>
                <a:cubicBezTo>
                  <a:pt x="461010" y="127635"/>
                  <a:pt x="460058" y="127635"/>
                  <a:pt x="460058" y="128588"/>
                </a:cubicBezTo>
                <a:cubicBezTo>
                  <a:pt x="459105" y="131445"/>
                  <a:pt x="459105" y="134303"/>
                  <a:pt x="459105" y="136208"/>
                </a:cubicBezTo>
                <a:cubicBezTo>
                  <a:pt x="458153" y="139065"/>
                  <a:pt x="454343" y="140018"/>
                  <a:pt x="453390" y="138113"/>
                </a:cubicBezTo>
                <a:cubicBezTo>
                  <a:pt x="452438" y="136208"/>
                  <a:pt x="451485" y="132398"/>
                  <a:pt x="449580" y="131445"/>
                </a:cubicBezTo>
                <a:cubicBezTo>
                  <a:pt x="446723" y="129540"/>
                  <a:pt x="444818" y="133350"/>
                  <a:pt x="441960" y="136208"/>
                </a:cubicBezTo>
                <a:cubicBezTo>
                  <a:pt x="441008" y="137160"/>
                  <a:pt x="440055" y="138113"/>
                  <a:pt x="439103" y="139065"/>
                </a:cubicBezTo>
                <a:cubicBezTo>
                  <a:pt x="437198" y="132398"/>
                  <a:pt x="428625" y="139065"/>
                  <a:pt x="426720" y="130493"/>
                </a:cubicBezTo>
                <a:cubicBezTo>
                  <a:pt x="425768" y="125730"/>
                  <a:pt x="423863" y="125730"/>
                  <a:pt x="420053" y="130493"/>
                </a:cubicBezTo>
                <a:cubicBezTo>
                  <a:pt x="416243" y="130493"/>
                  <a:pt x="413385" y="122873"/>
                  <a:pt x="409575" y="128588"/>
                </a:cubicBezTo>
                <a:cubicBezTo>
                  <a:pt x="407670" y="130493"/>
                  <a:pt x="406718" y="129540"/>
                  <a:pt x="406718" y="126683"/>
                </a:cubicBezTo>
                <a:cubicBezTo>
                  <a:pt x="406718" y="122873"/>
                  <a:pt x="406718" y="120015"/>
                  <a:pt x="406718" y="116205"/>
                </a:cubicBezTo>
                <a:cubicBezTo>
                  <a:pt x="406718" y="115253"/>
                  <a:pt x="407670" y="114300"/>
                  <a:pt x="407670" y="114300"/>
                </a:cubicBezTo>
                <a:cubicBezTo>
                  <a:pt x="408623" y="115253"/>
                  <a:pt x="409575" y="115253"/>
                  <a:pt x="409575" y="116205"/>
                </a:cubicBezTo>
                <a:cubicBezTo>
                  <a:pt x="409575" y="118110"/>
                  <a:pt x="409575" y="120015"/>
                  <a:pt x="411480" y="120015"/>
                </a:cubicBezTo>
                <a:cubicBezTo>
                  <a:pt x="412433" y="120015"/>
                  <a:pt x="412433" y="118110"/>
                  <a:pt x="412433" y="116205"/>
                </a:cubicBezTo>
                <a:cubicBezTo>
                  <a:pt x="413385" y="109538"/>
                  <a:pt x="413385" y="109538"/>
                  <a:pt x="418148" y="108585"/>
                </a:cubicBezTo>
                <a:cubicBezTo>
                  <a:pt x="421958" y="107633"/>
                  <a:pt x="425768" y="106680"/>
                  <a:pt x="429578" y="105728"/>
                </a:cubicBezTo>
                <a:cubicBezTo>
                  <a:pt x="434340" y="110490"/>
                  <a:pt x="438150" y="107633"/>
                  <a:pt x="442913" y="105728"/>
                </a:cubicBezTo>
                <a:cubicBezTo>
                  <a:pt x="447675" y="102870"/>
                  <a:pt x="453390" y="97155"/>
                  <a:pt x="458153" y="104775"/>
                </a:cubicBezTo>
                <a:cubicBezTo>
                  <a:pt x="468630" y="106680"/>
                  <a:pt x="477203" y="100965"/>
                  <a:pt x="487680" y="99060"/>
                </a:cubicBezTo>
                <a:cubicBezTo>
                  <a:pt x="488633" y="99060"/>
                  <a:pt x="490538" y="95250"/>
                  <a:pt x="490538" y="94298"/>
                </a:cubicBezTo>
                <a:cubicBezTo>
                  <a:pt x="489585" y="92393"/>
                  <a:pt x="486728" y="92393"/>
                  <a:pt x="485775" y="93345"/>
                </a:cubicBezTo>
                <a:cubicBezTo>
                  <a:pt x="482918" y="99060"/>
                  <a:pt x="479108" y="91440"/>
                  <a:pt x="475298" y="95250"/>
                </a:cubicBezTo>
                <a:cubicBezTo>
                  <a:pt x="472440" y="98108"/>
                  <a:pt x="467678" y="97155"/>
                  <a:pt x="463868" y="95250"/>
                </a:cubicBezTo>
                <a:cubicBezTo>
                  <a:pt x="462915" y="94298"/>
                  <a:pt x="461963" y="93345"/>
                  <a:pt x="461010" y="93345"/>
                </a:cubicBezTo>
                <a:cubicBezTo>
                  <a:pt x="448628" y="99060"/>
                  <a:pt x="436245" y="95250"/>
                  <a:pt x="423863" y="95250"/>
                </a:cubicBezTo>
                <a:cubicBezTo>
                  <a:pt x="421958" y="95250"/>
                  <a:pt x="419100" y="94298"/>
                  <a:pt x="419100" y="95250"/>
                </a:cubicBezTo>
                <a:cubicBezTo>
                  <a:pt x="415290" y="100013"/>
                  <a:pt x="413385" y="96203"/>
                  <a:pt x="410528" y="94298"/>
                </a:cubicBezTo>
                <a:cubicBezTo>
                  <a:pt x="408623" y="93345"/>
                  <a:pt x="403860" y="94298"/>
                  <a:pt x="403860" y="92393"/>
                </a:cubicBezTo>
                <a:cubicBezTo>
                  <a:pt x="404813" y="88583"/>
                  <a:pt x="408623" y="90488"/>
                  <a:pt x="411480" y="90488"/>
                </a:cubicBezTo>
                <a:cubicBezTo>
                  <a:pt x="415290" y="89535"/>
                  <a:pt x="420053" y="92393"/>
                  <a:pt x="423863" y="89535"/>
                </a:cubicBezTo>
                <a:cubicBezTo>
                  <a:pt x="426720" y="86678"/>
                  <a:pt x="430530" y="86678"/>
                  <a:pt x="434340" y="86678"/>
                </a:cubicBezTo>
                <a:cubicBezTo>
                  <a:pt x="439103" y="86678"/>
                  <a:pt x="443865" y="86678"/>
                  <a:pt x="448628" y="86678"/>
                </a:cubicBezTo>
                <a:cubicBezTo>
                  <a:pt x="452438" y="86678"/>
                  <a:pt x="453390" y="83820"/>
                  <a:pt x="454343" y="80963"/>
                </a:cubicBezTo>
                <a:cubicBezTo>
                  <a:pt x="454343" y="80963"/>
                  <a:pt x="455295" y="80010"/>
                  <a:pt x="455295" y="80010"/>
                </a:cubicBezTo>
                <a:cubicBezTo>
                  <a:pt x="458153" y="82868"/>
                  <a:pt x="460058" y="82868"/>
                  <a:pt x="461963" y="79058"/>
                </a:cubicBezTo>
                <a:cubicBezTo>
                  <a:pt x="463868" y="76200"/>
                  <a:pt x="465773" y="75248"/>
                  <a:pt x="469583" y="78105"/>
                </a:cubicBezTo>
                <a:cubicBezTo>
                  <a:pt x="470535" y="79058"/>
                  <a:pt x="473393" y="79058"/>
                  <a:pt x="474345" y="79058"/>
                </a:cubicBezTo>
                <a:cubicBezTo>
                  <a:pt x="478155" y="77153"/>
                  <a:pt x="481965" y="76200"/>
                  <a:pt x="484823" y="79058"/>
                </a:cubicBezTo>
                <a:cubicBezTo>
                  <a:pt x="492443" y="78105"/>
                  <a:pt x="501015" y="81915"/>
                  <a:pt x="508635" y="76200"/>
                </a:cubicBezTo>
                <a:cubicBezTo>
                  <a:pt x="509588" y="75248"/>
                  <a:pt x="511493" y="77153"/>
                  <a:pt x="513398" y="78105"/>
                </a:cubicBezTo>
                <a:cubicBezTo>
                  <a:pt x="517208" y="80963"/>
                  <a:pt x="516255" y="77153"/>
                  <a:pt x="517208" y="75248"/>
                </a:cubicBezTo>
                <a:cubicBezTo>
                  <a:pt x="513398" y="76200"/>
                  <a:pt x="514350" y="77153"/>
                  <a:pt x="515303" y="79058"/>
                </a:cubicBezTo>
                <a:cubicBezTo>
                  <a:pt x="515303" y="80010"/>
                  <a:pt x="516255" y="82868"/>
                  <a:pt x="516255" y="82868"/>
                </a:cubicBezTo>
                <a:cubicBezTo>
                  <a:pt x="518160" y="83820"/>
                  <a:pt x="518160" y="80963"/>
                  <a:pt x="519113" y="79058"/>
                </a:cubicBezTo>
                <a:cubicBezTo>
                  <a:pt x="520065" y="76200"/>
                  <a:pt x="522923" y="76200"/>
                  <a:pt x="524828" y="77153"/>
                </a:cubicBezTo>
                <a:cubicBezTo>
                  <a:pt x="525780" y="78105"/>
                  <a:pt x="526733" y="80010"/>
                  <a:pt x="527685" y="79058"/>
                </a:cubicBezTo>
                <a:cubicBezTo>
                  <a:pt x="538163" y="73343"/>
                  <a:pt x="549593" y="78105"/>
                  <a:pt x="561023" y="76200"/>
                </a:cubicBezTo>
                <a:cubicBezTo>
                  <a:pt x="562928" y="76200"/>
                  <a:pt x="565785" y="76200"/>
                  <a:pt x="567690" y="75248"/>
                </a:cubicBezTo>
                <a:cubicBezTo>
                  <a:pt x="571500" y="72390"/>
                  <a:pt x="575310" y="72390"/>
                  <a:pt x="580073" y="73343"/>
                </a:cubicBezTo>
                <a:cubicBezTo>
                  <a:pt x="588645" y="73343"/>
                  <a:pt x="598170" y="73343"/>
                  <a:pt x="606743" y="73343"/>
                </a:cubicBezTo>
                <a:cubicBezTo>
                  <a:pt x="610553" y="73343"/>
                  <a:pt x="613410" y="70485"/>
                  <a:pt x="615315" y="67628"/>
                </a:cubicBezTo>
                <a:cubicBezTo>
                  <a:pt x="616268" y="65723"/>
                  <a:pt x="616268" y="63818"/>
                  <a:pt x="617220" y="61913"/>
                </a:cubicBezTo>
                <a:cubicBezTo>
                  <a:pt x="621030" y="57150"/>
                  <a:pt x="616268" y="54293"/>
                  <a:pt x="615315" y="51435"/>
                </a:cubicBezTo>
                <a:cubicBezTo>
                  <a:pt x="614363" y="46673"/>
                  <a:pt x="611505" y="52388"/>
                  <a:pt x="610553" y="52388"/>
                </a:cubicBezTo>
                <a:cubicBezTo>
                  <a:pt x="605790" y="53340"/>
                  <a:pt x="601028" y="58103"/>
                  <a:pt x="595313" y="56198"/>
                </a:cubicBezTo>
                <a:cubicBezTo>
                  <a:pt x="592455" y="55245"/>
                  <a:pt x="591503" y="58103"/>
                  <a:pt x="590550" y="60960"/>
                </a:cubicBezTo>
                <a:cubicBezTo>
                  <a:pt x="590550" y="62865"/>
                  <a:pt x="588645" y="63818"/>
                  <a:pt x="588645" y="62865"/>
                </a:cubicBezTo>
                <a:cubicBezTo>
                  <a:pt x="583883" y="54293"/>
                  <a:pt x="576263" y="56198"/>
                  <a:pt x="569595" y="56198"/>
                </a:cubicBezTo>
                <a:cubicBezTo>
                  <a:pt x="565785" y="56198"/>
                  <a:pt x="562928" y="56198"/>
                  <a:pt x="559118" y="56198"/>
                </a:cubicBezTo>
                <a:cubicBezTo>
                  <a:pt x="555308" y="56198"/>
                  <a:pt x="549593" y="55245"/>
                  <a:pt x="546735" y="57150"/>
                </a:cubicBezTo>
                <a:cubicBezTo>
                  <a:pt x="542925" y="60008"/>
                  <a:pt x="541020" y="56198"/>
                  <a:pt x="537210" y="58103"/>
                </a:cubicBezTo>
                <a:cubicBezTo>
                  <a:pt x="534353" y="60008"/>
                  <a:pt x="530543" y="58103"/>
                  <a:pt x="526733" y="60008"/>
                </a:cubicBezTo>
                <a:cubicBezTo>
                  <a:pt x="523875" y="60960"/>
                  <a:pt x="521018" y="60960"/>
                  <a:pt x="518160" y="62865"/>
                </a:cubicBezTo>
                <a:cubicBezTo>
                  <a:pt x="514350" y="65723"/>
                  <a:pt x="512445" y="60008"/>
                  <a:pt x="508635" y="60008"/>
                </a:cubicBezTo>
                <a:cubicBezTo>
                  <a:pt x="506730" y="60008"/>
                  <a:pt x="503873" y="59055"/>
                  <a:pt x="501968" y="60008"/>
                </a:cubicBezTo>
                <a:cubicBezTo>
                  <a:pt x="496253" y="62865"/>
                  <a:pt x="491490" y="64770"/>
                  <a:pt x="485775" y="60008"/>
                </a:cubicBezTo>
                <a:cubicBezTo>
                  <a:pt x="484823" y="59055"/>
                  <a:pt x="482918" y="59055"/>
                  <a:pt x="482918" y="60008"/>
                </a:cubicBezTo>
                <a:cubicBezTo>
                  <a:pt x="479108" y="63818"/>
                  <a:pt x="475298" y="62865"/>
                  <a:pt x="471488" y="62865"/>
                </a:cubicBezTo>
                <a:cubicBezTo>
                  <a:pt x="467678" y="62865"/>
                  <a:pt x="464820" y="62865"/>
                  <a:pt x="461010" y="62865"/>
                </a:cubicBezTo>
                <a:cubicBezTo>
                  <a:pt x="457200" y="62865"/>
                  <a:pt x="453390" y="61913"/>
                  <a:pt x="448628" y="64770"/>
                </a:cubicBezTo>
                <a:cubicBezTo>
                  <a:pt x="445770" y="66675"/>
                  <a:pt x="442913" y="60960"/>
                  <a:pt x="439103" y="61913"/>
                </a:cubicBezTo>
                <a:cubicBezTo>
                  <a:pt x="435293" y="62865"/>
                  <a:pt x="430530" y="60960"/>
                  <a:pt x="426720" y="64770"/>
                </a:cubicBezTo>
                <a:cubicBezTo>
                  <a:pt x="424815" y="66675"/>
                  <a:pt x="421958" y="65723"/>
                  <a:pt x="420053" y="63818"/>
                </a:cubicBezTo>
                <a:cubicBezTo>
                  <a:pt x="418148" y="61913"/>
                  <a:pt x="416243" y="60960"/>
                  <a:pt x="413385" y="62865"/>
                </a:cubicBezTo>
                <a:cubicBezTo>
                  <a:pt x="411480" y="64770"/>
                  <a:pt x="409575" y="65723"/>
                  <a:pt x="406718" y="65723"/>
                </a:cubicBezTo>
                <a:cubicBezTo>
                  <a:pt x="392430" y="66675"/>
                  <a:pt x="377190" y="61913"/>
                  <a:pt x="362903" y="67628"/>
                </a:cubicBezTo>
                <a:cubicBezTo>
                  <a:pt x="360045" y="63818"/>
                  <a:pt x="357188" y="63818"/>
                  <a:pt x="353378" y="67628"/>
                </a:cubicBezTo>
                <a:cubicBezTo>
                  <a:pt x="350520" y="64770"/>
                  <a:pt x="347663" y="66675"/>
                  <a:pt x="344805" y="68580"/>
                </a:cubicBezTo>
                <a:cubicBezTo>
                  <a:pt x="342900" y="69533"/>
                  <a:pt x="340043" y="68580"/>
                  <a:pt x="338138" y="67628"/>
                </a:cubicBezTo>
                <a:cubicBezTo>
                  <a:pt x="335280" y="65723"/>
                  <a:pt x="334328" y="65723"/>
                  <a:pt x="332423" y="67628"/>
                </a:cubicBezTo>
                <a:cubicBezTo>
                  <a:pt x="330518" y="69533"/>
                  <a:pt x="327660" y="67628"/>
                  <a:pt x="325755" y="65723"/>
                </a:cubicBezTo>
                <a:cubicBezTo>
                  <a:pt x="324803" y="63818"/>
                  <a:pt x="323850" y="63818"/>
                  <a:pt x="322898" y="65723"/>
                </a:cubicBezTo>
                <a:cubicBezTo>
                  <a:pt x="322898" y="66675"/>
                  <a:pt x="321945" y="68580"/>
                  <a:pt x="321945" y="69533"/>
                </a:cubicBezTo>
                <a:cubicBezTo>
                  <a:pt x="321945" y="75248"/>
                  <a:pt x="323850" y="77153"/>
                  <a:pt x="328613" y="74295"/>
                </a:cubicBezTo>
                <a:cubicBezTo>
                  <a:pt x="332423" y="71438"/>
                  <a:pt x="333375" y="77153"/>
                  <a:pt x="336233" y="74295"/>
                </a:cubicBezTo>
                <a:cubicBezTo>
                  <a:pt x="339090" y="72390"/>
                  <a:pt x="340043" y="72390"/>
                  <a:pt x="340995" y="76200"/>
                </a:cubicBezTo>
                <a:cubicBezTo>
                  <a:pt x="340995" y="77153"/>
                  <a:pt x="341948" y="80963"/>
                  <a:pt x="343853" y="78105"/>
                </a:cubicBezTo>
                <a:cubicBezTo>
                  <a:pt x="344805" y="74295"/>
                  <a:pt x="345758" y="72390"/>
                  <a:pt x="349568" y="72390"/>
                </a:cubicBezTo>
                <a:cubicBezTo>
                  <a:pt x="353378" y="72390"/>
                  <a:pt x="358140" y="72390"/>
                  <a:pt x="361950" y="72390"/>
                </a:cubicBezTo>
                <a:cubicBezTo>
                  <a:pt x="362903" y="72390"/>
                  <a:pt x="364808" y="74295"/>
                  <a:pt x="364808" y="74295"/>
                </a:cubicBezTo>
                <a:cubicBezTo>
                  <a:pt x="363855" y="76200"/>
                  <a:pt x="362903" y="76200"/>
                  <a:pt x="360998" y="77153"/>
                </a:cubicBezTo>
                <a:cubicBezTo>
                  <a:pt x="360998" y="77153"/>
                  <a:pt x="360045" y="78105"/>
                  <a:pt x="360045" y="78105"/>
                </a:cubicBezTo>
                <a:cubicBezTo>
                  <a:pt x="360998" y="79058"/>
                  <a:pt x="360998" y="80010"/>
                  <a:pt x="361950" y="80963"/>
                </a:cubicBezTo>
                <a:cubicBezTo>
                  <a:pt x="363855" y="80963"/>
                  <a:pt x="365760" y="80963"/>
                  <a:pt x="367665" y="80963"/>
                </a:cubicBezTo>
                <a:cubicBezTo>
                  <a:pt x="368618" y="80963"/>
                  <a:pt x="368618" y="81915"/>
                  <a:pt x="368618" y="81915"/>
                </a:cubicBezTo>
                <a:cubicBezTo>
                  <a:pt x="368618" y="82868"/>
                  <a:pt x="367665" y="84773"/>
                  <a:pt x="367665" y="84773"/>
                </a:cubicBezTo>
                <a:cubicBezTo>
                  <a:pt x="363855" y="85725"/>
                  <a:pt x="359093" y="82868"/>
                  <a:pt x="355283" y="86678"/>
                </a:cubicBezTo>
                <a:cubicBezTo>
                  <a:pt x="354330" y="87630"/>
                  <a:pt x="353378" y="88583"/>
                  <a:pt x="352425" y="86678"/>
                </a:cubicBezTo>
                <a:cubicBezTo>
                  <a:pt x="349568" y="81915"/>
                  <a:pt x="344805" y="84773"/>
                  <a:pt x="340995" y="83820"/>
                </a:cubicBezTo>
                <a:cubicBezTo>
                  <a:pt x="338138" y="83820"/>
                  <a:pt x="337185" y="78105"/>
                  <a:pt x="333375" y="81915"/>
                </a:cubicBezTo>
                <a:cubicBezTo>
                  <a:pt x="330518" y="84773"/>
                  <a:pt x="325755" y="80963"/>
                  <a:pt x="323850" y="84773"/>
                </a:cubicBezTo>
                <a:cubicBezTo>
                  <a:pt x="320040" y="91440"/>
                  <a:pt x="314325" y="91440"/>
                  <a:pt x="307658" y="90488"/>
                </a:cubicBezTo>
                <a:cubicBezTo>
                  <a:pt x="299085" y="89535"/>
                  <a:pt x="289560" y="90488"/>
                  <a:pt x="280988" y="89535"/>
                </a:cubicBezTo>
                <a:cubicBezTo>
                  <a:pt x="276225" y="89535"/>
                  <a:pt x="271463" y="88583"/>
                  <a:pt x="267653" y="92393"/>
                </a:cubicBezTo>
                <a:cubicBezTo>
                  <a:pt x="266700" y="93345"/>
                  <a:pt x="261938" y="93345"/>
                  <a:pt x="260985" y="92393"/>
                </a:cubicBezTo>
                <a:cubicBezTo>
                  <a:pt x="257175" y="87630"/>
                  <a:pt x="255270" y="92393"/>
                  <a:pt x="252413" y="93345"/>
                </a:cubicBezTo>
                <a:cubicBezTo>
                  <a:pt x="252413" y="93345"/>
                  <a:pt x="252413" y="93345"/>
                  <a:pt x="252413" y="93345"/>
                </a:cubicBezTo>
                <a:cubicBezTo>
                  <a:pt x="252413" y="93345"/>
                  <a:pt x="252413" y="93345"/>
                  <a:pt x="252413" y="93345"/>
                </a:cubicBezTo>
                <a:cubicBezTo>
                  <a:pt x="252413" y="93345"/>
                  <a:pt x="252413" y="93345"/>
                  <a:pt x="252413" y="94298"/>
                </a:cubicBezTo>
                <a:cubicBezTo>
                  <a:pt x="252413" y="94298"/>
                  <a:pt x="252413" y="94298"/>
                  <a:pt x="252413" y="94298"/>
                </a:cubicBezTo>
                <a:cubicBezTo>
                  <a:pt x="251460" y="99060"/>
                  <a:pt x="246698" y="98108"/>
                  <a:pt x="244793" y="100965"/>
                </a:cubicBezTo>
                <a:cubicBezTo>
                  <a:pt x="241935" y="103823"/>
                  <a:pt x="240983" y="99060"/>
                  <a:pt x="239078" y="98108"/>
                </a:cubicBezTo>
                <a:cubicBezTo>
                  <a:pt x="236220" y="97155"/>
                  <a:pt x="232410" y="96203"/>
                  <a:pt x="229553" y="93345"/>
                </a:cubicBezTo>
                <a:cubicBezTo>
                  <a:pt x="225743" y="89535"/>
                  <a:pt x="223838" y="90488"/>
                  <a:pt x="222885" y="96203"/>
                </a:cubicBezTo>
                <a:cubicBezTo>
                  <a:pt x="222885" y="98108"/>
                  <a:pt x="220028" y="100965"/>
                  <a:pt x="218123" y="100965"/>
                </a:cubicBezTo>
                <a:cubicBezTo>
                  <a:pt x="212408" y="101918"/>
                  <a:pt x="205740" y="100013"/>
                  <a:pt x="200025" y="104775"/>
                </a:cubicBezTo>
                <a:cubicBezTo>
                  <a:pt x="196215" y="99060"/>
                  <a:pt x="193358" y="102870"/>
                  <a:pt x="189548" y="105728"/>
                </a:cubicBezTo>
                <a:cubicBezTo>
                  <a:pt x="186690" y="107633"/>
                  <a:pt x="182880" y="104775"/>
                  <a:pt x="180975" y="100965"/>
                </a:cubicBezTo>
                <a:cubicBezTo>
                  <a:pt x="179070" y="98108"/>
                  <a:pt x="179070" y="97155"/>
                  <a:pt x="177165" y="100965"/>
                </a:cubicBezTo>
                <a:cubicBezTo>
                  <a:pt x="176213" y="104775"/>
                  <a:pt x="174308" y="104775"/>
                  <a:pt x="172403" y="104775"/>
                </a:cubicBezTo>
                <a:cubicBezTo>
                  <a:pt x="170498" y="104775"/>
                  <a:pt x="169545" y="103823"/>
                  <a:pt x="167640" y="102870"/>
                </a:cubicBezTo>
                <a:cubicBezTo>
                  <a:pt x="168593" y="100965"/>
                  <a:pt x="170498" y="98108"/>
                  <a:pt x="169545" y="98108"/>
                </a:cubicBezTo>
                <a:cubicBezTo>
                  <a:pt x="166688" y="94298"/>
                  <a:pt x="159068" y="96203"/>
                  <a:pt x="156210" y="100013"/>
                </a:cubicBezTo>
                <a:cubicBezTo>
                  <a:pt x="153353" y="104775"/>
                  <a:pt x="153353" y="104775"/>
                  <a:pt x="149543" y="102870"/>
                </a:cubicBezTo>
                <a:cubicBezTo>
                  <a:pt x="148590" y="101918"/>
                  <a:pt x="146685" y="100965"/>
                  <a:pt x="145733" y="100013"/>
                </a:cubicBezTo>
                <a:cubicBezTo>
                  <a:pt x="144780" y="97155"/>
                  <a:pt x="143828" y="95250"/>
                  <a:pt x="140970" y="96203"/>
                </a:cubicBezTo>
                <a:cubicBezTo>
                  <a:pt x="139065" y="96203"/>
                  <a:pt x="136208" y="96203"/>
                  <a:pt x="136208" y="97155"/>
                </a:cubicBezTo>
                <a:cubicBezTo>
                  <a:pt x="135255" y="102870"/>
                  <a:pt x="130493" y="103823"/>
                  <a:pt x="127635" y="105728"/>
                </a:cubicBezTo>
                <a:cubicBezTo>
                  <a:pt x="126683" y="106680"/>
                  <a:pt x="123825" y="107633"/>
                  <a:pt x="122873" y="106680"/>
                </a:cubicBezTo>
                <a:cubicBezTo>
                  <a:pt x="121920" y="105728"/>
                  <a:pt x="120968" y="103823"/>
                  <a:pt x="120015" y="101918"/>
                </a:cubicBezTo>
                <a:cubicBezTo>
                  <a:pt x="119063" y="100013"/>
                  <a:pt x="118110" y="99060"/>
                  <a:pt x="117158" y="101918"/>
                </a:cubicBezTo>
                <a:cubicBezTo>
                  <a:pt x="116205" y="102870"/>
                  <a:pt x="116205" y="105728"/>
                  <a:pt x="116205" y="105728"/>
                </a:cubicBezTo>
                <a:cubicBezTo>
                  <a:pt x="113348" y="104775"/>
                  <a:pt x="110490" y="103823"/>
                  <a:pt x="107633" y="106680"/>
                </a:cubicBezTo>
                <a:cubicBezTo>
                  <a:pt x="107633" y="107633"/>
                  <a:pt x="105728" y="106680"/>
                  <a:pt x="104775" y="105728"/>
                </a:cubicBezTo>
                <a:cubicBezTo>
                  <a:pt x="103823" y="104775"/>
                  <a:pt x="103823" y="103823"/>
                  <a:pt x="102870" y="102870"/>
                </a:cubicBezTo>
                <a:cubicBezTo>
                  <a:pt x="99060" y="102870"/>
                  <a:pt x="96203" y="102870"/>
                  <a:pt x="92393" y="102870"/>
                </a:cubicBezTo>
                <a:cubicBezTo>
                  <a:pt x="88583" y="102870"/>
                  <a:pt x="85725" y="102870"/>
                  <a:pt x="84773" y="108585"/>
                </a:cubicBezTo>
                <a:cubicBezTo>
                  <a:pt x="84773" y="110490"/>
                  <a:pt x="83820" y="110490"/>
                  <a:pt x="81915" y="109538"/>
                </a:cubicBezTo>
                <a:cubicBezTo>
                  <a:pt x="73343" y="103823"/>
                  <a:pt x="64770" y="107633"/>
                  <a:pt x="56198" y="106680"/>
                </a:cubicBezTo>
                <a:cubicBezTo>
                  <a:pt x="54293" y="106680"/>
                  <a:pt x="53340" y="108585"/>
                  <a:pt x="53340" y="110490"/>
                </a:cubicBezTo>
                <a:cubicBezTo>
                  <a:pt x="53340" y="111443"/>
                  <a:pt x="53340" y="113348"/>
                  <a:pt x="53340" y="114300"/>
                </a:cubicBezTo>
                <a:cubicBezTo>
                  <a:pt x="53340" y="115253"/>
                  <a:pt x="52388" y="116205"/>
                  <a:pt x="51435" y="117158"/>
                </a:cubicBezTo>
                <a:cubicBezTo>
                  <a:pt x="48578" y="118110"/>
                  <a:pt x="47625" y="117158"/>
                  <a:pt x="47625" y="116205"/>
                </a:cubicBezTo>
                <a:cubicBezTo>
                  <a:pt x="47625" y="113348"/>
                  <a:pt x="46673" y="112395"/>
                  <a:pt x="44768" y="112395"/>
                </a:cubicBezTo>
                <a:cubicBezTo>
                  <a:pt x="40958" y="112395"/>
                  <a:pt x="36195" y="112395"/>
                  <a:pt x="32385" y="112395"/>
                </a:cubicBezTo>
                <a:cubicBezTo>
                  <a:pt x="31433" y="112395"/>
                  <a:pt x="30480" y="113348"/>
                  <a:pt x="31433" y="113348"/>
                </a:cubicBezTo>
                <a:cubicBezTo>
                  <a:pt x="31433" y="114300"/>
                  <a:pt x="32385" y="116205"/>
                  <a:pt x="32385" y="116205"/>
                </a:cubicBezTo>
                <a:cubicBezTo>
                  <a:pt x="34290" y="118110"/>
                  <a:pt x="36195" y="119063"/>
                  <a:pt x="38100" y="120015"/>
                </a:cubicBezTo>
                <a:cubicBezTo>
                  <a:pt x="40005" y="120968"/>
                  <a:pt x="40005" y="121920"/>
                  <a:pt x="39053" y="122873"/>
                </a:cubicBezTo>
                <a:cubicBezTo>
                  <a:pt x="36195" y="128588"/>
                  <a:pt x="41910" y="134303"/>
                  <a:pt x="40005" y="140018"/>
                </a:cubicBezTo>
                <a:cubicBezTo>
                  <a:pt x="40005" y="140970"/>
                  <a:pt x="40958" y="143828"/>
                  <a:pt x="41910" y="145733"/>
                </a:cubicBezTo>
                <a:cubicBezTo>
                  <a:pt x="42863" y="146685"/>
                  <a:pt x="43815" y="149543"/>
                  <a:pt x="45720" y="147638"/>
                </a:cubicBezTo>
                <a:cubicBezTo>
                  <a:pt x="46673" y="147638"/>
                  <a:pt x="46673" y="144780"/>
                  <a:pt x="46673" y="143828"/>
                </a:cubicBezTo>
                <a:cubicBezTo>
                  <a:pt x="47625" y="139065"/>
                  <a:pt x="43815" y="136208"/>
                  <a:pt x="43815" y="132398"/>
                </a:cubicBezTo>
                <a:cubicBezTo>
                  <a:pt x="43815" y="131445"/>
                  <a:pt x="44768" y="129540"/>
                  <a:pt x="44768" y="128588"/>
                </a:cubicBezTo>
                <a:cubicBezTo>
                  <a:pt x="45720" y="128588"/>
                  <a:pt x="45720" y="129540"/>
                  <a:pt x="45720" y="129540"/>
                </a:cubicBezTo>
                <a:cubicBezTo>
                  <a:pt x="46673" y="131445"/>
                  <a:pt x="48578" y="133350"/>
                  <a:pt x="49530" y="136208"/>
                </a:cubicBezTo>
                <a:cubicBezTo>
                  <a:pt x="50483" y="139065"/>
                  <a:pt x="49530" y="141923"/>
                  <a:pt x="49530" y="144780"/>
                </a:cubicBezTo>
                <a:cubicBezTo>
                  <a:pt x="49530" y="147638"/>
                  <a:pt x="50483" y="148590"/>
                  <a:pt x="52388" y="148590"/>
                </a:cubicBezTo>
                <a:cubicBezTo>
                  <a:pt x="54293" y="148590"/>
                  <a:pt x="57150" y="148590"/>
                  <a:pt x="59055" y="148590"/>
                </a:cubicBezTo>
                <a:cubicBezTo>
                  <a:pt x="63818" y="149543"/>
                  <a:pt x="66675" y="145733"/>
                  <a:pt x="70485" y="144780"/>
                </a:cubicBezTo>
                <a:cubicBezTo>
                  <a:pt x="75248" y="144780"/>
                  <a:pt x="80963" y="146685"/>
                  <a:pt x="84773" y="143828"/>
                </a:cubicBezTo>
                <a:cubicBezTo>
                  <a:pt x="93345" y="139065"/>
                  <a:pt x="101918" y="140970"/>
                  <a:pt x="110490" y="140970"/>
                </a:cubicBezTo>
                <a:cubicBezTo>
                  <a:pt x="112395" y="140970"/>
                  <a:pt x="115253" y="141923"/>
                  <a:pt x="117158" y="140970"/>
                </a:cubicBezTo>
                <a:cubicBezTo>
                  <a:pt x="120015" y="139065"/>
                  <a:pt x="122873" y="137160"/>
                  <a:pt x="126683" y="137160"/>
                </a:cubicBezTo>
                <a:cubicBezTo>
                  <a:pt x="129540" y="137160"/>
                  <a:pt x="133350" y="138113"/>
                  <a:pt x="135255" y="136208"/>
                </a:cubicBezTo>
                <a:cubicBezTo>
                  <a:pt x="139065" y="131445"/>
                  <a:pt x="141923" y="137160"/>
                  <a:pt x="144780" y="137160"/>
                </a:cubicBezTo>
                <a:cubicBezTo>
                  <a:pt x="146685" y="137160"/>
                  <a:pt x="147638" y="134303"/>
                  <a:pt x="149543" y="135255"/>
                </a:cubicBezTo>
                <a:cubicBezTo>
                  <a:pt x="150495" y="135255"/>
                  <a:pt x="152400" y="137160"/>
                  <a:pt x="153353" y="138113"/>
                </a:cubicBezTo>
                <a:cubicBezTo>
                  <a:pt x="154305" y="139065"/>
                  <a:pt x="155258" y="140970"/>
                  <a:pt x="153353" y="140970"/>
                </a:cubicBezTo>
                <a:cubicBezTo>
                  <a:pt x="151448" y="141923"/>
                  <a:pt x="151448" y="145733"/>
                  <a:pt x="147638" y="144780"/>
                </a:cubicBezTo>
                <a:cubicBezTo>
                  <a:pt x="142875" y="142875"/>
                  <a:pt x="140970" y="145733"/>
                  <a:pt x="141923" y="150495"/>
                </a:cubicBezTo>
                <a:cubicBezTo>
                  <a:pt x="142875" y="152400"/>
                  <a:pt x="142875" y="154305"/>
                  <a:pt x="142875" y="156210"/>
                </a:cubicBezTo>
                <a:cubicBezTo>
                  <a:pt x="142875" y="159068"/>
                  <a:pt x="141923" y="162878"/>
                  <a:pt x="139065" y="161925"/>
                </a:cubicBezTo>
                <a:cubicBezTo>
                  <a:pt x="127635" y="160020"/>
                  <a:pt x="116205" y="166688"/>
                  <a:pt x="104775" y="166688"/>
                </a:cubicBezTo>
                <a:cubicBezTo>
                  <a:pt x="103823" y="166688"/>
                  <a:pt x="103823" y="168593"/>
                  <a:pt x="102870" y="169545"/>
                </a:cubicBezTo>
                <a:cubicBezTo>
                  <a:pt x="100013" y="169545"/>
                  <a:pt x="97155" y="169545"/>
                  <a:pt x="94298" y="169545"/>
                </a:cubicBezTo>
                <a:cubicBezTo>
                  <a:pt x="89535" y="168593"/>
                  <a:pt x="84773" y="170498"/>
                  <a:pt x="81915" y="175260"/>
                </a:cubicBezTo>
                <a:cubicBezTo>
                  <a:pt x="80010" y="178118"/>
                  <a:pt x="78105" y="178118"/>
                  <a:pt x="75248" y="178118"/>
                </a:cubicBezTo>
                <a:cubicBezTo>
                  <a:pt x="71438" y="178118"/>
                  <a:pt x="68580" y="178118"/>
                  <a:pt x="64770" y="178118"/>
                </a:cubicBezTo>
                <a:cubicBezTo>
                  <a:pt x="57150" y="178118"/>
                  <a:pt x="58103" y="178118"/>
                  <a:pt x="56198" y="188595"/>
                </a:cubicBezTo>
                <a:cubicBezTo>
                  <a:pt x="56198" y="191453"/>
                  <a:pt x="54293" y="193358"/>
                  <a:pt x="53340" y="196215"/>
                </a:cubicBezTo>
                <a:cubicBezTo>
                  <a:pt x="57150" y="198120"/>
                  <a:pt x="57150" y="200025"/>
                  <a:pt x="59055" y="200025"/>
                </a:cubicBezTo>
                <a:cubicBezTo>
                  <a:pt x="62865" y="200025"/>
                  <a:pt x="65723" y="200025"/>
                  <a:pt x="69533" y="200025"/>
                </a:cubicBezTo>
                <a:cubicBezTo>
                  <a:pt x="74295" y="200025"/>
                  <a:pt x="77153" y="197168"/>
                  <a:pt x="78105" y="192405"/>
                </a:cubicBezTo>
                <a:cubicBezTo>
                  <a:pt x="79058" y="193358"/>
                  <a:pt x="80963" y="194310"/>
                  <a:pt x="81915" y="195263"/>
                </a:cubicBezTo>
                <a:cubicBezTo>
                  <a:pt x="84773" y="198120"/>
                  <a:pt x="84773" y="200025"/>
                  <a:pt x="81915" y="201930"/>
                </a:cubicBezTo>
                <a:cubicBezTo>
                  <a:pt x="76200" y="205740"/>
                  <a:pt x="71438" y="210503"/>
                  <a:pt x="63818" y="209550"/>
                </a:cubicBezTo>
                <a:cubicBezTo>
                  <a:pt x="61913" y="209550"/>
                  <a:pt x="60008" y="210503"/>
                  <a:pt x="59055" y="211455"/>
                </a:cubicBezTo>
                <a:cubicBezTo>
                  <a:pt x="57150" y="213360"/>
                  <a:pt x="55245" y="215265"/>
                  <a:pt x="57150" y="218123"/>
                </a:cubicBezTo>
                <a:cubicBezTo>
                  <a:pt x="58103" y="220028"/>
                  <a:pt x="58103" y="220980"/>
                  <a:pt x="57150" y="220980"/>
                </a:cubicBezTo>
                <a:cubicBezTo>
                  <a:pt x="55245" y="220980"/>
                  <a:pt x="53340" y="221933"/>
                  <a:pt x="52388" y="221933"/>
                </a:cubicBezTo>
                <a:cubicBezTo>
                  <a:pt x="50483" y="221933"/>
                  <a:pt x="49530" y="222885"/>
                  <a:pt x="49530" y="225743"/>
                </a:cubicBezTo>
                <a:cubicBezTo>
                  <a:pt x="49530" y="228600"/>
                  <a:pt x="50483" y="230505"/>
                  <a:pt x="54293" y="230505"/>
                </a:cubicBezTo>
                <a:cubicBezTo>
                  <a:pt x="55245" y="230505"/>
                  <a:pt x="57150" y="230505"/>
                  <a:pt x="58103" y="230505"/>
                </a:cubicBezTo>
                <a:cubicBezTo>
                  <a:pt x="61913" y="226695"/>
                  <a:pt x="63818" y="227648"/>
                  <a:pt x="66675" y="232410"/>
                </a:cubicBezTo>
                <a:cubicBezTo>
                  <a:pt x="68580" y="235268"/>
                  <a:pt x="71438" y="236220"/>
                  <a:pt x="74295" y="236220"/>
                </a:cubicBezTo>
                <a:cubicBezTo>
                  <a:pt x="77153" y="236220"/>
                  <a:pt x="80010" y="236220"/>
                  <a:pt x="81915" y="239078"/>
                </a:cubicBezTo>
                <a:cubicBezTo>
                  <a:pt x="83820" y="241935"/>
                  <a:pt x="84773" y="242888"/>
                  <a:pt x="81915" y="245745"/>
                </a:cubicBezTo>
                <a:cubicBezTo>
                  <a:pt x="80010" y="248603"/>
                  <a:pt x="78105" y="248603"/>
                  <a:pt x="76200" y="245745"/>
                </a:cubicBezTo>
                <a:cubicBezTo>
                  <a:pt x="74295" y="242888"/>
                  <a:pt x="72390" y="244793"/>
                  <a:pt x="69533" y="246698"/>
                </a:cubicBezTo>
                <a:cubicBezTo>
                  <a:pt x="66675" y="248603"/>
                  <a:pt x="65723" y="251460"/>
                  <a:pt x="64770" y="255270"/>
                </a:cubicBezTo>
                <a:cubicBezTo>
                  <a:pt x="61913" y="254318"/>
                  <a:pt x="58103" y="253365"/>
                  <a:pt x="55245" y="252413"/>
                </a:cubicBezTo>
                <a:cubicBezTo>
                  <a:pt x="50483" y="251460"/>
                  <a:pt x="47625" y="255270"/>
                  <a:pt x="43815" y="256223"/>
                </a:cubicBezTo>
                <a:cubicBezTo>
                  <a:pt x="43815" y="256223"/>
                  <a:pt x="43815" y="256223"/>
                  <a:pt x="43815" y="256223"/>
                </a:cubicBezTo>
                <a:cubicBezTo>
                  <a:pt x="43815" y="256223"/>
                  <a:pt x="43815" y="256223"/>
                  <a:pt x="43815" y="256223"/>
                </a:cubicBezTo>
                <a:cubicBezTo>
                  <a:pt x="43815" y="255270"/>
                  <a:pt x="43815" y="253365"/>
                  <a:pt x="42863" y="253365"/>
                </a:cubicBezTo>
                <a:cubicBezTo>
                  <a:pt x="40958" y="252413"/>
                  <a:pt x="40958" y="254318"/>
                  <a:pt x="40958" y="256223"/>
                </a:cubicBezTo>
                <a:cubicBezTo>
                  <a:pt x="40958" y="256223"/>
                  <a:pt x="40958" y="256223"/>
                  <a:pt x="40958" y="256223"/>
                </a:cubicBezTo>
                <a:cubicBezTo>
                  <a:pt x="40958" y="256223"/>
                  <a:pt x="40958" y="256223"/>
                  <a:pt x="40958" y="256223"/>
                </a:cubicBezTo>
                <a:cubicBezTo>
                  <a:pt x="37148" y="257175"/>
                  <a:pt x="37148" y="260033"/>
                  <a:pt x="37148" y="263843"/>
                </a:cubicBezTo>
                <a:cubicBezTo>
                  <a:pt x="37148" y="268605"/>
                  <a:pt x="40958" y="271463"/>
                  <a:pt x="40958" y="277178"/>
                </a:cubicBezTo>
                <a:cubicBezTo>
                  <a:pt x="40958" y="281940"/>
                  <a:pt x="47625" y="282893"/>
                  <a:pt x="50483" y="279083"/>
                </a:cubicBezTo>
                <a:cubicBezTo>
                  <a:pt x="51435" y="278130"/>
                  <a:pt x="51435" y="276225"/>
                  <a:pt x="51435" y="275273"/>
                </a:cubicBezTo>
                <a:cubicBezTo>
                  <a:pt x="53340" y="271463"/>
                  <a:pt x="56198" y="272415"/>
                  <a:pt x="58103" y="276225"/>
                </a:cubicBezTo>
                <a:cubicBezTo>
                  <a:pt x="59055" y="277178"/>
                  <a:pt x="59055" y="279083"/>
                  <a:pt x="59055" y="280035"/>
                </a:cubicBezTo>
                <a:cubicBezTo>
                  <a:pt x="60960" y="280988"/>
                  <a:pt x="60960" y="278130"/>
                  <a:pt x="61913" y="277178"/>
                </a:cubicBezTo>
                <a:cubicBezTo>
                  <a:pt x="62865" y="275273"/>
                  <a:pt x="63818" y="273368"/>
                  <a:pt x="64770" y="272415"/>
                </a:cubicBezTo>
                <a:cubicBezTo>
                  <a:pt x="65723" y="271463"/>
                  <a:pt x="66675" y="271463"/>
                  <a:pt x="67628" y="270510"/>
                </a:cubicBezTo>
                <a:cubicBezTo>
                  <a:pt x="67628" y="271463"/>
                  <a:pt x="68580" y="273368"/>
                  <a:pt x="68580" y="274320"/>
                </a:cubicBezTo>
                <a:cubicBezTo>
                  <a:pt x="68580" y="277178"/>
                  <a:pt x="68580" y="280035"/>
                  <a:pt x="68580" y="282893"/>
                </a:cubicBezTo>
                <a:cubicBezTo>
                  <a:pt x="68580" y="290513"/>
                  <a:pt x="66675" y="293370"/>
                  <a:pt x="60960" y="294323"/>
                </a:cubicBezTo>
                <a:cubicBezTo>
                  <a:pt x="55245" y="295275"/>
                  <a:pt x="51435" y="300038"/>
                  <a:pt x="46673" y="300990"/>
                </a:cubicBezTo>
                <a:cubicBezTo>
                  <a:pt x="44768" y="301943"/>
                  <a:pt x="41910" y="301943"/>
                  <a:pt x="40005" y="301943"/>
                </a:cubicBezTo>
                <a:cubicBezTo>
                  <a:pt x="40005" y="299085"/>
                  <a:pt x="40958" y="295275"/>
                  <a:pt x="37148" y="294323"/>
                </a:cubicBezTo>
                <a:cubicBezTo>
                  <a:pt x="33338" y="293370"/>
                  <a:pt x="31433" y="289560"/>
                  <a:pt x="28575" y="286703"/>
                </a:cubicBezTo>
                <a:cubicBezTo>
                  <a:pt x="27623" y="285750"/>
                  <a:pt x="26670" y="286703"/>
                  <a:pt x="25718" y="287655"/>
                </a:cubicBezTo>
                <a:cubicBezTo>
                  <a:pt x="22860" y="290513"/>
                  <a:pt x="21908" y="294323"/>
                  <a:pt x="21908" y="299085"/>
                </a:cubicBezTo>
                <a:cubicBezTo>
                  <a:pt x="21908" y="300990"/>
                  <a:pt x="23813" y="302895"/>
                  <a:pt x="25718" y="300990"/>
                </a:cubicBezTo>
                <a:cubicBezTo>
                  <a:pt x="27623" y="299085"/>
                  <a:pt x="28575" y="300038"/>
                  <a:pt x="29528" y="301943"/>
                </a:cubicBezTo>
                <a:cubicBezTo>
                  <a:pt x="30480" y="307658"/>
                  <a:pt x="28575" y="309563"/>
                  <a:pt x="23813" y="311468"/>
                </a:cubicBezTo>
                <a:cubicBezTo>
                  <a:pt x="21908" y="311468"/>
                  <a:pt x="19050" y="312420"/>
                  <a:pt x="19050" y="313373"/>
                </a:cubicBezTo>
                <a:cubicBezTo>
                  <a:pt x="18098" y="319088"/>
                  <a:pt x="15240" y="319088"/>
                  <a:pt x="11430" y="319088"/>
                </a:cubicBezTo>
                <a:cubicBezTo>
                  <a:pt x="10478" y="319088"/>
                  <a:pt x="9525" y="319088"/>
                  <a:pt x="7620" y="319088"/>
                </a:cubicBezTo>
                <a:cubicBezTo>
                  <a:pt x="5715" y="319088"/>
                  <a:pt x="4763" y="320040"/>
                  <a:pt x="3810" y="322898"/>
                </a:cubicBezTo>
                <a:cubicBezTo>
                  <a:pt x="3810" y="325755"/>
                  <a:pt x="5715" y="327660"/>
                  <a:pt x="8573" y="327660"/>
                </a:cubicBezTo>
                <a:cubicBezTo>
                  <a:pt x="10478" y="327660"/>
                  <a:pt x="12383" y="326708"/>
                  <a:pt x="13335" y="326708"/>
                </a:cubicBezTo>
                <a:cubicBezTo>
                  <a:pt x="15240" y="325755"/>
                  <a:pt x="15240" y="323850"/>
                  <a:pt x="18098" y="325755"/>
                </a:cubicBezTo>
                <a:cubicBezTo>
                  <a:pt x="20955" y="328613"/>
                  <a:pt x="23813" y="329565"/>
                  <a:pt x="25718" y="322898"/>
                </a:cubicBezTo>
                <a:cubicBezTo>
                  <a:pt x="26670" y="320040"/>
                  <a:pt x="32385" y="318135"/>
                  <a:pt x="33338" y="320040"/>
                </a:cubicBezTo>
                <a:cubicBezTo>
                  <a:pt x="36195" y="324803"/>
                  <a:pt x="40005" y="328613"/>
                  <a:pt x="39053" y="336233"/>
                </a:cubicBezTo>
                <a:cubicBezTo>
                  <a:pt x="39053" y="339090"/>
                  <a:pt x="37148" y="340995"/>
                  <a:pt x="34290" y="340043"/>
                </a:cubicBezTo>
                <a:cubicBezTo>
                  <a:pt x="32385" y="339090"/>
                  <a:pt x="30480" y="337185"/>
                  <a:pt x="30480" y="337185"/>
                </a:cubicBezTo>
                <a:cubicBezTo>
                  <a:pt x="25718" y="341948"/>
                  <a:pt x="20003" y="338138"/>
                  <a:pt x="15240" y="340995"/>
                </a:cubicBezTo>
                <a:cubicBezTo>
                  <a:pt x="9525" y="343853"/>
                  <a:pt x="5715" y="347663"/>
                  <a:pt x="0" y="350520"/>
                </a:cubicBezTo>
                <a:cubicBezTo>
                  <a:pt x="0" y="350520"/>
                  <a:pt x="0" y="351473"/>
                  <a:pt x="0" y="352425"/>
                </a:cubicBezTo>
                <a:cubicBezTo>
                  <a:pt x="0" y="356235"/>
                  <a:pt x="3810" y="359093"/>
                  <a:pt x="0" y="362903"/>
                </a:cubicBezTo>
                <a:cubicBezTo>
                  <a:pt x="1905" y="365760"/>
                  <a:pt x="2858" y="369570"/>
                  <a:pt x="6668" y="368618"/>
                </a:cubicBezTo>
                <a:cubicBezTo>
                  <a:pt x="15240" y="368618"/>
                  <a:pt x="20955" y="371475"/>
                  <a:pt x="26670" y="378143"/>
                </a:cubicBezTo>
                <a:cubicBezTo>
                  <a:pt x="27623" y="380048"/>
                  <a:pt x="28575" y="380048"/>
                  <a:pt x="32385" y="378143"/>
                </a:cubicBezTo>
                <a:cubicBezTo>
                  <a:pt x="33338" y="378143"/>
                  <a:pt x="33338" y="377190"/>
                  <a:pt x="34290" y="377190"/>
                </a:cubicBezTo>
                <a:cubicBezTo>
                  <a:pt x="40958" y="376238"/>
                  <a:pt x="47625" y="376238"/>
                  <a:pt x="52388" y="382905"/>
                </a:cubicBezTo>
                <a:cubicBezTo>
                  <a:pt x="54293" y="382905"/>
                  <a:pt x="55245" y="382905"/>
                  <a:pt x="57150" y="382905"/>
                </a:cubicBezTo>
                <a:cubicBezTo>
                  <a:pt x="57150" y="382905"/>
                  <a:pt x="57150" y="382905"/>
                  <a:pt x="57150" y="383858"/>
                </a:cubicBezTo>
                <a:cubicBezTo>
                  <a:pt x="57150" y="383858"/>
                  <a:pt x="58103" y="382905"/>
                  <a:pt x="58103" y="382905"/>
                </a:cubicBezTo>
                <a:cubicBezTo>
                  <a:pt x="60008" y="381953"/>
                  <a:pt x="61913" y="381000"/>
                  <a:pt x="62865" y="382905"/>
                </a:cubicBezTo>
                <a:cubicBezTo>
                  <a:pt x="62865" y="382905"/>
                  <a:pt x="62865" y="382905"/>
                  <a:pt x="62865" y="383858"/>
                </a:cubicBezTo>
                <a:cubicBezTo>
                  <a:pt x="64770" y="383858"/>
                  <a:pt x="65723" y="384810"/>
                  <a:pt x="64770" y="385763"/>
                </a:cubicBezTo>
                <a:cubicBezTo>
                  <a:pt x="66675" y="385763"/>
                  <a:pt x="66675" y="384810"/>
                  <a:pt x="66675" y="383858"/>
                </a:cubicBezTo>
                <a:cubicBezTo>
                  <a:pt x="70485" y="384810"/>
                  <a:pt x="72390" y="384810"/>
                  <a:pt x="75248" y="382905"/>
                </a:cubicBezTo>
                <a:cubicBezTo>
                  <a:pt x="74295" y="384810"/>
                  <a:pt x="78105" y="383858"/>
                  <a:pt x="77153" y="385763"/>
                </a:cubicBezTo>
                <a:cubicBezTo>
                  <a:pt x="79058" y="385763"/>
                  <a:pt x="79058" y="384810"/>
                  <a:pt x="80010" y="384810"/>
                </a:cubicBezTo>
                <a:cubicBezTo>
                  <a:pt x="79058" y="383858"/>
                  <a:pt x="78105" y="383858"/>
                  <a:pt x="77153" y="383858"/>
                </a:cubicBezTo>
                <a:cubicBezTo>
                  <a:pt x="78105" y="381953"/>
                  <a:pt x="80010" y="384810"/>
                  <a:pt x="81915" y="383858"/>
                </a:cubicBezTo>
                <a:cubicBezTo>
                  <a:pt x="81915" y="383858"/>
                  <a:pt x="80963" y="384810"/>
                  <a:pt x="80963" y="384810"/>
                </a:cubicBezTo>
                <a:cubicBezTo>
                  <a:pt x="81915" y="384810"/>
                  <a:pt x="81915" y="383858"/>
                  <a:pt x="83820" y="383858"/>
                </a:cubicBezTo>
                <a:cubicBezTo>
                  <a:pt x="83820" y="384810"/>
                  <a:pt x="82868" y="384810"/>
                  <a:pt x="82868" y="385763"/>
                </a:cubicBezTo>
                <a:cubicBezTo>
                  <a:pt x="84773" y="385763"/>
                  <a:pt x="86678" y="385763"/>
                  <a:pt x="86678" y="383858"/>
                </a:cubicBezTo>
                <a:cubicBezTo>
                  <a:pt x="89535" y="384810"/>
                  <a:pt x="94298" y="384810"/>
                  <a:pt x="97155" y="382905"/>
                </a:cubicBezTo>
                <a:cubicBezTo>
                  <a:pt x="95250" y="383858"/>
                  <a:pt x="97155" y="383858"/>
                  <a:pt x="97155" y="385763"/>
                </a:cubicBezTo>
                <a:cubicBezTo>
                  <a:pt x="104775" y="386715"/>
                  <a:pt x="114300" y="384810"/>
                  <a:pt x="121920" y="386715"/>
                </a:cubicBezTo>
                <a:cubicBezTo>
                  <a:pt x="121920" y="386715"/>
                  <a:pt x="121920" y="386715"/>
                  <a:pt x="121920" y="386715"/>
                </a:cubicBezTo>
                <a:cubicBezTo>
                  <a:pt x="121920" y="386715"/>
                  <a:pt x="121920" y="386715"/>
                  <a:pt x="121920" y="386715"/>
                </a:cubicBezTo>
                <a:cubicBezTo>
                  <a:pt x="121920" y="386715"/>
                  <a:pt x="121920" y="386715"/>
                  <a:pt x="120968" y="386715"/>
                </a:cubicBezTo>
                <a:cubicBezTo>
                  <a:pt x="120968" y="387668"/>
                  <a:pt x="113348" y="388620"/>
                  <a:pt x="112395" y="386715"/>
                </a:cubicBezTo>
                <a:cubicBezTo>
                  <a:pt x="111443" y="386715"/>
                  <a:pt x="111443" y="387668"/>
                  <a:pt x="111443" y="388620"/>
                </a:cubicBezTo>
                <a:cubicBezTo>
                  <a:pt x="105728" y="385763"/>
                  <a:pt x="98108" y="389573"/>
                  <a:pt x="93345" y="386715"/>
                </a:cubicBezTo>
                <a:cubicBezTo>
                  <a:pt x="91440" y="386715"/>
                  <a:pt x="95250" y="388620"/>
                  <a:pt x="92393" y="389573"/>
                </a:cubicBezTo>
                <a:cubicBezTo>
                  <a:pt x="84773" y="384810"/>
                  <a:pt x="74295" y="390525"/>
                  <a:pt x="65723" y="386715"/>
                </a:cubicBezTo>
                <a:cubicBezTo>
                  <a:pt x="65723" y="385763"/>
                  <a:pt x="66675" y="386715"/>
                  <a:pt x="67628" y="385763"/>
                </a:cubicBezTo>
                <a:cubicBezTo>
                  <a:pt x="66675" y="384810"/>
                  <a:pt x="62865" y="385763"/>
                  <a:pt x="64770" y="387668"/>
                </a:cubicBezTo>
                <a:cubicBezTo>
                  <a:pt x="62865" y="386715"/>
                  <a:pt x="60960" y="387668"/>
                  <a:pt x="59055" y="386715"/>
                </a:cubicBezTo>
                <a:cubicBezTo>
                  <a:pt x="59055" y="386715"/>
                  <a:pt x="58103" y="387668"/>
                  <a:pt x="58103" y="387668"/>
                </a:cubicBezTo>
                <a:cubicBezTo>
                  <a:pt x="58103" y="388620"/>
                  <a:pt x="57150" y="390525"/>
                  <a:pt x="54293" y="392430"/>
                </a:cubicBezTo>
                <a:cubicBezTo>
                  <a:pt x="53340" y="393383"/>
                  <a:pt x="51435" y="390525"/>
                  <a:pt x="50483" y="390525"/>
                </a:cubicBezTo>
                <a:cubicBezTo>
                  <a:pt x="49530" y="395288"/>
                  <a:pt x="44768" y="399098"/>
                  <a:pt x="44768" y="404813"/>
                </a:cubicBezTo>
                <a:cubicBezTo>
                  <a:pt x="44768" y="407670"/>
                  <a:pt x="45720" y="409575"/>
                  <a:pt x="47625" y="411480"/>
                </a:cubicBezTo>
                <a:cubicBezTo>
                  <a:pt x="48578" y="412433"/>
                  <a:pt x="63818" y="419100"/>
                  <a:pt x="65723" y="418148"/>
                </a:cubicBezTo>
                <a:cubicBezTo>
                  <a:pt x="71438" y="415290"/>
                  <a:pt x="76200" y="414338"/>
                  <a:pt x="81915" y="413385"/>
                </a:cubicBezTo>
                <a:cubicBezTo>
                  <a:pt x="81915" y="413385"/>
                  <a:pt x="82868" y="412433"/>
                  <a:pt x="82868" y="412433"/>
                </a:cubicBezTo>
                <a:cubicBezTo>
                  <a:pt x="82868" y="412433"/>
                  <a:pt x="81915" y="411480"/>
                  <a:pt x="81915" y="411480"/>
                </a:cubicBezTo>
                <a:cubicBezTo>
                  <a:pt x="78105" y="410528"/>
                  <a:pt x="75248" y="410528"/>
                  <a:pt x="71438" y="409575"/>
                </a:cubicBezTo>
                <a:cubicBezTo>
                  <a:pt x="71438" y="409575"/>
                  <a:pt x="70485" y="408623"/>
                  <a:pt x="70485" y="408623"/>
                </a:cubicBezTo>
                <a:cubicBezTo>
                  <a:pt x="71438" y="408623"/>
                  <a:pt x="71438" y="407670"/>
                  <a:pt x="72390" y="407670"/>
                </a:cubicBezTo>
                <a:cubicBezTo>
                  <a:pt x="72390" y="407670"/>
                  <a:pt x="73343" y="407670"/>
                  <a:pt x="73343" y="407670"/>
                </a:cubicBezTo>
                <a:cubicBezTo>
                  <a:pt x="72390" y="407670"/>
                  <a:pt x="70485" y="407670"/>
                  <a:pt x="70485" y="406718"/>
                </a:cubicBezTo>
                <a:cubicBezTo>
                  <a:pt x="71438" y="405765"/>
                  <a:pt x="72390" y="405765"/>
                  <a:pt x="72390" y="404813"/>
                </a:cubicBezTo>
                <a:cubicBezTo>
                  <a:pt x="74295" y="404813"/>
                  <a:pt x="73343" y="406718"/>
                  <a:pt x="77153" y="406718"/>
                </a:cubicBezTo>
                <a:cubicBezTo>
                  <a:pt x="77153" y="406718"/>
                  <a:pt x="77153" y="406718"/>
                  <a:pt x="76200" y="407670"/>
                </a:cubicBezTo>
                <a:cubicBezTo>
                  <a:pt x="87630" y="406718"/>
                  <a:pt x="87630" y="405765"/>
                  <a:pt x="96203" y="420053"/>
                </a:cubicBezTo>
                <a:cubicBezTo>
                  <a:pt x="96203" y="421005"/>
                  <a:pt x="96203" y="421005"/>
                  <a:pt x="97155" y="421958"/>
                </a:cubicBezTo>
                <a:cubicBezTo>
                  <a:pt x="99060" y="424815"/>
                  <a:pt x="100965" y="423863"/>
                  <a:pt x="102870" y="423863"/>
                </a:cubicBezTo>
                <a:cubicBezTo>
                  <a:pt x="102870" y="423863"/>
                  <a:pt x="102870" y="423863"/>
                  <a:pt x="102870" y="423863"/>
                </a:cubicBezTo>
                <a:cubicBezTo>
                  <a:pt x="102870" y="423863"/>
                  <a:pt x="102870" y="423863"/>
                  <a:pt x="102870" y="423863"/>
                </a:cubicBezTo>
                <a:cubicBezTo>
                  <a:pt x="102870" y="425768"/>
                  <a:pt x="103823" y="426720"/>
                  <a:pt x="104775" y="427673"/>
                </a:cubicBezTo>
                <a:cubicBezTo>
                  <a:pt x="104775" y="427673"/>
                  <a:pt x="104775" y="427673"/>
                  <a:pt x="104775" y="426720"/>
                </a:cubicBezTo>
                <a:cubicBezTo>
                  <a:pt x="106680" y="426720"/>
                  <a:pt x="106680" y="426720"/>
                  <a:pt x="108585" y="426720"/>
                </a:cubicBezTo>
                <a:cubicBezTo>
                  <a:pt x="109538" y="423863"/>
                  <a:pt x="104775" y="425768"/>
                  <a:pt x="103823" y="424815"/>
                </a:cubicBezTo>
                <a:cubicBezTo>
                  <a:pt x="103823" y="423863"/>
                  <a:pt x="107633" y="424815"/>
                  <a:pt x="105728" y="422910"/>
                </a:cubicBezTo>
                <a:cubicBezTo>
                  <a:pt x="106680" y="423863"/>
                  <a:pt x="108585" y="424815"/>
                  <a:pt x="112395" y="424815"/>
                </a:cubicBezTo>
                <a:cubicBezTo>
                  <a:pt x="112395" y="425768"/>
                  <a:pt x="111443" y="425768"/>
                  <a:pt x="109538" y="425768"/>
                </a:cubicBezTo>
                <a:cubicBezTo>
                  <a:pt x="109538" y="425768"/>
                  <a:pt x="110490" y="426720"/>
                  <a:pt x="110490" y="426720"/>
                </a:cubicBezTo>
                <a:cubicBezTo>
                  <a:pt x="110490" y="426720"/>
                  <a:pt x="111443" y="426720"/>
                  <a:pt x="111443" y="426720"/>
                </a:cubicBezTo>
                <a:cubicBezTo>
                  <a:pt x="112395" y="425768"/>
                  <a:pt x="112395" y="424815"/>
                  <a:pt x="112395" y="423863"/>
                </a:cubicBezTo>
                <a:cubicBezTo>
                  <a:pt x="112395" y="423863"/>
                  <a:pt x="112395" y="423863"/>
                  <a:pt x="112395" y="423863"/>
                </a:cubicBezTo>
                <a:cubicBezTo>
                  <a:pt x="112395" y="423863"/>
                  <a:pt x="112395" y="423863"/>
                  <a:pt x="112395" y="423863"/>
                </a:cubicBezTo>
                <a:cubicBezTo>
                  <a:pt x="115253" y="423863"/>
                  <a:pt x="118110" y="423863"/>
                  <a:pt x="120015" y="421005"/>
                </a:cubicBezTo>
                <a:cubicBezTo>
                  <a:pt x="121920" y="419100"/>
                  <a:pt x="122873" y="420053"/>
                  <a:pt x="124778" y="421005"/>
                </a:cubicBezTo>
                <a:cubicBezTo>
                  <a:pt x="126683" y="421958"/>
                  <a:pt x="126683" y="423863"/>
                  <a:pt x="125730" y="425768"/>
                </a:cubicBezTo>
                <a:cubicBezTo>
                  <a:pt x="127635" y="426720"/>
                  <a:pt x="130493" y="425768"/>
                  <a:pt x="130493" y="427673"/>
                </a:cubicBezTo>
                <a:cubicBezTo>
                  <a:pt x="128588" y="427673"/>
                  <a:pt x="127635" y="426720"/>
                  <a:pt x="126683" y="426720"/>
                </a:cubicBezTo>
                <a:cubicBezTo>
                  <a:pt x="126683" y="426720"/>
                  <a:pt x="125730" y="426720"/>
                  <a:pt x="125730" y="426720"/>
                </a:cubicBezTo>
                <a:cubicBezTo>
                  <a:pt x="125730" y="427673"/>
                  <a:pt x="124778" y="427673"/>
                  <a:pt x="124778" y="428625"/>
                </a:cubicBezTo>
                <a:cubicBezTo>
                  <a:pt x="129540" y="428625"/>
                  <a:pt x="137160" y="427673"/>
                  <a:pt x="135255" y="430530"/>
                </a:cubicBezTo>
                <a:cubicBezTo>
                  <a:pt x="133350" y="430530"/>
                  <a:pt x="127635" y="429578"/>
                  <a:pt x="123825" y="431483"/>
                </a:cubicBezTo>
                <a:cubicBezTo>
                  <a:pt x="123825" y="431483"/>
                  <a:pt x="123825" y="432435"/>
                  <a:pt x="123825" y="432435"/>
                </a:cubicBezTo>
                <a:cubicBezTo>
                  <a:pt x="124778" y="432435"/>
                  <a:pt x="124778" y="431483"/>
                  <a:pt x="125730" y="431483"/>
                </a:cubicBezTo>
                <a:cubicBezTo>
                  <a:pt x="126683" y="432435"/>
                  <a:pt x="124778" y="432435"/>
                  <a:pt x="123825" y="432435"/>
                </a:cubicBezTo>
                <a:cubicBezTo>
                  <a:pt x="123825" y="432435"/>
                  <a:pt x="123825" y="433388"/>
                  <a:pt x="124778" y="433388"/>
                </a:cubicBezTo>
                <a:cubicBezTo>
                  <a:pt x="127635" y="437198"/>
                  <a:pt x="131445" y="441008"/>
                  <a:pt x="127635" y="445770"/>
                </a:cubicBezTo>
                <a:cubicBezTo>
                  <a:pt x="128588" y="445770"/>
                  <a:pt x="128588" y="444818"/>
                  <a:pt x="128588" y="444818"/>
                </a:cubicBezTo>
                <a:cubicBezTo>
                  <a:pt x="129540" y="444818"/>
                  <a:pt x="132398" y="447675"/>
                  <a:pt x="132398" y="444818"/>
                </a:cubicBezTo>
                <a:cubicBezTo>
                  <a:pt x="132398" y="447675"/>
                  <a:pt x="138113" y="447675"/>
                  <a:pt x="141923" y="447675"/>
                </a:cubicBezTo>
                <a:cubicBezTo>
                  <a:pt x="138113" y="449580"/>
                  <a:pt x="132398" y="445770"/>
                  <a:pt x="129540" y="449580"/>
                </a:cubicBezTo>
                <a:cubicBezTo>
                  <a:pt x="125730" y="449580"/>
                  <a:pt x="130493" y="448628"/>
                  <a:pt x="130493" y="447675"/>
                </a:cubicBezTo>
                <a:cubicBezTo>
                  <a:pt x="129540" y="447675"/>
                  <a:pt x="127635" y="447675"/>
                  <a:pt x="126683" y="447675"/>
                </a:cubicBezTo>
                <a:cubicBezTo>
                  <a:pt x="126683" y="448628"/>
                  <a:pt x="127635" y="449580"/>
                  <a:pt x="127635" y="450533"/>
                </a:cubicBezTo>
                <a:cubicBezTo>
                  <a:pt x="129540" y="450533"/>
                  <a:pt x="130493" y="451485"/>
                  <a:pt x="132398" y="451485"/>
                </a:cubicBezTo>
                <a:cubicBezTo>
                  <a:pt x="132398" y="452438"/>
                  <a:pt x="129540" y="451485"/>
                  <a:pt x="128588" y="452438"/>
                </a:cubicBezTo>
                <a:cubicBezTo>
                  <a:pt x="129540" y="454343"/>
                  <a:pt x="129540" y="456248"/>
                  <a:pt x="129540" y="458153"/>
                </a:cubicBezTo>
                <a:cubicBezTo>
                  <a:pt x="132398" y="459105"/>
                  <a:pt x="133350" y="461963"/>
                  <a:pt x="132398" y="464820"/>
                </a:cubicBezTo>
                <a:cubicBezTo>
                  <a:pt x="132398" y="464820"/>
                  <a:pt x="132398" y="465773"/>
                  <a:pt x="132398" y="465773"/>
                </a:cubicBezTo>
                <a:cubicBezTo>
                  <a:pt x="138113" y="462915"/>
                  <a:pt x="140018" y="464820"/>
                  <a:pt x="145733" y="464820"/>
                </a:cubicBezTo>
                <a:cubicBezTo>
                  <a:pt x="146685" y="466725"/>
                  <a:pt x="144780" y="466725"/>
                  <a:pt x="143828" y="468630"/>
                </a:cubicBezTo>
                <a:cubicBezTo>
                  <a:pt x="138113" y="468630"/>
                  <a:pt x="136208" y="467678"/>
                  <a:pt x="132398" y="467678"/>
                </a:cubicBezTo>
                <a:cubicBezTo>
                  <a:pt x="133350" y="467678"/>
                  <a:pt x="133350" y="468630"/>
                  <a:pt x="133350" y="469583"/>
                </a:cubicBezTo>
                <a:cubicBezTo>
                  <a:pt x="130493" y="469583"/>
                  <a:pt x="132398" y="468630"/>
                  <a:pt x="131445" y="467678"/>
                </a:cubicBezTo>
                <a:cubicBezTo>
                  <a:pt x="130493" y="468630"/>
                  <a:pt x="130493" y="469583"/>
                  <a:pt x="132398" y="469583"/>
                </a:cubicBezTo>
                <a:cubicBezTo>
                  <a:pt x="135255" y="469583"/>
                  <a:pt x="137160" y="470535"/>
                  <a:pt x="139065" y="471488"/>
                </a:cubicBezTo>
                <a:cubicBezTo>
                  <a:pt x="146685" y="472440"/>
                  <a:pt x="157163" y="470535"/>
                  <a:pt x="165735" y="471488"/>
                </a:cubicBezTo>
                <a:cubicBezTo>
                  <a:pt x="166688" y="471488"/>
                  <a:pt x="166688" y="470535"/>
                  <a:pt x="166688" y="469583"/>
                </a:cubicBezTo>
                <a:cubicBezTo>
                  <a:pt x="168593" y="471488"/>
                  <a:pt x="171450" y="470535"/>
                  <a:pt x="173355" y="469583"/>
                </a:cubicBezTo>
                <a:cubicBezTo>
                  <a:pt x="171450" y="466725"/>
                  <a:pt x="163830" y="467678"/>
                  <a:pt x="160020" y="467678"/>
                </a:cubicBezTo>
                <a:cubicBezTo>
                  <a:pt x="159068" y="465773"/>
                  <a:pt x="157163" y="464820"/>
                  <a:pt x="157163" y="462915"/>
                </a:cubicBezTo>
                <a:cubicBezTo>
                  <a:pt x="159068" y="463868"/>
                  <a:pt x="160973" y="463868"/>
                  <a:pt x="161925" y="464820"/>
                </a:cubicBezTo>
                <a:cubicBezTo>
                  <a:pt x="171450" y="461010"/>
                  <a:pt x="177165" y="467678"/>
                  <a:pt x="184785" y="463868"/>
                </a:cubicBezTo>
                <a:cubicBezTo>
                  <a:pt x="185738" y="463868"/>
                  <a:pt x="185738" y="464820"/>
                  <a:pt x="185738" y="465773"/>
                </a:cubicBezTo>
                <a:cubicBezTo>
                  <a:pt x="187643" y="465773"/>
                  <a:pt x="188595" y="464820"/>
                  <a:pt x="188595" y="463868"/>
                </a:cubicBezTo>
                <a:cubicBezTo>
                  <a:pt x="189548" y="463868"/>
                  <a:pt x="188595" y="466725"/>
                  <a:pt x="190500" y="464820"/>
                </a:cubicBezTo>
                <a:cubicBezTo>
                  <a:pt x="192405" y="465773"/>
                  <a:pt x="189548" y="466725"/>
                  <a:pt x="193358" y="467678"/>
                </a:cubicBezTo>
                <a:cubicBezTo>
                  <a:pt x="194310" y="467678"/>
                  <a:pt x="194310" y="466725"/>
                  <a:pt x="195263" y="466725"/>
                </a:cubicBezTo>
                <a:cubicBezTo>
                  <a:pt x="195263" y="466725"/>
                  <a:pt x="195263" y="466725"/>
                  <a:pt x="195263" y="466725"/>
                </a:cubicBezTo>
                <a:cubicBezTo>
                  <a:pt x="195263" y="466725"/>
                  <a:pt x="195263" y="466725"/>
                  <a:pt x="195263" y="466725"/>
                </a:cubicBezTo>
                <a:cubicBezTo>
                  <a:pt x="194310" y="465773"/>
                  <a:pt x="194310" y="465773"/>
                  <a:pt x="193358" y="465773"/>
                </a:cubicBezTo>
                <a:cubicBezTo>
                  <a:pt x="194310" y="465773"/>
                  <a:pt x="195263" y="465773"/>
                  <a:pt x="196215" y="465773"/>
                </a:cubicBezTo>
                <a:cubicBezTo>
                  <a:pt x="196215" y="464820"/>
                  <a:pt x="196215" y="464820"/>
                  <a:pt x="197168" y="463868"/>
                </a:cubicBezTo>
                <a:cubicBezTo>
                  <a:pt x="196215" y="463868"/>
                  <a:pt x="195263" y="463868"/>
                  <a:pt x="194310" y="462915"/>
                </a:cubicBezTo>
                <a:cubicBezTo>
                  <a:pt x="195263" y="461963"/>
                  <a:pt x="196215" y="461963"/>
                  <a:pt x="198120" y="461963"/>
                </a:cubicBezTo>
                <a:cubicBezTo>
                  <a:pt x="198120" y="462915"/>
                  <a:pt x="197168" y="462915"/>
                  <a:pt x="198120" y="462915"/>
                </a:cubicBezTo>
                <a:cubicBezTo>
                  <a:pt x="198120" y="462915"/>
                  <a:pt x="198120" y="463868"/>
                  <a:pt x="197168" y="463868"/>
                </a:cubicBezTo>
                <a:cubicBezTo>
                  <a:pt x="197168" y="463868"/>
                  <a:pt x="198120" y="463868"/>
                  <a:pt x="198120" y="464820"/>
                </a:cubicBezTo>
                <a:cubicBezTo>
                  <a:pt x="198120" y="464820"/>
                  <a:pt x="199073" y="465773"/>
                  <a:pt x="199073" y="465773"/>
                </a:cubicBezTo>
                <a:cubicBezTo>
                  <a:pt x="200025" y="466725"/>
                  <a:pt x="201930" y="466725"/>
                  <a:pt x="201930" y="468630"/>
                </a:cubicBezTo>
                <a:lnTo>
                  <a:pt x="200978" y="468630"/>
                </a:lnTo>
                <a:cubicBezTo>
                  <a:pt x="200978" y="468630"/>
                  <a:pt x="200978" y="469583"/>
                  <a:pt x="201930" y="469583"/>
                </a:cubicBezTo>
                <a:cubicBezTo>
                  <a:pt x="201930" y="469583"/>
                  <a:pt x="202883" y="469583"/>
                  <a:pt x="202883" y="469583"/>
                </a:cubicBezTo>
                <a:cubicBezTo>
                  <a:pt x="201930" y="470535"/>
                  <a:pt x="201930" y="471488"/>
                  <a:pt x="202883" y="472440"/>
                </a:cubicBezTo>
                <a:cubicBezTo>
                  <a:pt x="202883" y="472440"/>
                  <a:pt x="202883" y="472440"/>
                  <a:pt x="202883" y="472440"/>
                </a:cubicBezTo>
                <a:cubicBezTo>
                  <a:pt x="204788" y="472440"/>
                  <a:pt x="205740" y="471488"/>
                  <a:pt x="204788" y="470535"/>
                </a:cubicBezTo>
                <a:cubicBezTo>
                  <a:pt x="205740" y="470535"/>
                  <a:pt x="206693" y="471488"/>
                  <a:pt x="206693" y="472440"/>
                </a:cubicBezTo>
                <a:cubicBezTo>
                  <a:pt x="205740" y="472440"/>
                  <a:pt x="203835" y="472440"/>
                  <a:pt x="202883" y="472440"/>
                </a:cubicBezTo>
                <a:cubicBezTo>
                  <a:pt x="203835" y="473393"/>
                  <a:pt x="203835" y="474345"/>
                  <a:pt x="204788" y="474345"/>
                </a:cubicBezTo>
                <a:cubicBezTo>
                  <a:pt x="205740" y="473393"/>
                  <a:pt x="205740" y="473393"/>
                  <a:pt x="206693" y="472440"/>
                </a:cubicBezTo>
                <a:cubicBezTo>
                  <a:pt x="209550" y="472440"/>
                  <a:pt x="210503" y="473393"/>
                  <a:pt x="211455" y="473393"/>
                </a:cubicBezTo>
                <a:cubicBezTo>
                  <a:pt x="212408" y="473393"/>
                  <a:pt x="212408" y="472440"/>
                  <a:pt x="213360" y="472440"/>
                </a:cubicBezTo>
                <a:cubicBezTo>
                  <a:pt x="211455" y="471488"/>
                  <a:pt x="208598" y="470535"/>
                  <a:pt x="206693" y="470535"/>
                </a:cubicBezTo>
                <a:cubicBezTo>
                  <a:pt x="210503" y="469583"/>
                  <a:pt x="214313" y="468630"/>
                  <a:pt x="216218" y="466725"/>
                </a:cubicBezTo>
                <a:lnTo>
                  <a:pt x="216218" y="469583"/>
                </a:lnTo>
                <a:cubicBezTo>
                  <a:pt x="218123" y="469583"/>
                  <a:pt x="218123" y="468630"/>
                  <a:pt x="219075" y="468630"/>
                </a:cubicBezTo>
                <a:cubicBezTo>
                  <a:pt x="220028" y="467678"/>
                  <a:pt x="220980" y="466725"/>
                  <a:pt x="221933" y="468630"/>
                </a:cubicBezTo>
                <a:cubicBezTo>
                  <a:pt x="222885" y="469583"/>
                  <a:pt x="222885" y="469583"/>
                  <a:pt x="223838" y="470535"/>
                </a:cubicBezTo>
                <a:cubicBezTo>
                  <a:pt x="223838" y="470535"/>
                  <a:pt x="224790" y="470535"/>
                  <a:pt x="225743" y="470535"/>
                </a:cubicBezTo>
                <a:cubicBezTo>
                  <a:pt x="227648" y="470535"/>
                  <a:pt x="228600" y="469583"/>
                  <a:pt x="228600" y="468630"/>
                </a:cubicBezTo>
                <a:cubicBezTo>
                  <a:pt x="224790" y="468630"/>
                  <a:pt x="221933" y="467678"/>
                  <a:pt x="219075" y="466725"/>
                </a:cubicBezTo>
                <a:cubicBezTo>
                  <a:pt x="220980" y="465773"/>
                  <a:pt x="226695" y="465773"/>
                  <a:pt x="223838" y="463868"/>
                </a:cubicBezTo>
                <a:cubicBezTo>
                  <a:pt x="222885" y="463868"/>
                  <a:pt x="222885" y="464820"/>
                  <a:pt x="222885" y="465773"/>
                </a:cubicBezTo>
                <a:cubicBezTo>
                  <a:pt x="218123" y="463868"/>
                  <a:pt x="212408" y="462915"/>
                  <a:pt x="209550" y="466725"/>
                </a:cubicBezTo>
                <a:cubicBezTo>
                  <a:pt x="204788" y="466725"/>
                  <a:pt x="214313" y="463868"/>
                  <a:pt x="207645" y="463868"/>
                </a:cubicBezTo>
                <a:cubicBezTo>
                  <a:pt x="211455" y="461010"/>
                  <a:pt x="217170" y="461963"/>
                  <a:pt x="223838" y="461963"/>
                </a:cubicBezTo>
                <a:cubicBezTo>
                  <a:pt x="220980" y="461010"/>
                  <a:pt x="225743" y="461010"/>
                  <a:pt x="223838" y="460058"/>
                </a:cubicBezTo>
                <a:cubicBezTo>
                  <a:pt x="224790" y="460058"/>
                  <a:pt x="229553" y="461010"/>
                  <a:pt x="228600" y="458153"/>
                </a:cubicBezTo>
                <a:cubicBezTo>
                  <a:pt x="232410" y="458153"/>
                  <a:pt x="232410" y="458153"/>
                  <a:pt x="235268" y="458153"/>
                </a:cubicBezTo>
                <a:cubicBezTo>
                  <a:pt x="220028" y="457200"/>
                  <a:pt x="203835" y="459105"/>
                  <a:pt x="189548" y="456248"/>
                </a:cubicBezTo>
                <a:cubicBezTo>
                  <a:pt x="187643" y="458153"/>
                  <a:pt x="184785" y="457200"/>
                  <a:pt x="182880" y="457200"/>
                </a:cubicBezTo>
                <a:cubicBezTo>
                  <a:pt x="180975" y="457200"/>
                  <a:pt x="182880" y="459105"/>
                  <a:pt x="181928" y="460058"/>
                </a:cubicBezTo>
                <a:cubicBezTo>
                  <a:pt x="180023" y="460058"/>
                  <a:pt x="179070" y="460058"/>
                  <a:pt x="180023" y="461963"/>
                </a:cubicBezTo>
                <a:cubicBezTo>
                  <a:pt x="178118" y="461963"/>
                  <a:pt x="176213" y="461963"/>
                  <a:pt x="176213" y="460058"/>
                </a:cubicBezTo>
                <a:cubicBezTo>
                  <a:pt x="186690" y="460058"/>
                  <a:pt x="175260" y="454343"/>
                  <a:pt x="169545" y="455295"/>
                </a:cubicBezTo>
                <a:cubicBezTo>
                  <a:pt x="171450" y="454343"/>
                  <a:pt x="167640" y="452438"/>
                  <a:pt x="171450" y="453390"/>
                </a:cubicBezTo>
                <a:cubicBezTo>
                  <a:pt x="165735" y="451485"/>
                  <a:pt x="162878" y="456248"/>
                  <a:pt x="160020" y="454343"/>
                </a:cubicBezTo>
                <a:cubicBezTo>
                  <a:pt x="160973" y="452438"/>
                  <a:pt x="161925" y="454343"/>
                  <a:pt x="163830" y="453390"/>
                </a:cubicBezTo>
                <a:lnTo>
                  <a:pt x="163830" y="451485"/>
                </a:lnTo>
                <a:cubicBezTo>
                  <a:pt x="163830" y="451485"/>
                  <a:pt x="162878" y="451485"/>
                  <a:pt x="162878" y="451485"/>
                </a:cubicBezTo>
                <a:cubicBezTo>
                  <a:pt x="160973" y="451485"/>
                  <a:pt x="160973" y="452438"/>
                  <a:pt x="159068" y="452438"/>
                </a:cubicBezTo>
                <a:cubicBezTo>
                  <a:pt x="158115" y="451485"/>
                  <a:pt x="158115" y="449580"/>
                  <a:pt x="154305" y="450533"/>
                </a:cubicBezTo>
                <a:cubicBezTo>
                  <a:pt x="155258" y="449580"/>
                  <a:pt x="155258" y="448628"/>
                  <a:pt x="156210" y="447675"/>
                </a:cubicBezTo>
                <a:cubicBezTo>
                  <a:pt x="157163" y="447675"/>
                  <a:pt x="158115" y="448628"/>
                  <a:pt x="160020" y="447675"/>
                </a:cubicBezTo>
                <a:cubicBezTo>
                  <a:pt x="160973" y="446723"/>
                  <a:pt x="160973" y="445770"/>
                  <a:pt x="161925" y="444818"/>
                </a:cubicBezTo>
                <a:cubicBezTo>
                  <a:pt x="162878" y="445770"/>
                  <a:pt x="163830" y="447675"/>
                  <a:pt x="165735" y="447675"/>
                </a:cubicBezTo>
                <a:cubicBezTo>
                  <a:pt x="166688" y="444818"/>
                  <a:pt x="167640" y="448628"/>
                  <a:pt x="170498" y="446723"/>
                </a:cubicBezTo>
                <a:cubicBezTo>
                  <a:pt x="172403" y="446723"/>
                  <a:pt x="172403" y="447675"/>
                  <a:pt x="171450" y="448628"/>
                </a:cubicBezTo>
                <a:cubicBezTo>
                  <a:pt x="175260" y="448628"/>
                  <a:pt x="176213" y="447675"/>
                  <a:pt x="179070" y="448628"/>
                </a:cubicBezTo>
                <a:cubicBezTo>
                  <a:pt x="180975" y="448628"/>
                  <a:pt x="178118" y="447675"/>
                  <a:pt x="179070" y="446723"/>
                </a:cubicBezTo>
                <a:cubicBezTo>
                  <a:pt x="189548" y="446723"/>
                  <a:pt x="194310" y="448628"/>
                  <a:pt x="201930" y="448628"/>
                </a:cubicBezTo>
                <a:cubicBezTo>
                  <a:pt x="202883" y="451485"/>
                  <a:pt x="203835" y="452438"/>
                  <a:pt x="211455" y="451485"/>
                </a:cubicBezTo>
                <a:cubicBezTo>
                  <a:pt x="211455" y="450533"/>
                  <a:pt x="208598" y="451485"/>
                  <a:pt x="208598" y="449580"/>
                </a:cubicBezTo>
                <a:cubicBezTo>
                  <a:pt x="206693" y="448628"/>
                  <a:pt x="204788" y="450533"/>
                  <a:pt x="204788" y="449580"/>
                </a:cubicBezTo>
                <a:cubicBezTo>
                  <a:pt x="204788" y="447675"/>
                  <a:pt x="212408" y="448628"/>
                  <a:pt x="214313" y="448628"/>
                </a:cubicBezTo>
                <a:cubicBezTo>
                  <a:pt x="214313" y="448628"/>
                  <a:pt x="213360" y="449580"/>
                  <a:pt x="213360" y="450533"/>
                </a:cubicBezTo>
                <a:cubicBezTo>
                  <a:pt x="218123" y="449580"/>
                  <a:pt x="220980" y="448628"/>
                  <a:pt x="223838" y="451485"/>
                </a:cubicBezTo>
                <a:cubicBezTo>
                  <a:pt x="231458" y="452438"/>
                  <a:pt x="228600" y="448628"/>
                  <a:pt x="231458" y="445770"/>
                </a:cubicBezTo>
                <a:cubicBezTo>
                  <a:pt x="231458" y="442913"/>
                  <a:pt x="228600" y="445770"/>
                  <a:pt x="228600" y="443865"/>
                </a:cubicBezTo>
                <a:cubicBezTo>
                  <a:pt x="229553" y="443865"/>
                  <a:pt x="229553" y="442913"/>
                  <a:pt x="229553" y="442913"/>
                </a:cubicBezTo>
                <a:cubicBezTo>
                  <a:pt x="231458" y="442913"/>
                  <a:pt x="231458" y="444818"/>
                  <a:pt x="233363" y="443865"/>
                </a:cubicBezTo>
                <a:cubicBezTo>
                  <a:pt x="234315" y="443865"/>
                  <a:pt x="233363" y="442913"/>
                  <a:pt x="235268" y="442913"/>
                </a:cubicBezTo>
                <a:cubicBezTo>
                  <a:pt x="234315" y="441960"/>
                  <a:pt x="233363" y="441960"/>
                  <a:pt x="231458" y="441960"/>
                </a:cubicBezTo>
                <a:cubicBezTo>
                  <a:pt x="230505" y="440055"/>
                  <a:pt x="235268" y="441008"/>
                  <a:pt x="234315" y="440055"/>
                </a:cubicBezTo>
                <a:cubicBezTo>
                  <a:pt x="236220" y="440055"/>
                  <a:pt x="234315" y="441008"/>
                  <a:pt x="234315" y="441960"/>
                </a:cubicBezTo>
                <a:cubicBezTo>
                  <a:pt x="239078" y="442913"/>
                  <a:pt x="239078" y="439103"/>
                  <a:pt x="241935" y="441008"/>
                </a:cubicBezTo>
                <a:cubicBezTo>
                  <a:pt x="239078" y="442913"/>
                  <a:pt x="234315" y="442913"/>
                  <a:pt x="235268" y="446723"/>
                </a:cubicBezTo>
                <a:cubicBezTo>
                  <a:pt x="234315" y="446723"/>
                  <a:pt x="233363" y="446723"/>
                  <a:pt x="232410" y="446723"/>
                </a:cubicBezTo>
                <a:cubicBezTo>
                  <a:pt x="232410" y="450533"/>
                  <a:pt x="230505" y="450533"/>
                  <a:pt x="232410" y="453390"/>
                </a:cubicBezTo>
                <a:lnTo>
                  <a:pt x="239078" y="453390"/>
                </a:lnTo>
                <a:cubicBezTo>
                  <a:pt x="239078" y="452438"/>
                  <a:pt x="238125" y="452438"/>
                  <a:pt x="238125" y="451485"/>
                </a:cubicBezTo>
                <a:cubicBezTo>
                  <a:pt x="240983" y="451485"/>
                  <a:pt x="240030" y="453390"/>
                  <a:pt x="240983" y="454343"/>
                </a:cubicBezTo>
                <a:cubicBezTo>
                  <a:pt x="238125" y="454343"/>
                  <a:pt x="237173" y="455295"/>
                  <a:pt x="234315" y="455295"/>
                </a:cubicBezTo>
                <a:cubicBezTo>
                  <a:pt x="234315" y="456248"/>
                  <a:pt x="235268" y="456248"/>
                  <a:pt x="235268" y="457200"/>
                </a:cubicBezTo>
                <a:cubicBezTo>
                  <a:pt x="239078" y="456248"/>
                  <a:pt x="245745" y="453390"/>
                  <a:pt x="250508" y="455295"/>
                </a:cubicBezTo>
                <a:cubicBezTo>
                  <a:pt x="249555" y="456248"/>
                  <a:pt x="244793" y="455295"/>
                  <a:pt x="246698" y="457200"/>
                </a:cubicBezTo>
                <a:cubicBezTo>
                  <a:pt x="240983" y="458153"/>
                  <a:pt x="236220" y="457200"/>
                  <a:pt x="228600" y="458153"/>
                </a:cubicBezTo>
                <a:cubicBezTo>
                  <a:pt x="229553" y="461963"/>
                  <a:pt x="240983" y="457200"/>
                  <a:pt x="241935" y="461010"/>
                </a:cubicBezTo>
                <a:cubicBezTo>
                  <a:pt x="246698" y="458153"/>
                  <a:pt x="250508" y="461010"/>
                  <a:pt x="258128" y="459105"/>
                </a:cubicBezTo>
                <a:cubicBezTo>
                  <a:pt x="258128" y="458153"/>
                  <a:pt x="257175" y="458153"/>
                  <a:pt x="255270" y="458153"/>
                </a:cubicBezTo>
                <a:cubicBezTo>
                  <a:pt x="254318" y="457200"/>
                  <a:pt x="259080" y="459105"/>
                  <a:pt x="261938" y="458153"/>
                </a:cubicBezTo>
                <a:cubicBezTo>
                  <a:pt x="261938" y="457200"/>
                  <a:pt x="261938" y="457200"/>
                  <a:pt x="260985" y="457200"/>
                </a:cubicBezTo>
                <a:cubicBezTo>
                  <a:pt x="261938" y="456248"/>
                  <a:pt x="265748" y="458153"/>
                  <a:pt x="268605" y="458153"/>
                </a:cubicBezTo>
                <a:cubicBezTo>
                  <a:pt x="271463" y="457200"/>
                  <a:pt x="267653" y="455295"/>
                  <a:pt x="273368" y="456248"/>
                </a:cubicBezTo>
                <a:cubicBezTo>
                  <a:pt x="268605" y="453390"/>
                  <a:pt x="260985" y="454343"/>
                  <a:pt x="254318" y="455295"/>
                </a:cubicBezTo>
                <a:cubicBezTo>
                  <a:pt x="255270" y="453390"/>
                  <a:pt x="251460" y="454343"/>
                  <a:pt x="250508" y="453390"/>
                </a:cubicBezTo>
                <a:cubicBezTo>
                  <a:pt x="254318" y="451485"/>
                  <a:pt x="255270" y="454343"/>
                  <a:pt x="260033" y="453390"/>
                </a:cubicBezTo>
                <a:cubicBezTo>
                  <a:pt x="258128" y="451485"/>
                  <a:pt x="253365" y="452438"/>
                  <a:pt x="253365" y="448628"/>
                </a:cubicBezTo>
                <a:cubicBezTo>
                  <a:pt x="254318" y="450533"/>
                  <a:pt x="259080" y="453390"/>
                  <a:pt x="262890" y="453390"/>
                </a:cubicBezTo>
                <a:cubicBezTo>
                  <a:pt x="263843" y="453390"/>
                  <a:pt x="262890" y="452438"/>
                  <a:pt x="264795" y="452438"/>
                </a:cubicBezTo>
                <a:cubicBezTo>
                  <a:pt x="263843" y="451485"/>
                  <a:pt x="262890" y="451485"/>
                  <a:pt x="260985" y="452438"/>
                </a:cubicBezTo>
                <a:cubicBezTo>
                  <a:pt x="262890" y="451485"/>
                  <a:pt x="262890" y="449580"/>
                  <a:pt x="266700" y="450533"/>
                </a:cubicBezTo>
                <a:cubicBezTo>
                  <a:pt x="266700" y="451485"/>
                  <a:pt x="266700" y="452438"/>
                  <a:pt x="265748" y="453390"/>
                </a:cubicBezTo>
                <a:cubicBezTo>
                  <a:pt x="271463" y="453390"/>
                  <a:pt x="275273" y="455295"/>
                  <a:pt x="279083" y="454343"/>
                </a:cubicBezTo>
                <a:cubicBezTo>
                  <a:pt x="278130" y="453390"/>
                  <a:pt x="276225" y="453390"/>
                  <a:pt x="274320" y="452438"/>
                </a:cubicBezTo>
                <a:cubicBezTo>
                  <a:pt x="278130" y="451485"/>
                  <a:pt x="285750" y="455295"/>
                  <a:pt x="291465" y="453390"/>
                </a:cubicBezTo>
                <a:cubicBezTo>
                  <a:pt x="291465" y="451485"/>
                  <a:pt x="287655" y="452438"/>
                  <a:pt x="286703" y="451485"/>
                </a:cubicBezTo>
                <a:cubicBezTo>
                  <a:pt x="290513" y="452438"/>
                  <a:pt x="298133" y="449580"/>
                  <a:pt x="300990" y="450533"/>
                </a:cubicBezTo>
                <a:cubicBezTo>
                  <a:pt x="302895" y="449580"/>
                  <a:pt x="300038" y="449580"/>
                  <a:pt x="301943" y="448628"/>
                </a:cubicBezTo>
                <a:cubicBezTo>
                  <a:pt x="302895" y="449580"/>
                  <a:pt x="306705" y="448628"/>
                  <a:pt x="308610" y="448628"/>
                </a:cubicBezTo>
                <a:cubicBezTo>
                  <a:pt x="310515" y="450533"/>
                  <a:pt x="307658" y="453390"/>
                  <a:pt x="303848" y="452438"/>
                </a:cubicBezTo>
                <a:cubicBezTo>
                  <a:pt x="304800" y="456248"/>
                  <a:pt x="307658" y="453390"/>
                  <a:pt x="310515" y="453390"/>
                </a:cubicBezTo>
                <a:lnTo>
                  <a:pt x="310515" y="451485"/>
                </a:lnTo>
                <a:cubicBezTo>
                  <a:pt x="313373" y="452438"/>
                  <a:pt x="315278" y="449580"/>
                  <a:pt x="319088" y="451485"/>
                </a:cubicBezTo>
                <a:cubicBezTo>
                  <a:pt x="319088" y="452438"/>
                  <a:pt x="316230" y="451485"/>
                  <a:pt x="315278" y="452438"/>
                </a:cubicBezTo>
                <a:cubicBezTo>
                  <a:pt x="316230" y="454343"/>
                  <a:pt x="320040" y="453390"/>
                  <a:pt x="323850" y="453390"/>
                </a:cubicBezTo>
                <a:cubicBezTo>
                  <a:pt x="324803" y="453390"/>
                  <a:pt x="324803" y="454343"/>
                  <a:pt x="324803" y="455295"/>
                </a:cubicBezTo>
                <a:cubicBezTo>
                  <a:pt x="326708" y="456248"/>
                  <a:pt x="327660" y="453390"/>
                  <a:pt x="328613" y="455295"/>
                </a:cubicBezTo>
                <a:cubicBezTo>
                  <a:pt x="330518" y="455295"/>
                  <a:pt x="327660" y="454343"/>
                  <a:pt x="328613" y="453390"/>
                </a:cubicBezTo>
                <a:cubicBezTo>
                  <a:pt x="332423" y="453390"/>
                  <a:pt x="335280" y="454343"/>
                  <a:pt x="340043" y="454343"/>
                </a:cubicBezTo>
                <a:cubicBezTo>
                  <a:pt x="340043" y="455295"/>
                  <a:pt x="341948" y="456248"/>
                  <a:pt x="339090" y="456248"/>
                </a:cubicBezTo>
                <a:cubicBezTo>
                  <a:pt x="340043" y="457200"/>
                  <a:pt x="341948" y="457200"/>
                  <a:pt x="342900" y="457200"/>
                </a:cubicBezTo>
                <a:cubicBezTo>
                  <a:pt x="338138" y="454343"/>
                  <a:pt x="345758" y="456248"/>
                  <a:pt x="348615" y="455295"/>
                </a:cubicBezTo>
                <a:cubicBezTo>
                  <a:pt x="349568" y="456248"/>
                  <a:pt x="349568" y="456248"/>
                  <a:pt x="351473" y="457200"/>
                </a:cubicBezTo>
                <a:cubicBezTo>
                  <a:pt x="354330" y="456248"/>
                  <a:pt x="351473" y="455295"/>
                  <a:pt x="353378" y="455295"/>
                </a:cubicBezTo>
                <a:cubicBezTo>
                  <a:pt x="354330" y="455295"/>
                  <a:pt x="353378" y="456248"/>
                  <a:pt x="353378" y="457200"/>
                </a:cubicBezTo>
                <a:cubicBezTo>
                  <a:pt x="358140" y="458153"/>
                  <a:pt x="355283" y="455295"/>
                  <a:pt x="358140" y="455295"/>
                </a:cubicBezTo>
                <a:cubicBezTo>
                  <a:pt x="357188" y="458153"/>
                  <a:pt x="359093" y="455295"/>
                  <a:pt x="359093" y="454343"/>
                </a:cubicBezTo>
                <a:cubicBezTo>
                  <a:pt x="359093" y="453390"/>
                  <a:pt x="355283" y="454343"/>
                  <a:pt x="355283" y="453390"/>
                </a:cubicBezTo>
                <a:cubicBezTo>
                  <a:pt x="356235" y="452438"/>
                  <a:pt x="360045" y="453390"/>
                  <a:pt x="361950" y="453390"/>
                </a:cubicBezTo>
                <a:cubicBezTo>
                  <a:pt x="360998" y="453390"/>
                  <a:pt x="361950" y="455295"/>
                  <a:pt x="360045" y="455295"/>
                </a:cubicBezTo>
                <a:cubicBezTo>
                  <a:pt x="360045" y="456248"/>
                  <a:pt x="361950" y="456248"/>
                  <a:pt x="363855" y="457200"/>
                </a:cubicBezTo>
                <a:cubicBezTo>
                  <a:pt x="366713" y="456248"/>
                  <a:pt x="361950" y="454343"/>
                  <a:pt x="364808" y="454343"/>
                </a:cubicBezTo>
                <a:cubicBezTo>
                  <a:pt x="368618" y="453390"/>
                  <a:pt x="363855" y="456248"/>
                  <a:pt x="367665" y="455295"/>
                </a:cubicBezTo>
                <a:cubicBezTo>
                  <a:pt x="367665" y="456248"/>
                  <a:pt x="365760" y="457200"/>
                  <a:pt x="365760" y="458153"/>
                </a:cubicBezTo>
                <a:cubicBezTo>
                  <a:pt x="362903" y="458153"/>
                  <a:pt x="361950" y="457200"/>
                  <a:pt x="360998" y="457200"/>
                </a:cubicBezTo>
                <a:cubicBezTo>
                  <a:pt x="360998" y="460058"/>
                  <a:pt x="363855" y="459105"/>
                  <a:pt x="365760" y="459105"/>
                </a:cubicBezTo>
                <a:cubicBezTo>
                  <a:pt x="362903" y="462915"/>
                  <a:pt x="369570" y="460058"/>
                  <a:pt x="370523" y="460058"/>
                </a:cubicBezTo>
                <a:cubicBezTo>
                  <a:pt x="375285" y="460058"/>
                  <a:pt x="382905" y="462915"/>
                  <a:pt x="385763" y="459105"/>
                </a:cubicBezTo>
                <a:cubicBezTo>
                  <a:pt x="385763" y="458153"/>
                  <a:pt x="384810" y="458153"/>
                  <a:pt x="383858" y="458153"/>
                </a:cubicBezTo>
                <a:cubicBezTo>
                  <a:pt x="383858" y="457200"/>
                  <a:pt x="384810" y="457200"/>
                  <a:pt x="384810" y="456248"/>
                </a:cubicBezTo>
                <a:cubicBezTo>
                  <a:pt x="387668" y="455295"/>
                  <a:pt x="385763" y="458153"/>
                  <a:pt x="387668" y="458153"/>
                </a:cubicBezTo>
                <a:cubicBezTo>
                  <a:pt x="389573" y="457200"/>
                  <a:pt x="391478" y="458153"/>
                  <a:pt x="392430" y="456248"/>
                </a:cubicBezTo>
                <a:cubicBezTo>
                  <a:pt x="396240" y="458153"/>
                  <a:pt x="401003" y="456248"/>
                  <a:pt x="403860" y="457200"/>
                </a:cubicBezTo>
                <a:cubicBezTo>
                  <a:pt x="403860" y="456248"/>
                  <a:pt x="401955" y="456248"/>
                  <a:pt x="402908" y="454343"/>
                </a:cubicBezTo>
                <a:cubicBezTo>
                  <a:pt x="405765" y="455295"/>
                  <a:pt x="402908" y="451485"/>
                  <a:pt x="405765" y="452438"/>
                </a:cubicBezTo>
                <a:cubicBezTo>
                  <a:pt x="405765" y="454343"/>
                  <a:pt x="403860" y="455295"/>
                  <a:pt x="404813" y="457200"/>
                </a:cubicBezTo>
                <a:lnTo>
                  <a:pt x="406718" y="457200"/>
                </a:lnTo>
                <a:cubicBezTo>
                  <a:pt x="408623" y="457200"/>
                  <a:pt x="406718" y="455295"/>
                  <a:pt x="407670" y="454343"/>
                </a:cubicBezTo>
                <a:cubicBezTo>
                  <a:pt x="409575" y="456248"/>
                  <a:pt x="413385" y="453390"/>
                  <a:pt x="413385" y="456248"/>
                </a:cubicBezTo>
                <a:cubicBezTo>
                  <a:pt x="416243" y="455295"/>
                  <a:pt x="417195" y="455295"/>
                  <a:pt x="420053" y="456248"/>
                </a:cubicBezTo>
                <a:cubicBezTo>
                  <a:pt x="419100" y="455295"/>
                  <a:pt x="419100" y="453390"/>
                  <a:pt x="417195" y="453390"/>
                </a:cubicBezTo>
                <a:cubicBezTo>
                  <a:pt x="418148" y="451485"/>
                  <a:pt x="420053" y="454343"/>
                  <a:pt x="420053" y="455295"/>
                </a:cubicBezTo>
                <a:cubicBezTo>
                  <a:pt x="425768" y="455295"/>
                  <a:pt x="433388" y="457200"/>
                  <a:pt x="436245" y="453390"/>
                </a:cubicBezTo>
                <a:cubicBezTo>
                  <a:pt x="439103" y="454343"/>
                  <a:pt x="441008" y="454343"/>
                  <a:pt x="441960" y="456248"/>
                </a:cubicBezTo>
                <a:cubicBezTo>
                  <a:pt x="444818" y="455295"/>
                  <a:pt x="440055" y="454343"/>
                  <a:pt x="442913" y="453390"/>
                </a:cubicBezTo>
                <a:cubicBezTo>
                  <a:pt x="445770" y="453390"/>
                  <a:pt x="445770" y="453390"/>
                  <a:pt x="448628" y="453390"/>
                </a:cubicBezTo>
                <a:cubicBezTo>
                  <a:pt x="449580" y="455295"/>
                  <a:pt x="447675" y="455295"/>
                  <a:pt x="448628" y="456248"/>
                </a:cubicBezTo>
                <a:cubicBezTo>
                  <a:pt x="450533" y="456248"/>
                  <a:pt x="452438" y="455295"/>
                  <a:pt x="453390" y="454343"/>
                </a:cubicBezTo>
                <a:cubicBezTo>
                  <a:pt x="448628" y="454343"/>
                  <a:pt x="452438" y="452438"/>
                  <a:pt x="450533" y="452438"/>
                </a:cubicBezTo>
                <a:cubicBezTo>
                  <a:pt x="448628" y="451485"/>
                  <a:pt x="451485" y="449580"/>
                  <a:pt x="454343" y="450533"/>
                </a:cubicBezTo>
                <a:cubicBezTo>
                  <a:pt x="450533" y="451485"/>
                  <a:pt x="453390" y="452438"/>
                  <a:pt x="454343" y="454343"/>
                </a:cubicBezTo>
                <a:cubicBezTo>
                  <a:pt x="453390" y="451485"/>
                  <a:pt x="457200" y="452438"/>
                  <a:pt x="458153" y="450533"/>
                </a:cubicBezTo>
                <a:cubicBezTo>
                  <a:pt x="466725" y="449580"/>
                  <a:pt x="470535" y="452438"/>
                  <a:pt x="478155" y="449580"/>
                </a:cubicBezTo>
                <a:cubicBezTo>
                  <a:pt x="477203" y="447675"/>
                  <a:pt x="473393" y="451485"/>
                  <a:pt x="473393" y="447675"/>
                </a:cubicBezTo>
                <a:cubicBezTo>
                  <a:pt x="476250" y="447675"/>
                  <a:pt x="479108" y="447675"/>
                  <a:pt x="480060" y="449580"/>
                </a:cubicBezTo>
                <a:cubicBezTo>
                  <a:pt x="481965" y="448628"/>
                  <a:pt x="481013" y="448628"/>
                  <a:pt x="482918" y="449580"/>
                </a:cubicBezTo>
                <a:cubicBezTo>
                  <a:pt x="485775" y="448628"/>
                  <a:pt x="480060" y="447675"/>
                  <a:pt x="481965" y="445770"/>
                </a:cubicBezTo>
                <a:cubicBezTo>
                  <a:pt x="482918" y="445770"/>
                  <a:pt x="483870" y="444818"/>
                  <a:pt x="483870" y="444818"/>
                </a:cubicBezTo>
                <a:cubicBezTo>
                  <a:pt x="489585" y="444818"/>
                  <a:pt x="496253" y="444818"/>
                  <a:pt x="499110" y="442913"/>
                </a:cubicBezTo>
                <a:cubicBezTo>
                  <a:pt x="497205" y="441008"/>
                  <a:pt x="493395" y="444818"/>
                  <a:pt x="493395" y="441960"/>
                </a:cubicBezTo>
                <a:cubicBezTo>
                  <a:pt x="491490" y="441960"/>
                  <a:pt x="490538" y="442913"/>
                  <a:pt x="490538" y="443865"/>
                </a:cubicBezTo>
                <a:cubicBezTo>
                  <a:pt x="487680" y="443865"/>
                  <a:pt x="491490" y="442913"/>
                  <a:pt x="490538" y="441008"/>
                </a:cubicBezTo>
                <a:lnTo>
                  <a:pt x="488633" y="441008"/>
                </a:lnTo>
                <a:cubicBezTo>
                  <a:pt x="487680" y="446723"/>
                  <a:pt x="478155" y="440055"/>
                  <a:pt x="471488" y="439103"/>
                </a:cubicBezTo>
                <a:cubicBezTo>
                  <a:pt x="471488" y="441008"/>
                  <a:pt x="476250" y="440055"/>
                  <a:pt x="476250" y="442913"/>
                </a:cubicBezTo>
                <a:lnTo>
                  <a:pt x="471488" y="442913"/>
                </a:lnTo>
                <a:cubicBezTo>
                  <a:pt x="470535" y="444818"/>
                  <a:pt x="475298" y="443865"/>
                  <a:pt x="471488" y="444818"/>
                </a:cubicBezTo>
                <a:cubicBezTo>
                  <a:pt x="471488" y="446723"/>
                  <a:pt x="473393" y="445770"/>
                  <a:pt x="474345" y="446723"/>
                </a:cubicBezTo>
                <a:cubicBezTo>
                  <a:pt x="472440" y="449580"/>
                  <a:pt x="469583" y="443865"/>
                  <a:pt x="468630" y="446723"/>
                </a:cubicBezTo>
                <a:cubicBezTo>
                  <a:pt x="467678" y="440055"/>
                  <a:pt x="454343" y="442913"/>
                  <a:pt x="442913" y="442913"/>
                </a:cubicBezTo>
                <a:cubicBezTo>
                  <a:pt x="442913" y="444818"/>
                  <a:pt x="444818" y="444818"/>
                  <a:pt x="447675" y="444818"/>
                </a:cubicBezTo>
                <a:cubicBezTo>
                  <a:pt x="443865" y="446723"/>
                  <a:pt x="439103" y="443865"/>
                  <a:pt x="438150" y="441960"/>
                </a:cubicBezTo>
                <a:cubicBezTo>
                  <a:pt x="440055" y="441960"/>
                  <a:pt x="441960" y="441960"/>
                  <a:pt x="442913" y="441008"/>
                </a:cubicBezTo>
                <a:cubicBezTo>
                  <a:pt x="441008" y="439103"/>
                  <a:pt x="439103" y="441960"/>
                  <a:pt x="437198" y="441008"/>
                </a:cubicBezTo>
                <a:cubicBezTo>
                  <a:pt x="436245" y="441960"/>
                  <a:pt x="437198" y="442913"/>
                  <a:pt x="437198" y="443865"/>
                </a:cubicBezTo>
                <a:cubicBezTo>
                  <a:pt x="435293" y="443865"/>
                  <a:pt x="435293" y="441008"/>
                  <a:pt x="432435" y="441008"/>
                </a:cubicBezTo>
                <a:cubicBezTo>
                  <a:pt x="432435" y="441008"/>
                  <a:pt x="433388" y="440055"/>
                  <a:pt x="433388" y="439103"/>
                </a:cubicBezTo>
                <a:cubicBezTo>
                  <a:pt x="436245" y="438150"/>
                  <a:pt x="439103" y="439103"/>
                  <a:pt x="443865" y="438150"/>
                </a:cubicBezTo>
                <a:cubicBezTo>
                  <a:pt x="446723" y="441960"/>
                  <a:pt x="460058" y="440055"/>
                  <a:pt x="469583" y="439103"/>
                </a:cubicBezTo>
                <a:cubicBezTo>
                  <a:pt x="467678" y="438150"/>
                  <a:pt x="464820" y="439103"/>
                  <a:pt x="466725" y="437198"/>
                </a:cubicBezTo>
                <a:cubicBezTo>
                  <a:pt x="462915" y="436245"/>
                  <a:pt x="462915" y="438150"/>
                  <a:pt x="461010" y="438150"/>
                </a:cubicBezTo>
                <a:cubicBezTo>
                  <a:pt x="463868" y="435293"/>
                  <a:pt x="450533" y="435293"/>
                  <a:pt x="455295" y="434340"/>
                </a:cubicBezTo>
                <a:cubicBezTo>
                  <a:pt x="453390" y="432435"/>
                  <a:pt x="451485" y="435293"/>
                  <a:pt x="451485" y="436245"/>
                </a:cubicBezTo>
                <a:cubicBezTo>
                  <a:pt x="450533" y="436245"/>
                  <a:pt x="449580" y="435293"/>
                  <a:pt x="447675" y="435293"/>
                </a:cubicBezTo>
                <a:cubicBezTo>
                  <a:pt x="447675" y="434340"/>
                  <a:pt x="450533" y="434340"/>
                  <a:pt x="450533" y="433388"/>
                </a:cubicBezTo>
                <a:cubicBezTo>
                  <a:pt x="448628" y="432435"/>
                  <a:pt x="445770" y="432435"/>
                  <a:pt x="443865" y="431483"/>
                </a:cubicBezTo>
                <a:cubicBezTo>
                  <a:pt x="441960" y="431483"/>
                  <a:pt x="444818" y="433388"/>
                  <a:pt x="446723" y="433388"/>
                </a:cubicBezTo>
                <a:cubicBezTo>
                  <a:pt x="446723" y="434340"/>
                  <a:pt x="444818" y="434340"/>
                  <a:pt x="444818" y="433388"/>
                </a:cubicBezTo>
                <a:cubicBezTo>
                  <a:pt x="443865" y="433388"/>
                  <a:pt x="445770" y="434340"/>
                  <a:pt x="443865" y="434340"/>
                </a:cubicBezTo>
                <a:cubicBezTo>
                  <a:pt x="439103" y="430530"/>
                  <a:pt x="433388" y="430530"/>
                  <a:pt x="429578" y="429578"/>
                </a:cubicBezTo>
                <a:cubicBezTo>
                  <a:pt x="432435" y="432435"/>
                  <a:pt x="439103" y="430530"/>
                  <a:pt x="440055" y="434340"/>
                </a:cubicBezTo>
                <a:cubicBezTo>
                  <a:pt x="440055" y="432435"/>
                  <a:pt x="435293" y="434340"/>
                  <a:pt x="435293" y="432435"/>
                </a:cubicBezTo>
                <a:cubicBezTo>
                  <a:pt x="431483" y="432435"/>
                  <a:pt x="430530" y="433388"/>
                  <a:pt x="428625" y="433388"/>
                </a:cubicBezTo>
                <a:cubicBezTo>
                  <a:pt x="428625" y="434340"/>
                  <a:pt x="430530" y="434340"/>
                  <a:pt x="432435" y="435293"/>
                </a:cubicBezTo>
                <a:cubicBezTo>
                  <a:pt x="435293" y="435293"/>
                  <a:pt x="434340" y="434340"/>
                  <a:pt x="437198" y="434340"/>
                </a:cubicBezTo>
                <a:lnTo>
                  <a:pt x="437198" y="437198"/>
                </a:lnTo>
                <a:cubicBezTo>
                  <a:pt x="434340" y="435293"/>
                  <a:pt x="435293" y="437198"/>
                  <a:pt x="432435" y="438150"/>
                </a:cubicBezTo>
                <a:cubicBezTo>
                  <a:pt x="430530" y="435293"/>
                  <a:pt x="423863" y="435293"/>
                  <a:pt x="423863" y="431483"/>
                </a:cubicBezTo>
                <a:cubicBezTo>
                  <a:pt x="420053" y="430530"/>
                  <a:pt x="416243" y="433388"/>
                  <a:pt x="416243" y="430530"/>
                </a:cubicBezTo>
                <a:cubicBezTo>
                  <a:pt x="420053" y="430530"/>
                  <a:pt x="421005" y="431483"/>
                  <a:pt x="424815" y="430530"/>
                </a:cubicBezTo>
                <a:cubicBezTo>
                  <a:pt x="424815" y="431483"/>
                  <a:pt x="428625" y="432435"/>
                  <a:pt x="426720" y="432435"/>
                </a:cubicBezTo>
                <a:cubicBezTo>
                  <a:pt x="427673" y="433388"/>
                  <a:pt x="429578" y="433388"/>
                  <a:pt x="430530" y="433388"/>
                </a:cubicBezTo>
                <a:cubicBezTo>
                  <a:pt x="431483" y="430530"/>
                  <a:pt x="427673" y="432435"/>
                  <a:pt x="427673" y="430530"/>
                </a:cubicBezTo>
                <a:cubicBezTo>
                  <a:pt x="429578" y="430530"/>
                  <a:pt x="429578" y="429578"/>
                  <a:pt x="432435" y="429578"/>
                </a:cubicBezTo>
                <a:cubicBezTo>
                  <a:pt x="431483" y="429578"/>
                  <a:pt x="430530" y="428625"/>
                  <a:pt x="429578" y="428625"/>
                </a:cubicBezTo>
                <a:cubicBezTo>
                  <a:pt x="426720" y="426720"/>
                  <a:pt x="433388" y="429578"/>
                  <a:pt x="432435" y="427673"/>
                </a:cubicBezTo>
                <a:cubicBezTo>
                  <a:pt x="433388" y="428625"/>
                  <a:pt x="436245" y="429578"/>
                  <a:pt x="434340" y="430530"/>
                </a:cubicBezTo>
                <a:cubicBezTo>
                  <a:pt x="435293" y="431483"/>
                  <a:pt x="438150" y="430530"/>
                  <a:pt x="439103" y="432435"/>
                </a:cubicBezTo>
                <a:cubicBezTo>
                  <a:pt x="440055" y="431483"/>
                  <a:pt x="440055" y="429578"/>
                  <a:pt x="442913" y="430530"/>
                </a:cubicBezTo>
                <a:cubicBezTo>
                  <a:pt x="443865" y="433388"/>
                  <a:pt x="449580" y="431483"/>
                  <a:pt x="450533" y="434340"/>
                </a:cubicBezTo>
                <a:cubicBezTo>
                  <a:pt x="450533" y="432435"/>
                  <a:pt x="453390" y="434340"/>
                  <a:pt x="456248" y="434340"/>
                </a:cubicBezTo>
                <a:cubicBezTo>
                  <a:pt x="458153" y="434340"/>
                  <a:pt x="457200" y="431483"/>
                  <a:pt x="455295" y="432435"/>
                </a:cubicBezTo>
                <a:cubicBezTo>
                  <a:pt x="457200" y="431483"/>
                  <a:pt x="461010" y="430530"/>
                  <a:pt x="463868" y="429578"/>
                </a:cubicBezTo>
                <a:cubicBezTo>
                  <a:pt x="464820" y="429578"/>
                  <a:pt x="464820" y="431483"/>
                  <a:pt x="467678" y="431483"/>
                </a:cubicBezTo>
                <a:cubicBezTo>
                  <a:pt x="468630" y="429578"/>
                  <a:pt x="464820" y="428625"/>
                  <a:pt x="461963" y="428625"/>
                </a:cubicBezTo>
                <a:cubicBezTo>
                  <a:pt x="461010" y="430530"/>
                  <a:pt x="458153" y="430530"/>
                  <a:pt x="454343" y="431483"/>
                </a:cubicBezTo>
                <a:cubicBezTo>
                  <a:pt x="455295" y="431483"/>
                  <a:pt x="456248" y="428625"/>
                  <a:pt x="454343" y="428625"/>
                </a:cubicBezTo>
                <a:cubicBezTo>
                  <a:pt x="454343" y="427673"/>
                  <a:pt x="459105" y="427673"/>
                  <a:pt x="458153" y="428625"/>
                </a:cubicBezTo>
                <a:cubicBezTo>
                  <a:pt x="459105" y="428625"/>
                  <a:pt x="459105" y="427673"/>
                  <a:pt x="460058" y="427673"/>
                </a:cubicBezTo>
                <a:cubicBezTo>
                  <a:pt x="460058" y="425768"/>
                  <a:pt x="456248" y="426720"/>
                  <a:pt x="461010" y="425768"/>
                </a:cubicBezTo>
                <a:cubicBezTo>
                  <a:pt x="459105" y="424815"/>
                  <a:pt x="459105" y="425768"/>
                  <a:pt x="460058" y="423863"/>
                </a:cubicBezTo>
                <a:cubicBezTo>
                  <a:pt x="457200" y="426720"/>
                  <a:pt x="455295" y="423863"/>
                  <a:pt x="454343" y="427673"/>
                </a:cubicBezTo>
                <a:cubicBezTo>
                  <a:pt x="451485" y="427673"/>
                  <a:pt x="456248" y="424815"/>
                  <a:pt x="452438" y="425768"/>
                </a:cubicBezTo>
                <a:cubicBezTo>
                  <a:pt x="452438" y="424815"/>
                  <a:pt x="453390" y="425768"/>
                  <a:pt x="454343" y="424815"/>
                </a:cubicBezTo>
                <a:cubicBezTo>
                  <a:pt x="454343" y="423863"/>
                  <a:pt x="451485" y="424815"/>
                  <a:pt x="452438" y="422910"/>
                </a:cubicBezTo>
                <a:cubicBezTo>
                  <a:pt x="450533" y="424815"/>
                  <a:pt x="447675" y="425768"/>
                  <a:pt x="446723" y="428625"/>
                </a:cubicBezTo>
                <a:cubicBezTo>
                  <a:pt x="443865" y="428625"/>
                  <a:pt x="445770" y="427673"/>
                  <a:pt x="445770" y="425768"/>
                </a:cubicBezTo>
                <a:cubicBezTo>
                  <a:pt x="443865" y="426720"/>
                  <a:pt x="442913" y="426720"/>
                  <a:pt x="444818" y="428625"/>
                </a:cubicBezTo>
                <a:cubicBezTo>
                  <a:pt x="442913" y="428625"/>
                  <a:pt x="441960" y="428625"/>
                  <a:pt x="441960" y="429578"/>
                </a:cubicBezTo>
                <a:cubicBezTo>
                  <a:pt x="439103" y="429578"/>
                  <a:pt x="438150" y="429578"/>
                  <a:pt x="436245" y="429578"/>
                </a:cubicBezTo>
                <a:cubicBezTo>
                  <a:pt x="436245" y="428625"/>
                  <a:pt x="439103" y="429578"/>
                  <a:pt x="440055" y="429578"/>
                </a:cubicBezTo>
                <a:cubicBezTo>
                  <a:pt x="441008" y="429578"/>
                  <a:pt x="441008" y="428625"/>
                  <a:pt x="441008" y="427673"/>
                </a:cubicBezTo>
                <a:cubicBezTo>
                  <a:pt x="437198" y="429578"/>
                  <a:pt x="432435" y="426720"/>
                  <a:pt x="431483" y="428625"/>
                </a:cubicBezTo>
                <a:cubicBezTo>
                  <a:pt x="429578" y="429578"/>
                  <a:pt x="428625" y="426720"/>
                  <a:pt x="427673" y="428625"/>
                </a:cubicBezTo>
                <a:cubicBezTo>
                  <a:pt x="424815" y="427673"/>
                  <a:pt x="429578" y="427673"/>
                  <a:pt x="428625" y="426720"/>
                </a:cubicBezTo>
                <a:cubicBezTo>
                  <a:pt x="429578" y="427673"/>
                  <a:pt x="431483" y="426720"/>
                  <a:pt x="431483" y="428625"/>
                </a:cubicBezTo>
                <a:cubicBezTo>
                  <a:pt x="434340" y="427673"/>
                  <a:pt x="441008" y="427673"/>
                  <a:pt x="441960" y="424815"/>
                </a:cubicBezTo>
                <a:cubicBezTo>
                  <a:pt x="444818" y="423863"/>
                  <a:pt x="442913" y="426720"/>
                  <a:pt x="444818" y="426720"/>
                </a:cubicBezTo>
                <a:cubicBezTo>
                  <a:pt x="445770" y="426720"/>
                  <a:pt x="444818" y="425768"/>
                  <a:pt x="444818" y="425768"/>
                </a:cubicBezTo>
                <a:cubicBezTo>
                  <a:pt x="444818" y="423863"/>
                  <a:pt x="446723" y="425768"/>
                  <a:pt x="448628" y="425768"/>
                </a:cubicBezTo>
                <a:cubicBezTo>
                  <a:pt x="444818" y="422910"/>
                  <a:pt x="439103" y="424815"/>
                  <a:pt x="435293" y="425768"/>
                </a:cubicBezTo>
                <a:cubicBezTo>
                  <a:pt x="437198" y="424815"/>
                  <a:pt x="432435" y="423863"/>
                  <a:pt x="431483" y="421958"/>
                </a:cubicBezTo>
                <a:cubicBezTo>
                  <a:pt x="430530" y="422910"/>
                  <a:pt x="428625" y="422910"/>
                  <a:pt x="429578" y="423863"/>
                </a:cubicBezTo>
                <a:cubicBezTo>
                  <a:pt x="426720" y="423863"/>
                  <a:pt x="430530" y="421958"/>
                  <a:pt x="428625" y="421958"/>
                </a:cubicBezTo>
                <a:cubicBezTo>
                  <a:pt x="426720" y="421958"/>
                  <a:pt x="425768" y="422910"/>
                  <a:pt x="426720" y="423863"/>
                </a:cubicBezTo>
                <a:cubicBezTo>
                  <a:pt x="424815" y="423863"/>
                  <a:pt x="424815" y="421958"/>
                  <a:pt x="422910" y="421958"/>
                </a:cubicBezTo>
                <a:cubicBezTo>
                  <a:pt x="421958" y="422910"/>
                  <a:pt x="420053" y="422910"/>
                  <a:pt x="421005" y="424815"/>
                </a:cubicBezTo>
                <a:cubicBezTo>
                  <a:pt x="419100" y="423863"/>
                  <a:pt x="416243" y="422910"/>
                  <a:pt x="415290" y="421005"/>
                </a:cubicBezTo>
                <a:cubicBezTo>
                  <a:pt x="418148" y="421958"/>
                  <a:pt x="417195" y="421005"/>
                  <a:pt x="420053" y="422910"/>
                </a:cubicBezTo>
                <a:cubicBezTo>
                  <a:pt x="421958" y="422910"/>
                  <a:pt x="422910" y="421958"/>
                  <a:pt x="421958" y="421005"/>
                </a:cubicBezTo>
                <a:cubicBezTo>
                  <a:pt x="423863" y="421005"/>
                  <a:pt x="424815" y="422910"/>
                  <a:pt x="424815" y="420053"/>
                </a:cubicBezTo>
                <a:cubicBezTo>
                  <a:pt x="426720" y="420053"/>
                  <a:pt x="427673" y="421005"/>
                  <a:pt x="428625" y="421958"/>
                </a:cubicBezTo>
                <a:cubicBezTo>
                  <a:pt x="430530" y="421005"/>
                  <a:pt x="430530" y="418148"/>
                  <a:pt x="434340" y="420053"/>
                </a:cubicBezTo>
                <a:cubicBezTo>
                  <a:pt x="431483" y="418148"/>
                  <a:pt x="425768" y="421005"/>
                  <a:pt x="421958" y="419100"/>
                </a:cubicBezTo>
                <a:cubicBezTo>
                  <a:pt x="422910" y="418148"/>
                  <a:pt x="426720" y="418148"/>
                  <a:pt x="428625" y="417195"/>
                </a:cubicBezTo>
                <a:cubicBezTo>
                  <a:pt x="425768" y="417195"/>
                  <a:pt x="423863" y="416243"/>
                  <a:pt x="419100" y="416243"/>
                </a:cubicBezTo>
                <a:cubicBezTo>
                  <a:pt x="419100" y="418148"/>
                  <a:pt x="421005" y="419100"/>
                  <a:pt x="421958" y="420053"/>
                </a:cubicBezTo>
                <a:cubicBezTo>
                  <a:pt x="421005" y="421005"/>
                  <a:pt x="417195" y="419100"/>
                  <a:pt x="420053" y="421958"/>
                </a:cubicBezTo>
                <a:cubicBezTo>
                  <a:pt x="416243" y="421958"/>
                  <a:pt x="418148" y="421005"/>
                  <a:pt x="418148" y="419100"/>
                </a:cubicBezTo>
                <a:cubicBezTo>
                  <a:pt x="417195" y="418148"/>
                  <a:pt x="413385" y="419100"/>
                  <a:pt x="413385" y="420053"/>
                </a:cubicBezTo>
                <a:cubicBezTo>
                  <a:pt x="413385" y="421005"/>
                  <a:pt x="416243" y="419100"/>
                  <a:pt x="417195" y="421005"/>
                </a:cubicBezTo>
                <a:cubicBezTo>
                  <a:pt x="416243" y="422910"/>
                  <a:pt x="415290" y="421958"/>
                  <a:pt x="412433" y="422910"/>
                </a:cubicBezTo>
                <a:cubicBezTo>
                  <a:pt x="412433" y="421005"/>
                  <a:pt x="408623" y="421958"/>
                  <a:pt x="408623" y="420053"/>
                </a:cubicBezTo>
                <a:cubicBezTo>
                  <a:pt x="406718" y="420053"/>
                  <a:pt x="406718" y="421005"/>
                  <a:pt x="405765" y="421005"/>
                </a:cubicBezTo>
                <a:cubicBezTo>
                  <a:pt x="406718" y="419100"/>
                  <a:pt x="405765" y="419100"/>
                  <a:pt x="404813" y="418148"/>
                </a:cubicBezTo>
                <a:cubicBezTo>
                  <a:pt x="400050" y="417195"/>
                  <a:pt x="396240" y="421958"/>
                  <a:pt x="400050" y="421958"/>
                </a:cubicBezTo>
                <a:cubicBezTo>
                  <a:pt x="399098" y="422910"/>
                  <a:pt x="398145" y="422910"/>
                  <a:pt x="397193" y="422910"/>
                </a:cubicBezTo>
                <a:cubicBezTo>
                  <a:pt x="398145" y="421958"/>
                  <a:pt x="398145" y="421958"/>
                  <a:pt x="398145" y="421005"/>
                </a:cubicBezTo>
                <a:cubicBezTo>
                  <a:pt x="395288" y="421005"/>
                  <a:pt x="393383" y="424815"/>
                  <a:pt x="392430" y="421005"/>
                </a:cubicBezTo>
                <a:cubicBezTo>
                  <a:pt x="394335" y="421005"/>
                  <a:pt x="395288" y="421958"/>
                  <a:pt x="396240" y="421005"/>
                </a:cubicBezTo>
                <a:cubicBezTo>
                  <a:pt x="396240" y="420053"/>
                  <a:pt x="392430" y="421005"/>
                  <a:pt x="393383" y="419100"/>
                </a:cubicBezTo>
                <a:cubicBezTo>
                  <a:pt x="390525" y="418148"/>
                  <a:pt x="388620" y="420053"/>
                  <a:pt x="386715" y="418148"/>
                </a:cubicBezTo>
                <a:cubicBezTo>
                  <a:pt x="383858" y="418148"/>
                  <a:pt x="382905" y="419100"/>
                  <a:pt x="382905" y="421005"/>
                </a:cubicBezTo>
                <a:cubicBezTo>
                  <a:pt x="383858" y="422910"/>
                  <a:pt x="383858" y="420053"/>
                  <a:pt x="385763" y="420053"/>
                </a:cubicBezTo>
                <a:cubicBezTo>
                  <a:pt x="386715" y="420053"/>
                  <a:pt x="383858" y="421958"/>
                  <a:pt x="381000" y="421958"/>
                </a:cubicBezTo>
                <a:cubicBezTo>
                  <a:pt x="381953" y="419100"/>
                  <a:pt x="382905" y="418148"/>
                  <a:pt x="382905" y="415290"/>
                </a:cubicBezTo>
                <a:cubicBezTo>
                  <a:pt x="386715" y="416243"/>
                  <a:pt x="387668" y="417195"/>
                  <a:pt x="393383" y="416243"/>
                </a:cubicBezTo>
                <a:cubicBezTo>
                  <a:pt x="390525" y="414338"/>
                  <a:pt x="382905" y="415290"/>
                  <a:pt x="379095" y="415290"/>
                </a:cubicBezTo>
                <a:cubicBezTo>
                  <a:pt x="380048" y="413385"/>
                  <a:pt x="384810" y="413385"/>
                  <a:pt x="387668" y="414338"/>
                </a:cubicBezTo>
                <a:cubicBezTo>
                  <a:pt x="390525" y="413385"/>
                  <a:pt x="382905" y="412433"/>
                  <a:pt x="385763" y="411480"/>
                </a:cubicBezTo>
                <a:cubicBezTo>
                  <a:pt x="379095" y="412433"/>
                  <a:pt x="375285" y="411480"/>
                  <a:pt x="370523" y="410528"/>
                </a:cubicBezTo>
                <a:cubicBezTo>
                  <a:pt x="367665" y="410528"/>
                  <a:pt x="371475" y="411480"/>
                  <a:pt x="370523" y="412433"/>
                </a:cubicBezTo>
                <a:cubicBezTo>
                  <a:pt x="367665" y="412433"/>
                  <a:pt x="366713" y="411480"/>
                  <a:pt x="365760" y="412433"/>
                </a:cubicBezTo>
                <a:cubicBezTo>
                  <a:pt x="365760" y="413385"/>
                  <a:pt x="368618" y="414338"/>
                  <a:pt x="368618" y="412433"/>
                </a:cubicBezTo>
                <a:cubicBezTo>
                  <a:pt x="370523" y="413385"/>
                  <a:pt x="366713" y="414338"/>
                  <a:pt x="364808" y="414338"/>
                </a:cubicBezTo>
                <a:cubicBezTo>
                  <a:pt x="364808" y="415290"/>
                  <a:pt x="369570" y="415290"/>
                  <a:pt x="368618" y="414338"/>
                </a:cubicBezTo>
                <a:cubicBezTo>
                  <a:pt x="369570" y="414338"/>
                  <a:pt x="368618" y="417195"/>
                  <a:pt x="370523" y="415290"/>
                </a:cubicBezTo>
                <a:cubicBezTo>
                  <a:pt x="372428" y="415290"/>
                  <a:pt x="368618" y="416243"/>
                  <a:pt x="369570" y="418148"/>
                </a:cubicBezTo>
                <a:cubicBezTo>
                  <a:pt x="368618" y="416243"/>
                  <a:pt x="364808" y="418148"/>
                  <a:pt x="364808" y="416243"/>
                </a:cubicBezTo>
                <a:cubicBezTo>
                  <a:pt x="361950" y="417195"/>
                  <a:pt x="364808" y="417195"/>
                  <a:pt x="363855" y="419100"/>
                </a:cubicBezTo>
                <a:cubicBezTo>
                  <a:pt x="355283" y="409575"/>
                  <a:pt x="352425" y="408623"/>
                  <a:pt x="349568" y="409575"/>
                </a:cubicBezTo>
                <a:cubicBezTo>
                  <a:pt x="350520" y="407670"/>
                  <a:pt x="354330" y="407670"/>
                  <a:pt x="356235" y="407670"/>
                </a:cubicBezTo>
                <a:cubicBezTo>
                  <a:pt x="352425" y="407670"/>
                  <a:pt x="349568" y="408623"/>
                  <a:pt x="345758" y="406718"/>
                </a:cubicBezTo>
                <a:cubicBezTo>
                  <a:pt x="344805" y="406718"/>
                  <a:pt x="345758" y="407670"/>
                  <a:pt x="346710" y="407670"/>
                </a:cubicBezTo>
                <a:cubicBezTo>
                  <a:pt x="343853" y="409575"/>
                  <a:pt x="342900" y="405765"/>
                  <a:pt x="340043" y="406718"/>
                </a:cubicBezTo>
                <a:cubicBezTo>
                  <a:pt x="338138" y="406718"/>
                  <a:pt x="340043" y="408623"/>
                  <a:pt x="341948" y="407670"/>
                </a:cubicBezTo>
                <a:cubicBezTo>
                  <a:pt x="342900" y="409575"/>
                  <a:pt x="337185" y="407670"/>
                  <a:pt x="337185" y="409575"/>
                </a:cubicBezTo>
                <a:cubicBezTo>
                  <a:pt x="334328" y="408623"/>
                  <a:pt x="339090" y="407670"/>
                  <a:pt x="338138" y="406718"/>
                </a:cubicBezTo>
                <a:cubicBezTo>
                  <a:pt x="338138" y="406718"/>
                  <a:pt x="337185" y="405765"/>
                  <a:pt x="337185" y="405765"/>
                </a:cubicBezTo>
                <a:cubicBezTo>
                  <a:pt x="333375" y="405765"/>
                  <a:pt x="334328" y="407670"/>
                  <a:pt x="332423" y="405765"/>
                </a:cubicBezTo>
                <a:cubicBezTo>
                  <a:pt x="333375" y="409575"/>
                  <a:pt x="321945" y="406718"/>
                  <a:pt x="324803" y="409575"/>
                </a:cubicBezTo>
                <a:cubicBezTo>
                  <a:pt x="321945" y="410528"/>
                  <a:pt x="322898" y="408623"/>
                  <a:pt x="320993" y="407670"/>
                </a:cubicBezTo>
                <a:cubicBezTo>
                  <a:pt x="320040" y="407670"/>
                  <a:pt x="320040" y="408623"/>
                  <a:pt x="319088" y="408623"/>
                </a:cubicBezTo>
                <a:cubicBezTo>
                  <a:pt x="319088" y="409575"/>
                  <a:pt x="320993" y="408623"/>
                  <a:pt x="321945" y="408623"/>
                </a:cubicBezTo>
                <a:cubicBezTo>
                  <a:pt x="318135" y="410528"/>
                  <a:pt x="314325" y="407670"/>
                  <a:pt x="310515" y="407670"/>
                </a:cubicBezTo>
                <a:lnTo>
                  <a:pt x="310515" y="408623"/>
                </a:lnTo>
                <a:cubicBezTo>
                  <a:pt x="312420" y="409575"/>
                  <a:pt x="314325" y="407670"/>
                  <a:pt x="317183" y="408623"/>
                </a:cubicBezTo>
                <a:cubicBezTo>
                  <a:pt x="314325" y="410528"/>
                  <a:pt x="318135" y="408623"/>
                  <a:pt x="320993" y="408623"/>
                </a:cubicBezTo>
                <a:cubicBezTo>
                  <a:pt x="321945" y="411480"/>
                  <a:pt x="317183" y="408623"/>
                  <a:pt x="317183" y="410528"/>
                </a:cubicBezTo>
                <a:cubicBezTo>
                  <a:pt x="312420" y="408623"/>
                  <a:pt x="307658" y="407670"/>
                  <a:pt x="305753" y="405765"/>
                </a:cubicBezTo>
                <a:cubicBezTo>
                  <a:pt x="304800" y="405765"/>
                  <a:pt x="304800" y="406718"/>
                  <a:pt x="304800" y="407670"/>
                </a:cubicBezTo>
                <a:cubicBezTo>
                  <a:pt x="303848" y="407670"/>
                  <a:pt x="301943" y="406718"/>
                  <a:pt x="301943" y="405765"/>
                </a:cubicBezTo>
                <a:cubicBezTo>
                  <a:pt x="302895" y="405765"/>
                  <a:pt x="303848" y="405765"/>
                  <a:pt x="304800" y="404813"/>
                </a:cubicBezTo>
                <a:cubicBezTo>
                  <a:pt x="304800" y="403860"/>
                  <a:pt x="300990" y="404813"/>
                  <a:pt x="300990" y="405765"/>
                </a:cubicBezTo>
                <a:cubicBezTo>
                  <a:pt x="299085" y="405765"/>
                  <a:pt x="299085" y="404813"/>
                  <a:pt x="297180" y="403860"/>
                </a:cubicBezTo>
                <a:cubicBezTo>
                  <a:pt x="296228" y="404813"/>
                  <a:pt x="294323" y="405765"/>
                  <a:pt x="291465" y="405765"/>
                </a:cubicBezTo>
                <a:cubicBezTo>
                  <a:pt x="289560" y="403860"/>
                  <a:pt x="294323" y="404813"/>
                  <a:pt x="294323" y="403860"/>
                </a:cubicBezTo>
                <a:cubicBezTo>
                  <a:pt x="292418" y="402908"/>
                  <a:pt x="287655" y="401955"/>
                  <a:pt x="286703" y="403860"/>
                </a:cubicBezTo>
                <a:cubicBezTo>
                  <a:pt x="280035" y="399098"/>
                  <a:pt x="270510" y="406718"/>
                  <a:pt x="265748" y="402908"/>
                </a:cubicBezTo>
                <a:cubicBezTo>
                  <a:pt x="262890" y="405765"/>
                  <a:pt x="259080" y="404813"/>
                  <a:pt x="256223" y="406718"/>
                </a:cubicBezTo>
                <a:cubicBezTo>
                  <a:pt x="253365" y="405765"/>
                  <a:pt x="258128" y="405765"/>
                  <a:pt x="258128" y="404813"/>
                </a:cubicBezTo>
                <a:cubicBezTo>
                  <a:pt x="257175" y="402908"/>
                  <a:pt x="248603" y="405765"/>
                  <a:pt x="251460" y="403860"/>
                </a:cubicBezTo>
                <a:cubicBezTo>
                  <a:pt x="247650" y="403860"/>
                  <a:pt x="241935" y="406718"/>
                  <a:pt x="239078" y="404813"/>
                </a:cubicBezTo>
                <a:cubicBezTo>
                  <a:pt x="240983" y="403860"/>
                  <a:pt x="246698" y="403860"/>
                  <a:pt x="245745" y="402908"/>
                </a:cubicBezTo>
                <a:cubicBezTo>
                  <a:pt x="245745" y="401003"/>
                  <a:pt x="243840" y="403860"/>
                  <a:pt x="242888" y="402908"/>
                </a:cubicBezTo>
                <a:cubicBezTo>
                  <a:pt x="243840" y="404813"/>
                  <a:pt x="239078" y="403860"/>
                  <a:pt x="239078" y="401955"/>
                </a:cubicBezTo>
                <a:cubicBezTo>
                  <a:pt x="238125" y="401955"/>
                  <a:pt x="237173" y="402908"/>
                  <a:pt x="236220" y="402908"/>
                </a:cubicBezTo>
                <a:cubicBezTo>
                  <a:pt x="240983" y="403860"/>
                  <a:pt x="238125" y="403860"/>
                  <a:pt x="234315" y="404813"/>
                </a:cubicBezTo>
                <a:cubicBezTo>
                  <a:pt x="234315" y="403860"/>
                  <a:pt x="234315" y="402908"/>
                  <a:pt x="233363" y="401955"/>
                </a:cubicBezTo>
                <a:cubicBezTo>
                  <a:pt x="225743" y="403860"/>
                  <a:pt x="218123" y="401003"/>
                  <a:pt x="209550" y="402908"/>
                </a:cubicBezTo>
                <a:cubicBezTo>
                  <a:pt x="211455" y="401955"/>
                  <a:pt x="208598" y="401955"/>
                  <a:pt x="209550" y="400050"/>
                </a:cubicBezTo>
                <a:lnTo>
                  <a:pt x="213360" y="400050"/>
                </a:lnTo>
                <a:cubicBezTo>
                  <a:pt x="213360" y="401003"/>
                  <a:pt x="210503" y="400050"/>
                  <a:pt x="210503" y="401003"/>
                </a:cubicBezTo>
                <a:cubicBezTo>
                  <a:pt x="214313" y="401955"/>
                  <a:pt x="216218" y="401003"/>
                  <a:pt x="220980" y="401003"/>
                </a:cubicBezTo>
                <a:cubicBezTo>
                  <a:pt x="222885" y="401003"/>
                  <a:pt x="220980" y="398145"/>
                  <a:pt x="221933" y="398145"/>
                </a:cubicBezTo>
                <a:cubicBezTo>
                  <a:pt x="221933" y="400050"/>
                  <a:pt x="222885" y="401003"/>
                  <a:pt x="226695" y="401955"/>
                </a:cubicBezTo>
                <a:cubicBezTo>
                  <a:pt x="230505" y="400050"/>
                  <a:pt x="228600" y="401003"/>
                  <a:pt x="232410" y="400050"/>
                </a:cubicBezTo>
                <a:lnTo>
                  <a:pt x="232410" y="401955"/>
                </a:lnTo>
                <a:cubicBezTo>
                  <a:pt x="235268" y="401955"/>
                  <a:pt x="235268" y="401955"/>
                  <a:pt x="237173" y="401955"/>
                </a:cubicBezTo>
                <a:cubicBezTo>
                  <a:pt x="240030" y="401955"/>
                  <a:pt x="238125" y="399098"/>
                  <a:pt x="240983" y="399098"/>
                </a:cubicBezTo>
                <a:cubicBezTo>
                  <a:pt x="240030" y="401003"/>
                  <a:pt x="240983" y="401003"/>
                  <a:pt x="242888" y="401955"/>
                </a:cubicBezTo>
                <a:cubicBezTo>
                  <a:pt x="245745" y="400050"/>
                  <a:pt x="245745" y="401955"/>
                  <a:pt x="249555" y="401955"/>
                </a:cubicBezTo>
                <a:cubicBezTo>
                  <a:pt x="250508" y="403860"/>
                  <a:pt x="247650" y="402908"/>
                  <a:pt x="247650" y="403860"/>
                </a:cubicBezTo>
                <a:cubicBezTo>
                  <a:pt x="247650" y="403860"/>
                  <a:pt x="248603" y="404813"/>
                  <a:pt x="248603" y="404813"/>
                </a:cubicBezTo>
                <a:cubicBezTo>
                  <a:pt x="254318" y="403860"/>
                  <a:pt x="249555" y="401003"/>
                  <a:pt x="256223" y="401003"/>
                </a:cubicBezTo>
                <a:cubicBezTo>
                  <a:pt x="256223" y="400050"/>
                  <a:pt x="249555" y="399098"/>
                  <a:pt x="250508" y="401003"/>
                </a:cubicBezTo>
                <a:cubicBezTo>
                  <a:pt x="248603" y="402908"/>
                  <a:pt x="250508" y="399098"/>
                  <a:pt x="250508" y="399098"/>
                </a:cubicBezTo>
                <a:cubicBezTo>
                  <a:pt x="248603" y="399098"/>
                  <a:pt x="247650" y="399098"/>
                  <a:pt x="248603" y="401003"/>
                </a:cubicBezTo>
                <a:cubicBezTo>
                  <a:pt x="245745" y="398145"/>
                  <a:pt x="240030" y="400050"/>
                  <a:pt x="238125" y="398145"/>
                </a:cubicBezTo>
                <a:cubicBezTo>
                  <a:pt x="235268" y="399098"/>
                  <a:pt x="240030" y="400050"/>
                  <a:pt x="237173" y="401003"/>
                </a:cubicBezTo>
                <a:cubicBezTo>
                  <a:pt x="235268" y="401003"/>
                  <a:pt x="235268" y="400050"/>
                  <a:pt x="234315" y="398145"/>
                </a:cubicBezTo>
                <a:cubicBezTo>
                  <a:pt x="230505" y="398145"/>
                  <a:pt x="226695" y="398145"/>
                  <a:pt x="225743" y="400050"/>
                </a:cubicBezTo>
                <a:cubicBezTo>
                  <a:pt x="222885" y="400050"/>
                  <a:pt x="225743" y="398145"/>
                  <a:pt x="226695" y="398145"/>
                </a:cubicBezTo>
                <a:cubicBezTo>
                  <a:pt x="225743" y="396240"/>
                  <a:pt x="220980" y="399098"/>
                  <a:pt x="220980" y="398145"/>
                </a:cubicBezTo>
                <a:cubicBezTo>
                  <a:pt x="218123" y="400050"/>
                  <a:pt x="214313" y="400050"/>
                  <a:pt x="209550" y="400050"/>
                </a:cubicBezTo>
                <a:cubicBezTo>
                  <a:pt x="209550" y="399098"/>
                  <a:pt x="211455" y="400050"/>
                  <a:pt x="211455" y="399098"/>
                </a:cubicBezTo>
                <a:cubicBezTo>
                  <a:pt x="206693" y="398145"/>
                  <a:pt x="199073" y="396240"/>
                  <a:pt x="195263" y="399098"/>
                </a:cubicBezTo>
                <a:cubicBezTo>
                  <a:pt x="194310" y="398145"/>
                  <a:pt x="192405" y="398145"/>
                  <a:pt x="192405" y="396240"/>
                </a:cubicBezTo>
                <a:cubicBezTo>
                  <a:pt x="189548" y="396240"/>
                  <a:pt x="186690" y="396240"/>
                  <a:pt x="186690" y="394335"/>
                </a:cubicBezTo>
                <a:cubicBezTo>
                  <a:pt x="185738" y="394335"/>
                  <a:pt x="185738" y="395288"/>
                  <a:pt x="184785" y="395288"/>
                </a:cubicBezTo>
                <a:cubicBezTo>
                  <a:pt x="184785" y="398145"/>
                  <a:pt x="190500" y="396240"/>
                  <a:pt x="191453" y="399098"/>
                </a:cubicBezTo>
                <a:cubicBezTo>
                  <a:pt x="182880" y="397193"/>
                  <a:pt x="175260" y="395288"/>
                  <a:pt x="165735" y="396240"/>
                </a:cubicBezTo>
                <a:cubicBezTo>
                  <a:pt x="165735" y="395288"/>
                  <a:pt x="166688" y="395288"/>
                  <a:pt x="166688" y="394335"/>
                </a:cubicBezTo>
                <a:cubicBezTo>
                  <a:pt x="165735" y="395288"/>
                  <a:pt x="159068" y="397193"/>
                  <a:pt x="158115" y="394335"/>
                </a:cubicBezTo>
                <a:cubicBezTo>
                  <a:pt x="160973" y="396240"/>
                  <a:pt x="161925" y="393383"/>
                  <a:pt x="164783" y="394335"/>
                </a:cubicBezTo>
                <a:cubicBezTo>
                  <a:pt x="163830" y="393383"/>
                  <a:pt x="162878" y="392430"/>
                  <a:pt x="160020" y="392430"/>
                </a:cubicBezTo>
                <a:cubicBezTo>
                  <a:pt x="160020" y="387668"/>
                  <a:pt x="165735" y="391478"/>
                  <a:pt x="166688" y="393383"/>
                </a:cubicBezTo>
                <a:cubicBezTo>
                  <a:pt x="171450" y="393383"/>
                  <a:pt x="171450" y="392430"/>
                  <a:pt x="174308" y="392430"/>
                </a:cubicBezTo>
                <a:cubicBezTo>
                  <a:pt x="173355" y="390525"/>
                  <a:pt x="169545" y="390525"/>
                  <a:pt x="167640" y="388620"/>
                </a:cubicBezTo>
                <a:cubicBezTo>
                  <a:pt x="166688" y="390525"/>
                  <a:pt x="160020" y="388620"/>
                  <a:pt x="155258" y="390525"/>
                </a:cubicBezTo>
                <a:cubicBezTo>
                  <a:pt x="152400" y="390525"/>
                  <a:pt x="160973" y="390525"/>
                  <a:pt x="160020" y="388620"/>
                </a:cubicBezTo>
                <a:cubicBezTo>
                  <a:pt x="160020" y="386715"/>
                  <a:pt x="158115" y="389573"/>
                  <a:pt x="158115" y="387668"/>
                </a:cubicBezTo>
                <a:cubicBezTo>
                  <a:pt x="160020" y="387668"/>
                  <a:pt x="162878" y="387668"/>
                  <a:pt x="164783" y="387668"/>
                </a:cubicBezTo>
                <a:cubicBezTo>
                  <a:pt x="164783" y="390525"/>
                  <a:pt x="160973" y="387668"/>
                  <a:pt x="160973" y="388620"/>
                </a:cubicBezTo>
                <a:cubicBezTo>
                  <a:pt x="163830" y="391478"/>
                  <a:pt x="170498" y="387668"/>
                  <a:pt x="172403" y="389573"/>
                </a:cubicBezTo>
                <a:cubicBezTo>
                  <a:pt x="170498" y="388620"/>
                  <a:pt x="176213" y="387668"/>
                  <a:pt x="177165" y="386715"/>
                </a:cubicBezTo>
                <a:cubicBezTo>
                  <a:pt x="179070" y="387668"/>
                  <a:pt x="177165" y="387668"/>
                  <a:pt x="177165" y="388620"/>
                </a:cubicBezTo>
                <a:cubicBezTo>
                  <a:pt x="180023" y="388620"/>
                  <a:pt x="178118" y="386715"/>
                  <a:pt x="180975" y="387668"/>
                </a:cubicBezTo>
                <a:cubicBezTo>
                  <a:pt x="180975" y="388620"/>
                  <a:pt x="178118" y="388620"/>
                  <a:pt x="179070" y="390525"/>
                </a:cubicBezTo>
                <a:cubicBezTo>
                  <a:pt x="177165" y="390525"/>
                  <a:pt x="176213" y="390525"/>
                  <a:pt x="175260" y="389573"/>
                </a:cubicBezTo>
                <a:cubicBezTo>
                  <a:pt x="173355" y="389573"/>
                  <a:pt x="173355" y="391478"/>
                  <a:pt x="173355" y="391478"/>
                </a:cubicBezTo>
                <a:cubicBezTo>
                  <a:pt x="176213" y="394335"/>
                  <a:pt x="182880" y="391478"/>
                  <a:pt x="184785" y="391478"/>
                </a:cubicBezTo>
                <a:cubicBezTo>
                  <a:pt x="184785" y="390525"/>
                  <a:pt x="182880" y="391478"/>
                  <a:pt x="180975" y="391478"/>
                </a:cubicBezTo>
                <a:cubicBezTo>
                  <a:pt x="184785" y="387668"/>
                  <a:pt x="190500" y="391478"/>
                  <a:pt x="194310" y="393383"/>
                </a:cubicBezTo>
                <a:cubicBezTo>
                  <a:pt x="196215" y="393383"/>
                  <a:pt x="195263" y="390525"/>
                  <a:pt x="198120" y="391478"/>
                </a:cubicBezTo>
                <a:cubicBezTo>
                  <a:pt x="198120" y="392430"/>
                  <a:pt x="196215" y="392430"/>
                  <a:pt x="196215" y="393383"/>
                </a:cubicBezTo>
                <a:cubicBezTo>
                  <a:pt x="203835" y="391478"/>
                  <a:pt x="214313" y="389573"/>
                  <a:pt x="221933" y="390525"/>
                </a:cubicBezTo>
                <a:cubicBezTo>
                  <a:pt x="221933" y="388620"/>
                  <a:pt x="217170" y="389573"/>
                  <a:pt x="217170" y="387668"/>
                </a:cubicBezTo>
                <a:cubicBezTo>
                  <a:pt x="220028" y="388620"/>
                  <a:pt x="222885" y="388620"/>
                  <a:pt x="222885" y="390525"/>
                </a:cubicBezTo>
                <a:cubicBezTo>
                  <a:pt x="227648" y="389573"/>
                  <a:pt x="235268" y="394335"/>
                  <a:pt x="240983" y="390525"/>
                </a:cubicBezTo>
                <a:cubicBezTo>
                  <a:pt x="240983" y="391478"/>
                  <a:pt x="243840" y="391478"/>
                  <a:pt x="245745" y="392430"/>
                </a:cubicBezTo>
                <a:cubicBezTo>
                  <a:pt x="247650" y="391478"/>
                  <a:pt x="246698" y="389573"/>
                  <a:pt x="248603" y="391478"/>
                </a:cubicBezTo>
                <a:cubicBezTo>
                  <a:pt x="250508" y="391478"/>
                  <a:pt x="246698" y="390525"/>
                  <a:pt x="247650" y="388620"/>
                </a:cubicBezTo>
                <a:cubicBezTo>
                  <a:pt x="250508" y="388620"/>
                  <a:pt x="249555" y="391478"/>
                  <a:pt x="252413" y="391478"/>
                </a:cubicBezTo>
                <a:cubicBezTo>
                  <a:pt x="253365" y="391478"/>
                  <a:pt x="252413" y="390525"/>
                  <a:pt x="251460" y="390525"/>
                </a:cubicBezTo>
                <a:cubicBezTo>
                  <a:pt x="254318" y="388620"/>
                  <a:pt x="266700" y="393383"/>
                  <a:pt x="268605" y="389573"/>
                </a:cubicBezTo>
                <a:cubicBezTo>
                  <a:pt x="269558" y="389573"/>
                  <a:pt x="269558" y="390525"/>
                  <a:pt x="269558" y="391478"/>
                </a:cubicBezTo>
                <a:cubicBezTo>
                  <a:pt x="271463" y="390525"/>
                  <a:pt x="276225" y="391478"/>
                  <a:pt x="280035" y="392430"/>
                </a:cubicBezTo>
                <a:cubicBezTo>
                  <a:pt x="282893" y="392430"/>
                  <a:pt x="278130" y="390525"/>
                  <a:pt x="280988" y="390525"/>
                </a:cubicBezTo>
                <a:cubicBezTo>
                  <a:pt x="284798" y="391478"/>
                  <a:pt x="296228" y="393383"/>
                  <a:pt x="296228" y="387668"/>
                </a:cubicBezTo>
                <a:cubicBezTo>
                  <a:pt x="299085" y="387668"/>
                  <a:pt x="296228" y="388620"/>
                  <a:pt x="297180" y="390525"/>
                </a:cubicBezTo>
                <a:cubicBezTo>
                  <a:pt x="297180" y="391478"/>
                  <a:pt x="299085" y="390525"/>
                  <a:pt x="299085" y="391478"/>
                </a:cubicBezTo>
                <a:cubicBezTo>
                  <a:pt x="300990" y="391478"/>
                  <a:pt x="299085" y="389573"/>
                  <a:pt x="300038" y="388620"/>
                </a:cubicBezTo>
                <a:cubicBezTo>
                  <a:pt x="304800" y="388620"/>
                  <a:pt x="309563" y="387668"/>
                  <a:pt x="311468" y="383858"/>
                </a:cubicBezTo>
                <a:cubicBezTo>
                  <a:pt x="310515" y="382905"/>
                  <a:pt x="309563" y="382905"/>
                  <a:pt x="308610" y="382905"/>
                </a:cubicBezTo>
                <a:cubicBezTo>
                  <a:pt x="307658" y="382905"/>
                  <a:pt x="307658" y="383858"/>
                  <a:pt x="307658" y="384810"/>
                </a:cubicBezTo>
                <a:cubicBezTo>
                  <a:pt x="306705" y="382905"/>
                  <a:pt x="304800" y="384810"/>
                  <a:pt x="303848" y="383858"/>
                </a:cubicBezTo>
                <a:cubicBezTo>
                  <a:pt x="302895" y="384810"/>
                  <a:pt x="302895" y="384810"/>
                  <a:pt x="304800" y="385763"/>
                </a:cubicBezTo>
                <a:cubicBezTo>
                  <a:pt x="302895" y="386715"/>
                  <a:pt x="301943" y="388620"/>
                  <a:pt x="299085" y="387668"/>
                </a:cubicBezTo>
                <a:cubicBezTo>
                  <a:pt x="300990" y="386715"/>
                  <a:pt x="302895" y="386715"/>
                  <a:pt x="300990" y="384810"/>
                </a:cubicBezTo>
                <a:cubicBezTo>
                  <a:pt x="303848" y="384810"/>
                  <a:pt x="304800" y="383858"/>
                  <a:pt x="306705" y="383858"/>
                </a:cubicBezTo>
                <a:cubicBezTo>
                  <a:pt x="306705" y="382905"/>
                  <a:pt x="303848" y="382905"/>
                  <a:pt x="301943" y="382905"/>
                </a:cubicBezTo>
                <a:cubicBezTo>
                  <a:pt x="305753" y="381953"/>
                  <a:pt x="300990" y="381000"/>
                  <a:pt x="300990" y="380048"/>
                </a:cubicBezTo>
                <a:cubicBezTo>
                  <a:pt x="299085" y="381953"/>
                  <a:pt x="300990" y="381000"/>
                  <a:pt x="298133" y="381000"/>
                </a:cubicBezTo>
                <a:cubicBezTo>
                  <a:pt x="298133" y="382905"/>
                  <a:pt x="301943" y="382905"/>
                  <a:pt x="303848" y="383858"/>
                </a:cubicBezTo>
                <a:cubicBezTo>
                  <a:pt x="302895" y="384810"/>
                  <a:pt x="300038" y="384810"/>
                  <a:pt x="299085" y="384810"/>
                </a:cubicBezTo>
                <a:cubicBezTo>
                  <a:pt x="299085" y="382905"/>
                  <a:pt x="297180" y="383858"/>
                  <a:pt x="296228" y="382905"/>
                </a:cubicBezTo>
                <a:cubicBezTo>
                  <a:pt x="297180" y="381953"/>
                  <a:pt x="298133" y="381953"/>
                  <a:pt x="298133" y="381000"/>
                </a:cubicBezTo>
                <a:cubicBezTo>
                  <a:pt x="296228" y="380048"/>
                  <a:pt x="291465" y="381000"/>
                  <a:pt x="288608" y="381000"/>
                </a:cubicBezTo>
                <a:cubicBezTo>
                  <a:pt x="288608" y="380048"/>
                  <a:pt x="289560" y="380048"/>
                  <a:pt x="290513" y="379095"/>
                </a:cubicBezTo>
                <a:cubicBezTo>
                  <a:pt x="286703" y="380048"/>
                  <a:pt x="283845" y="378143"/>
                  <a:pt x="283845" y="381000"/>
                </a:cubicBezTo>
                <a:cubicBezTo>
                  <a:pt x="281940" y="380048"/>
                  <a:pt x="280988" y="379095"/>
                  <a:pt x="279083" y="379095"/>
                </a:cubicBezTo>
                <a:cubicBezTo>
                  <a:pt x="278130" y="379095"/>
                  <a:pt x="279083" y="380048"/>
                  <a:pt x="279083" y="381000"/>
                </a:cubicBezTo>
                <a:cubicBezTo>
                  <a:pt x="277178" y="380048"/>
                  <a:pt x="275273" y="379095"/>
                  <a:pt x="273368" y="378143"/>
                </a:cubicBezTo>
                <a:cubicBezTo>
                  <a:pt x="271463" y="379095"/>
                  <a:pt x="264795" y="382905"/>
                  <a:pt x="261938" y="379095"/>
                </a:cubicBezTo>
                <a:cubicBezTo>
                  <a:pt x="260033" y="379095"/>
                  <a:pt x="259080" y="380048"/>
                  <a:pt x="260033" y="381000"/>
                </a:cubicBezTo>
                <a:cubicBezTo>
                  <a:pt x="257175" y="380048"/>
                  <a:pt x="255270" y="380048"/>
                  <a:pt x="249555" y="380048"/>
                </a:cubicBezTo>
                <a:cubicBezTo>
                  <a:pt x="248603" y="378143"/>
                  <a:pt x="252413" y="378143"/>
                  <a:pt x="255270" y="378143"/>
                </a:cubicBezTo>
                <a:cubicBezTo>
                  <a:pt x="254318" y="376238"/>
                  <a:pt x="251460" y="378143"/>
                  <a:pt x="249555" y="377190"/>
                </a:cubicBezTo>
                <a:cubicBezTo>
                  <a:pt x="248603" y="377190"/>
                  <a:pt x="246698" y="379095"/>
                  <a:pt x="248603" y="379095"/>
                </a:cubicBezTo>
                <a:cubicBezTo>
                  <a:pt x="247650" y="380048"/>
                  <a:pt x="246698" y="380048"/>
                  <a:pt x="244793" y="379095"/>
                </a:cubicBezTo>
                <a:cubicBezTo>
                  <a:pt x="243840" y="380048"/>
                  <a:pt x="240030" y="378143"/>
                  <a:pt x="238125" y="379095"/>
                </a:cubicBezTo>
                <a:cubicBezTo>
                  <a:pt x="240983" y="377190"/>
                  <a:pt x="241935" y="379095"/>
                  <a:pt x="244793" y="379095"/>
                </a:cubicBezTo>
                <a:cubicBezTo>
                  <a:pt x="243840" y="379095"/>
                  <a:pt x="242888" y="378143"/>
                  <a:pt x="242888" y="377190"/>
                </a:cubicBezTo>
                <a:cubicBezTo>
                  <a:pt x="239078" y="377190"/>
                  <a:pt x="235268" y="376238"/>
                  <a:pt x="233363" y="378143"/>
                </a:cubicBezTo>
                <a:cubicBezTo>
                  <a:pt x="233363" y="380048"/>
                  <a:pt x="236220" y="376238"/>
                  <a:pt x="236220" y="379095"/>
                </a:cubicBezTo>
                <a:cubicBezTo>
                  <a:pt x="232410" y="380048"/>
                  <a:pt x="230505" y="378143"/>
                  <a:pt x="226695" y="378143"/>
                </a:cubicBezTo>
                <a:cubicBezTo>
                  <a:pt x="225743" y="378143"/>
                  <a:pt x="226695" y="379095"/>
                  <a:pt x="226695" y="380048"/>
                </a:cubicBezTo>
                <a:cubicBezTo>
                  <a:pt x="213360" y="377190"/>
                  <a:pt x="200978" y="380048"/>
                  <a:pt x="188595" y="377190"/>
                </a:cubicBezTo>
                <a:cubicBezTo>
                  <a:pt x="188595" y="377190"/>
                  <a:pt x="188595" y="377190"/>
                  <a:pt x="188595" y="377190"/>
                </a:cubicBezTo>
                <a:cubicBezTo>
                  <a:pt x="188595" y="377190"/>
                  <a:pt x="188595" y="377190"/>
                  <a:pt x="188595" y="377190"/>
                </a:cubicBezTo>
                <a:cubicBezTo>
                  <a:pt x="187643" y="377190"/>
                  <a:pt x="185738" y="376238"/>
                  <a:pt x="184785" y="376238"/>
                </a:cubicBezTo>
                <a:cubicBezTo>
                  <a:pt x="179070" y="380048"/>
                  <a:pt x="169545" y="376238"/>
                  <a:pt x="161925" y="377190"/>
                </a:cubicBezTo>
                <a:cubicBezTo>
                  <a:pt x="166688" y="375285"/>
                  <a:pt x="173355" y="377190"/>
                  <a:pt x="176213" y="374333"/>
                </a:cubicBezTo>
                <a:cubicBezTo>
                  <a:pt x="178118" y="375285"/>
                  <a:pt x="175260" y="376238"/>
                  <a:pt x="177165" y="377190"/>
                </a:cubicBezTo>
                <a:cubicBezTo>
                  <a:pt x="179070" y="374333"/>
                  <a:pt x="185738" y="376238"/>
                  <a:pt x="187643" y="374333"/>
                </a:cubicBezTo>
                <a:cubicBezTo>
                  <a:pt x="190500" y="375285"/>
                  <a:pt x="186690" y="377190"/>
                  <a:pt x="188595" y="377190"/>
                </a:cubicBezTo>
                <a:cubicBezTo>
                  <a:pt x="188595" y="377190"/>
                  <a:pt x="188595" y="377190"/>
                  <a:pt x="188595" y="377190"/>
                </a:cubicBezTo>
                <a:cubicBezTo>
                  <a:pt x="190500" y="377190"/>
                  <a:pt x="191453" y="375285"/>
                  <a:pt x="193358" y="376238"/>
                </a:cubicBezTo>
                <a:cubicBezTo>
                  <a:pt x="191453" y="374333"/>
                  <a:pt x="195263" y="375285"/>
                  <a:pt x="194310" y="373380"/>
                </a:cubicBezTo>
                <a:cubicBezTo>
                  <a:pt x="196215" y="373380"/>
                  <a:pt x="196215" y="374333"/>
                  <a:pt x="196215" y="375285"/>
                </a:cubicBezTo>
                <a:cubicBezTo>
                  <a:pt x="199073" y="373380"/>
                  <a:pt x="200025" y="376238"/>
                  <a:pt x="203835" y="376238"/>
                </a:cubicBezTo>
                <a:cubicBezTo>
                  <a:pt x="205740" y="376238"/>
                  <a:pt x="202883" y="374333"/>
                  <a:pt x="201930" y="374333"/>
                </a:cubicBezTo>
                <a:cubicBezTo>
                  <a:pt x="202883" y="373380"/>
                  <a:pt x="205740" y="375285"/>
                  <a:pt x="205740" y="373380"/>
                </a:cubicBezTo>
                <a:cubicBezTo>
                  <a:pt x="212408" y="374333"/>
                  <a:pt x="217170" y="376238"/>
                  <a:pt x="222885" y="373380"/>
                </a:cubicBezTo>
                <a:lnTo>
                  <a:pt x="222885" y="375285"/>
                </a:lnTo>
                <a:cubicBezTo>
                  <a:pt x="224790" y="374333"/>
                  <a:pt x="224790" y="375285"/>
                  <a:pt x="226695" y="375285"/>
                </a:cubicBezTo>
                <a:cubicBezTo>
                  <a:pt x="228600" y="374333"/>
                  <a:pt x="224790" y="373380"/>
                  <a:pt x="223838" y="372428"/>
                </a:cubicBezTo>
                <a:cubicBezTo>
                  <a:pt x="225743" y="371475"/>
                  <a:pt x="226695" y="371475"/>
                  <a:pt x="225743" y="369570"/>
                </a:cubicBezTo>
                <a:cubicBezTo>
                  <a:pt x="227648" y="369570"/>
                  <a:pt x="230505" y="372428"/>
                  <a:pt x="230505" y="369570"/>
                </a:cubicBezTo>
                <a:cubicBezTo>
                  <a:pt x="233363" y="370523"/>
                  <a:pt x="230505" y="372428"/>
                  <a:pt x="229553" y="372428"/>
                </a:cubicBezTo>
                <a:cubicBezTo>
                  <a:pt x="233363" y="373380"/>
                  <a:pt x="234315" y="372428"/>
                  <a:pt x="236220" y="369570"/>
                </a:cubicBezTo>
                <a:cubicBezTo>
                  <a:pt x="237173" y="369570"/>
                  <a:pt x="239078" y="369570"/>
                  <a:pt x="239078" y="368618"/>
                </a:cubicBezTo>
                <a:cubicBezTo>
                  <a:pt x="241935" y="369570"/>
                  <a:pt x="238125" y="370523"/>
                  <a:pt x="236220" y="369570"/>
                </a:cubicBezTo>
                <a:cubicBezTo>
                  <a:pt x="233363" y="374333"/>
                  <a:pt x="245745" y="374333"/>
                  <a:pt x="247650" y="370523"/>
                </a:cubicBezTo>
                <a:cubicBezTo>
                  <a:pt x="251460" y="370523"/>
                  <a:pt x="246698" y="373380"/>
                  <a:pt x="251460" y="372428"/>
                </a:cubicBezTo>
                <a:cubicBezTo>
                  <a:pt x="251460" y="373380"/>
                  <a:pt x="249555" y="373380"/>
                  <a:pt x="248603" y="373380"/>
                </a:cubicBezTo>
                <a:cubicBezTo>
                  <a:pt x="251460" y="375285"/>
                  <a:pt x="253365" y="371475"/>
                  <a:pt x="255270" y="373380"/>
                </a:cubicBezTo>
                <a:cubicBezTo>
                  <a:pt x="256223" y="372428"/>
                  <a:pt x="255270" y="372428"/>
                  <a:pt x="256223" y="371475"/>
                </a:cubicBezTo>
                <a:cubicBezTo>
                  <a:pt x="260985" y="373380"/>
                  <a:pt x="261938" y="370523"/>
                  <a:pt x="265748" y="372428"/>
                </a:cubicBezTo>
                <a:cubicBezTo>
                  <a:pt x="265748" y="370523"/>
                  <a:pt x="269558" y="371475"/>
                  <a:pt x="271463" y="369570"/>
                </a:cubicBezTo>
                <a:cubicBezTo>
                  <a:pt x="273368" y="370523"/>
                  <a:pt x="271463" y="370523"/>
                  <a:pt x="270510" y="371475"/>
                </a:cubicBezTo>
                <a:cubicBezTo>
                  <a:pt x="272415" y="372428"/>
                  <a:pt x="277178" y="371475"/>
                  <a:pt x="276225" y="369570"/>
                </a:cubicBezTo>
                <a:cubicBezTo>
                  <a:pt x="280035" y="369570"/>
                  <a:pt x="277178" y="371475"/>
                  <a:pt x="280035" y="371475"/>
                </a:cubicBezTo>
                <a:cubicBezTo>
                  <a:pt x="283845" y="370523"/>
                  <a:pt x="281940" y="369570"/>
                  <a:pt x="284798" y="370523"/>
                </a:cubicBezTo>
                <a:cubicBezTo>
                  <a:pt x="287655" y="368618"/>
                  <a:pt x="282893" y="367665"/>
                  <a:pt x="282893" y="366713"/>
                </a:cubicBezTo>
                <a:cubicBezTo>
                  <a:pt x="285750" y="365760"/>
                  <a:pt x="285750" y="365760"/>
                  <a:pt x="287655" y="366713"/>
                </a:cubicBezTo>
                <a:cubicBezTo>
                  <a:pt x="288608" y="365760"/>
                  <a:pt x="291465" y="365760"/>
                  <a:pt x="292418" y="364808"/>
                </a:cubicBezTo>
                <a:cubicBezTo>
                  <a:pt x="292418" y="363855"/>
                  <a:pt x="291465" y="365760"/>
                  <a:pt x="289560" y="364808"/>
                </a:cubicBezTo>
                <a:cubicBezTo>
                  <a:pt x="290513" y="361950"/>
                  <a:pt x="290513" y="363855"/>
                  <a:pt x="288608" y="361950"/>
                </a:cubicBezTo>
                <a:cubicBezTo>
                  <a:pt x="293370" y="362903"/>
                  <a:pt x="296228" y="361950"/>
                  <a:pt x="300038" y="364808"/>
                </a:cubicBezTo>
                <a:cubicBezTo>
                  <a:pt x="302895" y="362903"/>
                  <a:pt x="307658" y="361950"/>
                  <a:pt x="312420" y="360998"/>
                </a:cubicBezTo>
                <a:cubicBezTo>
                  <a:pt x="310515" y="363855"/>
                  <a:pt x="301943" y="361950"/>
                  <a:pt x="303848" y="364808"/>
                </a:cubicBezTo>
                <a:cubicBezTo>
                  <a:pt x="306705" y="365760"/>
                  <a:pt x="310515" y="366713"/>
                  <a:pt x="310515" y="369570"/>
                </a:cubicBezTo>
                <a:cubicBezTo>
                  <a:pt x="306705" y="369570"/>
                  <a:pt x="304800" y="366713"/>
                  <a:pt x="298133" y="366713"/>
                </a:cubicBezTo>
                <a:cubicBezTo>
                  <a:pt x="299085" y="368618"/>
                  <a:pt x="303848" y="367665"/>
                  <a:pt x="304800" y="369570"/>
                </a:cubicBezTo>
                <a:cubicBezTo>
                  <a:pt x="300990" y="370523"/>
                  <a:pt x="292418" y="367665"/>
                  <a:pt x="287655" y="369570"/>
                </a:cubicBezTo>
                <a:cubicBezTo>
                  <a:pt x="288608" y="370523"/>
                  <a:pt x="292418" y="372428"/>
                  <a:pt x="289560" y="373380"/>
                </a:cubicBezTo>
                <a:cubicBezTo>
                  <a:pt x="292418" y="375285"/>
                  <a:pt x="296228" y="373380"/>
                  <a:pt x="300990" y="373380"/>
                </a:cubicBezTo>
                <a:cubicBezTo>
                  <a:pt x="300990" y="372428"/>
                  <a:pt x="300038" y="372428"/>
                  <a:pt x="300038" y="371475"/>
                </a:cubicBezTo>
                <a:cubicBezTo>
                  <a:pt x="301943" y="371475"/>
                  <a:pt x="302895" y="372428"/>
                  <a:pt x="302895" y="370523"/>
                </a:cubicBezTo>
                <a:cubicBezTo>
                  <a:pt x="303848" y="371475"/>
                  <a:pt x="305753" y="371475"/>
                  <a:pt x="307658" y="372428"/>
                </a:cubicBezTo>
                <a:cubicBezTo>
                  <a:pt x="308610" y="372428"/>
                  <a:pt x="308610" y="371475"/>
                  <a:pt x="307658" y="371475"/>
                </a:cubicBezTo>
                <a:cubicBezTo>
                  <a:pt x="313373" y="372428"/>
                  <a:pt x="318135" y="372428"/>
                  <a:pt x="325755" y="372428"/>
                </a:cubicBezTo>
                <a:cubicBezTo>
                  <a:pt x="326708" y="372428"/>
                  <a:pt x="325755" y="371475"/>
                  <a:pt x="327660" y="371475"/>
                </a:cubicBezTo>
                <a:cubicBezTo>
                  <a:pt x="326708" y="370523"/>
                  <a:pt x="325755" y="370523"/>
                  <a:pt x="323850" y="370523"/>
                </a:cubicBezTo>
                <a:cubicBezTo>
                  <a:pt x="327660" y="369570"/>
                  <a:pt x="324803" y="367665"/>
                  <a:pt x="321945" y="367665"/>
                </a:cubicBezTo>
                <a:cubicBezTo>
                  <a:pt x="320993" y="368618"/>
                  <a:pt x="322898" y="370523"/>
                  <a:pt x="320040" y="370523"/>
                </a:cubicBezTo>
                <a:cubicBezTo>
                  <a:pt x="318135" y="369570"/>
                  <a:pt x="320993" y="367665"/>
                  <a:pt x="319088" y="366713"/>
                </a:cubicBezTo>
                <a:cubicBezTo>
                  <a:pt x="316230" y="366713"/>
                  <a:pt x="318135" y="369570"/>
                  <a:pt x="317183" y="369570"/>
                </a:cubicBezTo>
                <a:cubicBezTo>
                  <a:pt x="312420" y="367665"/>
                  <a:pt x="316230" y="364808"/>
                  <a:pt x="310515" y="365760"/>
                </a:cubicBezTo>
                <a:cubicBezTo>
                  <a:pt x="309563" y="363855"/>
                  <a:pt x="313373" y="364808"/>
                  <a:pt x="315278" y="364808"/>
                </a:cubicBezTo>
                <a:cubicBezTo>
                  <a:pt x="316230" y="364808"/>
                  <a:pt x="316230" y="365760"/>
                  <a:pt x="316230" y="366713"/>
                </a:cubicBezTo>
                <a:cubicBezTo>
                  <a:pt x="323850" y="367665"/>
                  <a:pt x="321945" y="360998"/>
                  <a:pt x="314325" y="362903"/>
                </a:cubicBezTo>
                <a:cubicBezTo>
                  <a:pt x="314325" y="361950"/>
                  <a:pt x="315278" y="361950"/>
                  <a:pt x="314325" y="361950"/>
                </a:cubicBezTo>
                <a:cubicBezTo>
                  <a:pt x="314325" y="361950"/>
                  <a:pt x="320993" y="360998"/>
                  <a:pt x="320993" y="362903"/>
                </a:cubicBezTo>
                <a:cubicBezTo>
                  <a:pt x="322898" y="361950"/>
                  <a:pt x="319088" y="360998"/>
                  <a:pt x="321945" y="360045"/>
                </a:cubicBezTo>
                <a:cubicBezTo>
                  <a:pt x="315278" y="360998"/>
                  <a:pt x="314325" y="358140"/>
                  <a:pt x="307658" y="359093"/>
                </a:cubicBezTo>
                <a:cubicBezTo>
                  <a:pt x="307658" y="360045"/>
                  <a:pt x="303848" y="360998"/>
                  <a:pt x="305753" y="360998"/>
                </a:cubicBezTo>
                <a:cubicBezTo>
                  <a:pt x="300990" y="360998"/>
                  <a:pt x="296228" y="360045"/>
                  <a:pt x="291465" y="360045"/>
                </a:cubicBezTo>
                <a:cubicBezTo>
                  <a:pt x="294323" y="359093"/>
                  <a:pt x="295275" y="358140"/>
                  <a:pt x="292418" y="357188"/>
                </a:cubicBezTo>
                <a:cubicBezTo>
                  <a:pt x="295275" y="357188"/>
                  <a:pt x="296228" y="358140"/>
                  <a:pt x="295275" y="359093"/>
                </a:cubicBezTo>
                <a:cubicBezTo>
                  <a:pt x="297180" y="358140"/>
                  <a:pt x="300038" y="358140"/>
                  <a:pt x="299085" y="360045"/>
                </a:cubicBezTo>
                <a:cubicBezTo>
                  <a:pt x="301943" y="360045"/>
                  <a:pt x="300038" y="358140"/>
                  <a:pt x="301943" y="358140"/>
                </a:cubicBezTo>
                <a:cubicBezTo>
                  <a:pt x="301943" y="356235"/>
                  <a:pt x="296228" y="359093"/>
                  <a:pt x="296228" y="357188"/>
                </a:cubicBezTo>
                <a:cubicBezTo>
                  <a:pt x="295275" y="355283"/>
                  <a:pt x="300038" y="356235"/>
                  <a:pt x="300038" y="355283"/>
                </a:cubicBezTo>
                <a:cubicBezTo>
                  <a:pt x="300038" y="354330"/>
                  <a:pt x="297180" y="354330"/>
                  <a:pt x="297180" y="353378"/>
                </a:cubicBezTo>
                <a:cubicBezTo>
                  <a:pt x="298133" y="355283"/>
                  <a:pt x="293370" y="355283"/>
                  <a:pt x="289560" y="354330"/>
                </a:cubicBezTo>
                <a:cubicBezTo>
                  <a:pt x="293370" y="356235"/>
                  <a:pt x="290513" y="356235"/>
                  <a:pt x="287655" y="357188"/>
                </a:cubicBezTo>
                <a:cubicBezTo>
                  <a:pt x="289560" y="353378"/>
                  <a:pt x="277178" y="354330"/>
                  <a:pt x="276225" y="357188"/>
                </a:cubicBezTo>
                <a:cubicBezTo>
                  <a:pt x="272415" y="358140"/>
                  <a:pt x="272415" y="356235"/>
                  <a:pt x="270510" y="356235"/>
                </a:cubicBezTo>
                <a:cubicBezTo>
                  <a:pt x="270510" y="355283"/>
                  <a:pt x="272415" y="355283"/>
                  <a:pt x="272415" y="354330"/>
                </a:cubicBezTo>
                <a:cubicBezTo>
                  <a:pt x="271463" y="352425"/>
                  <a:pt x="270510" y="355283"/>
                  <a:pt x="268605" y="354330"/>
                </a:cubicBezTo>
                <a:cubicBezTo>
                  <a:pt x="267653" y="354330"/>
                  <a:pt x="268605" y="356235"/>
                  <a:pt x="266700" y="356235"/>
                </a:cubicBezTo>
                <a:cubicBezTo>
                  <a:pt x="268605" y="357188"/>
                  <a:pt x="269558" y="357188"/>
                  <a:pt x="271463" y="358140"/>
                </a:cubicBezTo>
                <a:cubicBezTo>
                  <a:pt x="271463" y="359093"/>
                  <a:pt x="270510" y="360045"/>
                  <a:pt x="270510" y="361950"/>
                </a:cubicBezTo>
                <a:cubicBezTo>
                  <a:pt x="271463" y="362903"/>
                  <a:pt x="272415" y="362903"/>
                  <a:pt x="274320" y="362903"/>
                </a:cubicBezTo>
                <a:cubicBezTo>
                  <a:pt x="270510" y="360045"/>
                  <a:pt x="280035" y="362903"/>
                  <a:pt x="280035" y="360998"/>
                </a:cubicBezTo>
                <a:cubicBezTo>
                  <a:pt x="279083" y="362903"/>
                  <a:pt x="284798" y="362903"/>
                  <a:pt x="286703" y="362903"/>
                </a:cubicBezTo>
                <a:cubicBezTo>
                  <a:pt x="287655" y="360998"/>
                  <a:pt x="285750" y="361950"/>
                  <a:pt x="285750" y="360045"/>
                </a:cubicBezTo>
                <a:cubicBezTo>
                  <a:pt x="289560" y="360998"/>
                  <a:pt x="286703" y="361950"/>
                  <a:pt x="288608" y="363855"/>
                </a:cubicBezTo>
                <a:lnTo>
                  <a:pt x="281940" y="363855"/>
                </a:lnTo>
                <a:cubicBezTo>
                  <a:pt x="281940" y="364808"/>
                  <a:pt x="282893" y="365760"/>
                  <a:pt x="283845" y="365760"/>
                </a:cubicBezTo>
                <a:cubicBezTo>
                  <a:pt x="284798" y="367665"/>
                  <a:pt x="280988" y="366713"/>
                  <a:pt x="280988" y="367665"/>
                </a:cubicBezTo>
                <a:cubicBezTo>
                  <a:pt x="278130" y="366713"/>
                  <a:pt x="283845" y="366713"/>
                  <a:pt x="281940" y="364808"/>
                </a:cubicBezTo>
                <a:cubicBezTo>
                  <a:pt x="280988" y="364808"/>
                  <a:pt x="280988" y="365760"/>
                  <a:pt x="280988" y="365760"/>
                </a:cubicBezTo>
                <a:cubicBezTo>
                  <a:pt x="280988" y="364808"/>
                  <a:pt x="275273" y="363855"/>
                  <a:pt x="277178" y="366713"/>
                </a:cubicBezTo>
                <a:cubicBezTo>
                  <a:pt x="275273" y="366713"/>
                  <a:pt x="275273" y="365760"/>
                  <a:pt x="274320" y="364808"/>
                </a:cubicBezTo>
                <a:cubicBezTo>
                  <a:pt x="271463" y="364808"/>
                  <a:pt x="268605" y="366713"/>
                  <a:pt x="266700" y="364808"/>
                </a:cubicBezTo>
                <a:cubicBezTo>
                  <a:pt x="265748" y="364808"/>
                  <a:pt x="266700" y="365760"/>
                  <a:pt x="266700" y="366713"/>
                </a:cubicBezTo>
                <a:cubicBezTo>
                  <a:pt x="261938" y="364808"/>
                  <a:pt x="253365" y="365760"/>
                  <a:pt x="249555" y="367665"/>
                </a:cubicBezTo>
                <a:cubicBezTo>
                  <a:pt x="243840" y="366713"/>
                  <a:pt x="241935" y="367665"/>
                  <a:pt x="232410" y="365760"/>
                </a:cubicBezTo>
                <a:cubicBezTo>
                  <a:pt x="232410" y="366713"/>
                  <a:pt x="233363" y="366713"/>
                  <a:pt x="233363" y="367665"/>
                </a:cubicBezTo>
                <a:cubicBezTo>
                  <a:pt x="231458" y="365760"/>
                  <a:pt x="228600" y="367665"/>
                  <a:pt x="227648" y="364808"/>
                </a:cubicBezTo>
                <a:cubicBezTo>
                  <a:pt x="226695" y="364808"/>
                  <a:pt x="226695" y="365760"/>
                  <a:pt x="224790" y="365760"/>
                </a:cubicBezTo>
                <a:cubicBezTo>
                  <a:pt x="223838" y="365760"/>
                  <a:pt x="222885" y="367665"/>
                  <a:pt x="223838" y="367665"/>
                </a:cubicBezTo>
                <a:cubicBezTo>
                  <a:pt x="221933" y="368618"/>
                  <a:pt x="221933" y="365760"/>
                  <a:pt x="220980" y="364808"/>
                </a:cubicBezTo>
                <a:cubicBezTo>
                  <a:pt x="221933" y="364808"/>
                  <a:pt x="226695" y="363855"/>
                  <a:pt x="227648" y="365760"/>
                </a:cubicBezTo>
                <a:cubicBezTo>
                  <a:pt x="229553" y="364808"/>
                  <a:pt x="234315" y="364808"/>
                  <a:pt x="236220" y="363855"/>
                </a:cubicBezTo>
                <a:cubicBezTo>
                  <a:pt x="238125" y="363855"/>
                  <a:pt x="238125" y="364808"/>
                  <a:pt x="238125" y="365760"/>
                </a:cubicBezTo>
                <a:cubicBezTo>
                  <a:pt x="243840" y="363855"/>
                  <a:pt x="250508" y="365760"/>
                  <a:pt x="253365" y="362903"/>
                </a:cubicBezTo>
                <a:cubicBezTo>
                  <a:pt x="250508" y="361950"/>
                  <a:pt x="245745" y="362903"/>
                  <a:pt x="240983" y="362903"/>
                </a:cubicBezTo>
                <a:cubicBezTo>
                  <a:pt x="241935" y="360998"/>
                  <a:pt x="247650" y="361950"/>
                  <a:pt x="249555" y="360998"/>
                </a:cubicBezTo>
                <a:cubicBezTo>
                  <a:pt x="248603" y="360045"/>
                  <a:pt x="243840" y="360998"/>
                  <a:pt x="246698" y="359093"/>
                </a:cubicBezTo>
                <a:cubicBezTo>
                  <a:pt x="243840" y="359093"/>
                  <a:pt x="243840" y="360045"/>
                  <a:pt x="241935" y="359093"/>
                </a:cubicBezTo>
                <a:cubicBezTo>
                  <a:pt x="247650" y="360045"/>
                  <a:pt x="251460" y="355283"/>
                  <a:pt x="244793" y="354330"/>
                </a:cubicBezTo>
                <a:cubicBezTo>
                  <a:pt x="241935" y="354330"/>
                  <a:pt x="245745" y="356235"/>
                  <a:pt x="243840" y="357188"/>
                </a:cubicBezTo>
                <a:cubicBezTo>
                  <a:pt x="241935" y="357188"/>
                  <a:pt x="241935" y="356235"/>
                  <a:pt x="241935" y="355283"/>
                </a:cubicBezTo>
                <a:cubicBezTo>
                  <a:pt x="239078" y="357188"/>
                  <a:pt x="237173" y="354330"/>
                  <a:pt x="236220" y="356235"/>
                </a:cubicBezTo>
                <a:cubicBezTo>
                  <a:pt x="232410" y="356235"/>
                  <a:pt x="236220" y="354330"/>
                  <a:pt x="235268" y="352425"/>
                </a:cubicBezTo>
                <a:cubicBezTo>
                  <a:pt x="236220" y="353378"/>
                  <a:pt x="239078" y="356235"/>
                  <a:pt x="240030" y="354330"/>
                </a:cubicBezTo>
                <a:cubicBezTo>
                  <a:pt x="240030" y="354330"/>
                  <a:pt x="236220" y="352425"/>
                  <a:pt x="240983" y="352425"/>
                </a:cubicBezTo>
                <a:cubicBezTo>
                  <a:pt x="240030" y="351473"/>
                  <a:pt x="236220" y="352425"/>
                  <a:pt x="236220" y="350520"/>
                </a:cubicBezTo>
                <a:cubicBezTo>
                  <a:pt x="239078" y="349568"/>
                  <a:pt x="240030" y="351473"/>
                  <a:pt x="240983" y="350520"/>
                </a:cubicBezTo>
                <a:cubicBezTo>
                  <a:pt x="240983" y="349568"/>
                  <a:pt x="240030" y="349568"/>
                  <a:pt x="239078" y="349568"/>
                </a:cubicBezTo>
                <a:cubicBezTo>
                  <a:pt x="239078" y="348615"/>
                  <a:pt x="243840" y="349568"/>
                  <a:pt x="243840" y="347663"/>
                </a:cubicBezTo>
                <a:cubicBezTo>
                  <a:pt x="245745" y="348615"/>
                  <a:pt x="242888" y="349568"/>
                  <a:pt x="244793" y="350520"/>
                </a:cubicBezTo>
                <a:cubicBezTo>
                  <a:pt x="246698" y="349568"/>
                  <a:pt x="249555" y="349568"/>
                  <a:pt x="249555" y="351473"/>
                </a:cubicBezTo>
                <a:cubicBezTo>
                  <a:pt x="251460" y="351473"/>
                  <a:pt x="251460" y="350520"/>
                  <a:pt x="251460" y="349568"/>
                </a:cubicBezTo>
                <a:cubicBezTo>
                  <a:pt x="255270" y="350520"/>
                  <a:pt x="258128" y="349568"/>
                  <a:pt x="260985" y="350520"/>
                </a:cubicBezTo>
                <a:cubicBezTo>
                  <a:pt x="260985" y="351473"/>
                  <a:pt x="258128" y="350520"/>
                  <a:pt x="257175" y="351473"/>
                </a:cubicBezTo>
                <a:cubicBezTo>
                  <a:pt x="258128" y="356235"/>
                  <a:pt x="263843" y="349568"/>
                  <a:pt x="265748" y="351473"/>
                </a:cubicBezTo>
                <a:cubicBezTo>
                  <a:pt x="265748" y="352425"/>
                  <a:pt x="262890" y="351473"/>
                  <a:pt x="262890" y="352425"/>
                </a:cubicBezTo>
                <a:cubicBezTo>
                  <a:pt x="263843" y="353378"/>
                  <a:pt x="265748" y="353378"/>
                  <a:pt x="267653" y="354330"/>
                </a:cubicBezTo>
                <a:cubicBezTo>
                  <a:pt x="268605" y="354330"/>
                  <a:pt x="267653" y="352425"/>
                  <a:pt x="269558" y="352425"/>
                </a:cubicBezTo>
                <a:cubicBezTo>
                  <a:pt x="269558" y="351473"/>
                  <a:pt x="267653" y="351473"/>
                  <a:pt x="267653" y="352425"/>
                </a:cubicBezTo>
                <a:cubicBezTo>
                  <a:pt x="266700" y="352425"/>
                  <a:pt x="273368" y="352425"/>
                  <a:pt x="272415" y="351473"/>
                </a:cubicBezTo>
                <a:cubicBezTo>
                  <a:pt x="272415" y="351473"/>
                  <a:pt x="274320" y="354330"/>
                  <a:pt x="271463" y="353378"/>
                </a:cubicBezTo>
                <a:cubicBezTo>
                  <a:pt x="271463" y="355283"/>
                  <a:pt x="273368" y="355283"/>
                  <a:pt x="273368" y="356235"/>
                </a:cubicBezTo>
                <a:cubicBezTo>
                  <a:pt x="276225" y="356235"/>
                  <a:pt x="276225" y="355283"/>
                  <a:pt x="279083" y="355283"/>
                </a:cubicBezTo>
                <a:cubicBezTo>
                  <a:pt x="278130" y="353378"/>
                  <a:pt x="276225" y="355283"/>
                  <a:pt x="275273" y="354330"/>
                </a:cubicBezTo>
                <a:cubicBezTo>
                  <a:pt x="275273" y="353378"/>
                  <a:pt x="277178" y="353378"/>
                  <a:pt x="278130" y="353378"/>
                </a:cubicBezTo>
                <a:cubicBezTo>
                  <a:pt x="280035" y="353378"/>
                  <a:pt x="277178" y="350520"/>
                  <a:pt x="280035" y="351473"/>
                </a:cubicBezTo>
                <a:cubicBezTo>
                  <a:pt x="280035" y="352425"/>
                  <a:pt x="280035" y="353378"/>
                  <a:pt x="278130" y="353378"/>
                </a:cubicBezTo>
                <a:cubicBezTo>
                  <a:pt x="279083" y="355283"/>
                  <a:pt x="283845" y="354330"/>
                  <a:pt x="287655" y="354330"/>
                </a:cubicBezTo>
                <a:cubicBezTo>
                  <a:pt x="288608" y="353378"/>
                  <a:pt x="289560" y="351473"/>
                  <a:pt x="287655" y="350520"/>
                </a:cubicBezTo>
                <a:cubicBezTo>
                  <a:pt x="289560" y="350520"/>
                  <a:pt x="291465" y="352425"/>
                  <a:pt x="289560" y="353378"/>
                </a:cubicBezTo>
                <a:cubicBezTo>
                  <a:pt x="291465" y="355283"/>
                  <a:pt x="294323" y="353378"/>
                  <a:pt x="295275" y="352425"/>
                </a:cubicBezTo>
                <a:cubicBezTo>
                  <a:pt x="292418" y="352425"/>
                  <a:pt x="294323" y="350520"/>
                  <a:pt x="293370" y="350520"/>
                </a:cubicBezTo>
                <a:cubicBezTo>
                  <a:pt x="295275" y="349568"/>
                  <a:pt x="294323" y="352425"/>
                  <a:pt x="298133" y="352425"/>
                </a:cubicBezTo>
                <a:cubicBezTo>
                  <a:pt x="300990" y="351473"/>
                  <a:pt x="297180" y="348615"/>
                  <a:pt x="301943" y="347663"/>
                </a:cubicBezTo>
                <a:cubicBezTo>
                  <a:pt x="301943" y="346710"/>
                  <a:pt x="297180" y="347663"/>
                  <a:pt x="298133" y="348615"/>
                </a:cubicBezTo>
                <a:cubicBezTo>
                  <a:pt x="296228" y="348615"/>
                  <a:pt x="296228" y="347663"/>
                  <a:pt x="297180" y="346710"/>
                </a:cubicBezTo>
                <a:cubicBezTo>
                  <a:pt x="295275" y="346710"/>
                  <a:pt x="295275" y="346710"/>
                  <a:pt x="295275" y="347663"/>
                </a:cubicBezTo>
                <a:cubicBezTo>
                  <a:pt x="293370" y="347663"/>
                  <a:pt x="293370" y="346710"/>
                  <a:pt x="294323" y="345758"/>
                </a:cubicBezTo>
                <a:cubicBezTo>
                  <a:pt x="288608" y="344805"/>
                  <a:pt x="284798" y="344805"/>
                  <a:pt x="280035" y="343853"/>
                </a:cubicBezTo>
                <a:cubicBezTo>
                  <a:pt x="279083" y="341948"/>
                  <a:pt x="280988" y="342900"/>
                  <a:pt x="280988" y="340995"/>
                </a:cubicBezTo>
                <a:cubicBezTo>
                  <a:pt x="284798" y="342900"/>
                  <a:pt x="288608" y="340043"/>
                  <a:pt x="291465" y="341948"/>
                </a:cubicBezTo>
                <a:cubicBezTo>
                  <a:pt x="288608" y="337185"/>
                  <a:pt x="277178" y="336233"/>
                  <a:pt x="270510" y="335280"/>
                </a:cubicBezTo>
                <a:cubicBezTo>
                  <a:pt x="269558" y="336233"/>
                  <a:pt x="270510" y="337185"/>
                  <a:pt x="269558" y="338138"/>
                </a:cubicBezTo>
                <a:cubicBezTo>
                  <a:pt x="268605" y="338138"/>
                  <a:pt x="267653" y="337185"/>
                  <a:pt x="268605" y="337185"/>
                </a:cubicBezTo>
                <a:cubicBezTo>
                  <a:pt x="267653" y="335280"/>
                  <a:pt x="266700" y="337185"/>
                  <a:pt x="264795" y="335280"/>
                </a:cubicBezTo>
                <a:cubicBezTo>
                  <a:pt x="264795" y="334328"/>
                  <a:pt x="266700" y="334328"/>
                  <a:pt x="267653" y="334328"/>
                </a:cubicBezTo>
                <a:cubicBezTo>
                  <a:pt x="263843" y="334328"/>
                  <a:pt x="258128" y="330518"/>
                  <a:pt x="257175" y="333375"/>
                </a:cubicBezTo>
                <a:cubicBezTo>
                  <a:pt x="256223" y="332423"/>
                  <a:pt x="258128" y="331470"/>
                  <a:pt x="258128" y="330518"/>
                </a:cubicBezTo>
                <a:cubicBezTo>
                  <a:pt x="248603" y="331470"/>
                  <a:pt x="249555" y="331470"/>
                  <a:pt x="239078" y="331470"/>
                </a:cubicBezTo>
                <a:cubicBezTo>
                  <a:pt x="241935" y="330518"/>
                  <a:pt x="241935" y="328613"/>
                  <a:pt x="238125" y="329565"/>
                </a:cubicBezTo>
                <a:cubicBezTo>
                  <a:pt x="237173" y="326708"/>
                  <a:pt x="241935" y="328613"/>
                  <a:pt x="242888" y="327660"/>
                </a:cubicBezTo>
                <a:cubicBezTo>
                  <a:pt x="241935" y="326708"/>
                  <a:pt x="236220" y="327660"/>
                  <a:pt x="236220" y="328613"/>
                </a:cubicBezTo>
                <a:cubicBezTo>
                  <a:pt x="235268" y="327660"/>
                  <a:pt x="233363" y="327660"/>
                  <a:pt x="232410" y="325755"/>
                </a:cubicBezTo>
                <a:cubicBezTo>
                  <a:pt x="231458" y="326708"/>
                  <a:pt x="227648" y="326708"/>
                  <a:pt x="228600" y="327660"/>
                </a:cubicBezTo>
                <a:cubicBezTo>
                  <a:pt x="225743" y="326708"/>
                  <a:pt x="223838" y="327660"/>
                  <a:pt x="220980" y="326708"/>
                </a:cubicBezTo>
                <a:cubicBezTo>
                  <a:pt x="220980" y="325755"/>
                  <a:pt x="222885" y="323850"/>
                  <a:pt x="219075" y="323850"/>
                </a:cubicBezTo>
                <a:cubicBezTo>
                  <a:pt x="219075" y="322898"/>
                  <a:pt x="220980" y="322898"/>
                  <a:pt x="220028" y="320993"/>
                </a:cubicBezTo>
                <a:cubicBezTo>
                  <a:pt x="221933" y="321945"/>
                  <a:pt x="227648" y="322898"/>
                  <a:pt x="228600" y="320040"/>
                </a:cubicBezTo>
                <a:cubicBezTo>
                  <a:pt x="235268" y="323850"/>
                  <a:pt x="237173" y="323850"/>
                  <a:pt x="247650" y="321945"/>
                </a:cubicBezTo>
                <a:cubicBezTo>
                  <a:pt x="248603" y="322898"/>
                  <a:pt x="245745" y="322898"/>
                  <a:pt x="245745" y="323850"/>
                </a:cubicBezTo>
                <a:cubicBezTo>
                  <a:pt x="246698" y="323850"/>
                  <a:pt x="246698" y="323850"/>
                  <a:pt x="246698" y="324803"/>
                </a:cubicBezTo>
                <a:cubicBezTo>
                  <a:pt x="248603" y="324803"/>
                  <a:pt x="248603" y="323850"/>
                  <a:pt x="247650" y="321945"/>
                </a:cubicBezTo>
                <a:cubicBezTo>
                  <a:pt x="249555" y="321945"/>
                  <a:pt x="248603" y="323850"/>
                  <a:pt x="250508" y="323850"/>
                </a:cubicBezTo>
                <a:cubicBezTo>
                  <a:pt x="252413" y="322898"/>
                  <a:pt x="251460" y="322898"/>
                  <a:pt x="251460" y="321945"/>
                </a:cubicBezTo>
                <a:cubicBezTo>
                  <a:pt x="255270" y="324803"/>
                  <a:pt x="258128" y="320993"/>
                  <a:pt x="260033" y="324803"/>
                </a:cubicBezTo>
                <a:cubicBezTo>
                  <a:pt x="263843" y="324803"/>
                  <a:pt x="264795" y="323850"/>
                  <a:pt x="268605" y="322898"/>
                </a:cubicBezTo>
                <a:cubicBezTo>
                  <a:pt x="269558" y="323850"/>
                  <a:pt x="269558" y="324803"/>
                  <a:pt x="271463" y="324803"/>
                </a:cubicBezTo>
                <a:cubicBezTo>
                  <a:pt x="272415" y="323850"/>
                  <a:pt x="269558" y="321945"/>
                  <a:pt x="271463" y="320993"/>
                </a:cubicBezTo>
                <a:cubicBezTo>
                  <a:pt x="273368" y="320993"/>
                  <a:pt x="272415" y="321945"/>
                  <a:pt x="275273" y="321945"/>
                </a:cubicBezTo>
                <a:cubicBezTo>
                  <a:pt x="273368" y="322898"/>
                  <a:pt x="273368" y="324803"/>
                  <a:pt x="277178" y="324803"/>
                </a:cubicBezTo>
                <a:cubicBezTo>
                  <a:pt x="275273" y="322898"/>
                  <a:pt x="275273" y="321945"/>
                  <a:pt x="278130" y="320993"/>
                </a:cubicBezTo>
                <a:cubicBezTo>
                  <a:pt x="276225" y="324803"/>
                  <a:pt x="282893" y="322898"/>
                  <a:pt x="283845" y="322898"/>
                </a:cubicBezTo>
                <a:cubicBezTo>
                  <a:pt x="284798" y="322898"/>
                  <a:pt x="282893" y="324803"/>
                  <a:pt x="286703" y="324803"/>
                </a:cubicBezTo>
                <a:cubicBezTo>
                  <a:pt x="288608" y="321945"/>
                  <a:pt x="282893" y="320040"/>
                  <a:pt x="279083" y="321945"/>
                </a:cubicBezTo>
                <a:cubicBezTo>
                  <a:pt x="280988" y="319088"/>
                  <a:pt x="285750" y="321945"/>
                  <a:pt x="287655" y="320993"/>
                </a:cubicBezTo>
                <a:cubicBezTo>
                  <a:pt x="288608" y="321945"/>
                  <a:pt x="288608" y="324803"/>
                  <a:pt x="291465" y="325755"/>
                </a:cubicBezTo>
                <a:cubicBezTo>
                  <a:pt x="293370" y="325755"/>
                  <a:pt x="295275" y="324803"/>
                  <a:pt x="294323" y="322898"/>
                </a:cubicBezTo>
                <a:cubicBezTo>
                  <a:pt x="291465" y="322898"/>
                  <a:pt x="292418" y="324803"/>
                  <a:pt x="291465" y="324803"/>
                </a:cubicBezTo>
                <a:cubicBezTo>
                  <a:pt x="286703" y="322898"/>
                  <a:pt x="296228" y="321945"/>
                  <a:pt x="291465" y="321945"/>
                </a:cubicBezTo>
                <a:cubicBezTo>
                  <a:pt x="292418" y="320993"/>
                  <a:pt x="296228" y="321945"/>
                  <a:pt x="299085" y="320993"/>
                </a:cubicBezTo>
                <a:cubicBezTo>
                  <a:pt x="299085" y="321945"/>
                  <a:pt x="293370" y="321945"/>
                  <a:pt x="297180" y="324803"/>
                </a:cubicBezTo>
                <a:cubicBezTo>
                  <a:pt x="300038" y="324803"/>
                  <a:pt x="300990" y="323850"/>
                  <a:pt x="301943" y="322898"/>
                </a:cubicBezTo>
                <a:cubicBezTo>
                  <a:pt x="302895" y="323850"/>
                  <a:pt x="308610" y="323850"/>
                  <a:pt x="307658" y="321945"/>
                </a:cubicBezTo>
                <a:cubicBezTo>
                  <a:pt x="311468" y="321945"/>
                  <a:pt x="317183" y="321945"/>
                  <a:pt x="316230" y="319088"/>
                </a:cubicBezTo>
                <a:cubicBezTo>
                  <a:pt x="317183" y="319088"/>
                  <a:pt x="316230" y="320993"/>
                  <a:pt x="318135" y="320993"/>
                </a:cubicBezTo>
                <a:cubicBezTo>
                  <a:pt x="313373" y="322898"/>
                  <a:pt x="317183" y="324803"/>
                  <a:pt x="319088" y="327660"/>
                </a:cubicBezTo>
                <a:cubicBezTo>
                  <a:pt x="321945" y="326708"/>
                  <a:pt x="320040" y="325755"/>
                  <a:pt x="320993" y="322898"/>
                </a:cubicBezTo>
                <a:cubicBezTo>
                  <a:pt x="322898" y="323850"/>
                  <a:pt x="326708" y="323850"/>
                  <a:pt x="328613" y="325755"/>
                </a:cubicBezTo>
                <a:cubicBezTo>
                  <a:pt x="335280" y="323850"/>
                  <a:pt x="341948" y="325755"/>
                  <a:pt x="346710" y="323850"/>
                </a:cubicBezTo>
                <a:cubicBezTo>
                  <a:pt x="346710" y="322898"/>
                  <a:pt x="343853" y="323850"/>
                  <a:pt x="343853" y="321945"/>
                </a:cubicBezTo>
                <a:cubicBezTo>
                  <a:pt x="344805" y="321945"/>
                  <a:pt x="345758" y="322898"/>
                  <a:pt x="346710" y="321945"/>
                </a:cubicBezTo>
                <a:cubicBezTo>
                  <a:pt x="347663" y="321945"/>
                  <a:pt x="347663" y="322898"/>
                  <a:pt x="347663" y="323850"/>
                </a:cubicBezTo>
                <a:cubicBezTo>
                  <a:pt x="351473" y="323850"/>
                  <a:pt x="352425" y="321945"/>
                  <a:pt x="356235" y="320993"/>
                </a:cubicBezTo>
                <a:cubicBezTo>
                  <a:pt x="356235" y="321945"/>
                  <a:pt x="355283" y="321945"/>
                  <a:pt x="354330" y="322898"/>
                </a:cubicBezTo>
                <a:cubicBezTo>
                  <a:pt x="369570" y="321945"/>
                  <a:pt x="376238" y="323850"/>
                  <a:pt x="390525" y="322898"/>
                </a:cubicBezTo>
                <a:cubicBezTo>
                  <a:pt x="387668" y="321945"/>
                  <a:pt x="384810" y="321945"/>
                  <a:pt x="382905" y="321945"/>
                </a:cubicBezTo>
                <a:cubicBezTo>
                  <a:pt x="387668" y="317183"/>
                  <a:pt x="396240" y="322898"/>
                  <a:pt x="401955" y="320040"/>
                </a:cubicBezTo>
                <a:cubicBezTo>
                  <a:pt x="400050" y="319088"/>
                  <a:pt x="399098" y="319088"/>
                  <a:pt x="400050" y="317183"/>
                </a:cubicBezTo>
                <a:cubicBezTo>
                  <a:pt x="407670" y="317183"/>
                  <a:pt x="414338" y="320040"/>
                  <a:pt x="417195" y="315278"/>
                </a:cubicBezTo>
                <a:cubicBezTo>
                  <a:pt x="412433" y="315278"/>
                  <a:pt x="406718" y="316230"/>
                  <a:pt x="406718" y="310515"/>
                </a:cubicBezTo>
                <a:lnTo>
                  <a:pt x="409575" y="310515"/>
                </a:lnTo>
                <a:cubicBezTo>
                  <a:pt x="409575" y="307658"/>
                  <a:pt x="407670" y="306705"/>
                  <a:pt x="404813" y="306705"/>
                </a:cubicBezTo>
                <a:cubicBezTo>
                  <a:pt x="401955" y="306705"/>
                  <a:pt x="406718" y="308610"/>
                  <a:pt x="403860" y="308610"/>
                </a:cubicBezTo>
                <a:cubicBezTo>
                  <a:pt x="401003" y="303848"/>
                  <a:pt x="387668" y="301943"/>
                  <a:pt x="383858" y="308610"/>
                </a:cubicBezTo>
                <a:cubicBezTo>
                  <a:pt x="381000" y="306705"/>
                  <a:pt x="386715" y="305753"/>
                  <a:pt x="389573" y="304800"/>
                </a:cubicBezTo>
                <a:cubicBezTo>
                  <a:pt x="388620" y="302895"/>
                  <a:pt x="384810" y="302895"/>
                  <a:pt x="382905" y="300990"/>
                </a:cubicBezTo>
                <a:cubicBezTo>
                  <a:pt x="387668" y="300990"/>
                  <a:pt x="393383" y="300038"/>
                  <a:pt x="394335" y="298133"/>
                </a:cubicBezTo>
                <a:cubicBezTo>
                  <a:pt x="388620" y="300038"/>
                  <a:pt x="381000" y="298133"/>
                  <a:pt x="379095" y="300990"/>
                </a:cubicBezTo>
                <a:cubicBezTo>
                  <a:pt x="380048" y="300990"/>
                  <a:pt x="381000" y="300990"/>
                  <a:pt x="382905" y="300990"/>
                </a:cubicBezTo>
                <a:cubicBezTo>
                  <a:pt x="381000" y="301943"/>
                  <a:pt x="379095" y="301943"/>
                  <a:pt x="379095" y="302895"/>
                </a:cubicBezTo>
                <a:cubicBezTo>
                  <a:pt x="377190" y="302895"/>
                  <a:pt x="379095" y="300038"/>
                  <a:pt x="377190" y="300038"/>
                </a:cubicBezTo>
                <a:cubicBezTo>
                  <a:pt x="375285" y="300038"/>
                  <a:pt x="376238" y="301943"/>
                  <a:pt x="373380" y="301943"/>
                </a:cubicBezTo>
                <a:cubicBezTo>
                  <a:pt x="371475" y="299085"/>
                  <a:pt x="367665" y="300990"/>
                  <a:pt x="363855" y="301943"/>
                </a:cubicBezTo>
                <a:cubicBezTo>
                  <a:pt x="358140" y="299085"/>
                  <a:pt x="350520" y="300990"/>
                  <a:pt x="346710" y="299085"/>
                </a:cubicBezTo>
                <a:cubicBezTo>
                  <a:pt x="343853" y="300038"/>
                  <a:pt x="342900" y="300990"/>
                  <a:pt x="340043" y="300990"/>
                </a:cubicBezTo>
                <a:cubicBezTo>
                  <a:pt x="340043" y="300038"/>
                  <a:pt x="337185" y="300038"/>
                  <a:pt x="337185" y="298133"/>
                </a:cubicBezTo>
                <a:cubicBezTo>
                  <a:pt x="329565" y="298133"/>
                  <a:pt x="328613" y="299085"/>
                  <a:pt x="320993" y="299085"/>
                </a:cubicBezTo>
                <a:cubicBezTo>
                  <a:pt x="320993" y="298133"/>
                  <a:pt x="323850" y="298133"/>
                  <a:pt x="325755" y="298133"/>
                </a:cubicBezTo>
                <a:cubicBezTo>
                  <a:pt x="321945" y="297180"/>
                  <a:pt x="320040" y="295275"/>
                  <a:pt x="317183" y="294323"/>
                </a:cubicBezTo>
                <a:cubicBezTo>
                  <a:pt x="316230" y="294323"/>
                  <a:pt x="316230" y="295275"/>
                  <a:pt x="315278" y="296228"/>
                </a:cubicBezTo>
                <a:cubicBezTo>
                  <a:pt x="313373" y="295275"/>
                  <a:pt x="311468" y="295275"/>
                  <a:pt x="311468" y="293370"/>
                </a:cubicBezTo>
                <a:cubicBezTo>
                  <a:pt x="312420" y="291465"/>
                  <a:pt x="316230" y="294323"/>
                  <a:pt x="315278" y="292418"/>
                </a:cubicBezTo>
                <a:cubicBezTo>
                  <a:pt x="320040" y="293370"/>
                  <a:pt x="327660" y="292418"/>
                  <a:pt x="327660" y="288608"/>
                </a:cubicBezTo>
                <a:cubicBezTo>
                  <a:pt x="328613" y="286703"/>
                  <a:pt x="328613" y="290513"/>
                  <a:pt x="327660" y="290513"/>
                </a:cubicBezTo>
                <a:cubicBezTo>
                  <a:pt x="330518" y="289560"/>
                  <a:pt x="331470" y="291465"/>
                  <a:pt x="336233" y="290513"/>
                </a:cubicBezTo>
                <a:cubicBezTo>
                  <a:pt x="338138" y="290513"/>
                  <a:pt x="336233" y="288608"/>
                  <a:pt x="339090" y="288608"/>
                </a:cubicBezTo>
                <a:cubicBezTo>
                  <a:pt x="339090" y="287655"/>
                  <a:pt x="338138" y="287655"/>
                  <a:pt x="338138" y="286703"/>
                </a:cubicBezTo>
                <a:cubicBezTo>
                  <a:pt x="341948" y="286703"/>
                  <a:pt x="349568" y="287655"/>
                  <a:pt x="350520" y="284798"/>
                </a:cubicBezTo>
                <a:cubicBezTo>
                  <a:pt x="355283" y="285750"/>
                  <a:pt x="360998" y="283845"/>
                  <a:pt x="365760" y="286703"/>
                </a:cubicBezTo>
                <a:cubicBezTo>
                  <a:pt x="368618" y="282893"/>
                  <a:pt x="377190" y="287655"/>
                  <a:pt x="380048" y="283845"/>
                </a:cubicBezTo>
                <a:cubicBezTo>
                  <a:pt x="381000" y="284798"/>
                  <a:pt x="381000" y="285750"/>
                  <a:pt x="381953" y="286703"/>
                </a:cubicBezTo>
                <a:cubicBezTo>
                  <a:pt x="381953" y="284798"/>
                  <a:pt x="383858" y="284798"/>
                  <a:pt x="384810" y="286703"/>
                </a:cubicBezTo>
                <a:cubicBezTo>
                  <a:pt x="392430" y="285750"/>
                  <a:pt x="403860" y="288608"/>
                  <a:pt x="408623" y="285750"/>
                </a:cubicBezTo>
                <a:cubicBezTo>
                  <a:pt x="410528" y="287655"/>
                  <a:pt x="419100" y="287655"/>
                  <a:pt x="421958" y="286703"/>
                </a:cubicBezTo>
                <a:cubicBezTo>
                  <a:pt x="421005" y="286703"/>
                  <a:pt x="421005" y="285750"/>
                  <a:pt x="421005" y="284798"/>
                </a:cubicBezTo>
                <a:cubicBezTo>
                  <a:pt x="430530" y="281940"/>
                  <a:pt x="438150" y="285750"/>
                  <a:pt x="443865" y="280035"/>
                </a:cubicBezTo>
                <a:cubicBezTo>
                  <a:pt x="441008" y="278130"/>
                  <a:pt x="441008" y="281940"/>
                  <a:pt x="437198" y="280988"/>
                </a:cubicBezTo>
                <a:cubicBezTo>
                  <a:pt x="443865" y="274320"/>
                  <a:pt x="461963" y="280035"/>
                  <a:pt x="470535" y="276225"/>
                </a:cubicBezTo>
                <a:cubicBezTo>
                  <a:pt x="477203" y="280035"/>
                  <a:pt x="481965" y="272415"/>
                  <a:pt x="484823" y="277178"/>
                </a:cubicBezTo>
                <a:cubicBezTo>
                  <a:pt x="486728" y="277178"/>
                  <a:pt x="487680" y="277178"/>
                  <a:pt x="487680" y="276225"/>
                </a:cubicBezTo>
                <a:cubicBezTo>
                  <a:pt x="489585" y="277178"/>
                  <a:pt x="490538" y="277178"/>
                  <a:pt x="492443" y="278130"/>
                </a:cubicBezTo>
                <a:cubicBezTo>
                  <a:pt x="493395" y="278130"/>
                  <a:pt x="494348" y="277178"/>
                  <a:pt x="493395" y="277178"/>
                </a:cubicBezTo>
                <a:cubicBezTo>
                  <a:pt x="495300" y="276225"/>
                  <a:pt x="497205" y="277178"/>
                  <a:pt x="499110" y="278130"/>
                </a:cubicBezTo>
                <a:cubicBezTo>
                  <a:pt x="509588" y="277178"/>
                  <a:pt x="516255" y="275273"/>
                  <a:pt x="525780" y="277178"/>
                </a:cubicBezTo>
                <a:cubicBezTo>
                  <a:pt x="532448" y="274320"/>
                  <a:pt x="543878" y="276225"/>
                  <a:pt x="551498" y="276225"/>
                </a:cubicBezTo>
                <a:cubicBezTo>
                  <a:pt x="565785" y="273368"/>
                  <a:pt x="579120" y="275273"/>
                  <a:pt x="590550" y="274320"/>
                </a:cubicBezTo>
                <a:cubicBezTo>
                  <a:pt x="591503" y="275273"/>
                  <a:pt x="592455" y="277178"/>
                  <a:pt x="591503" y="280035"/>
                </a:cubicBezTo>
                <a:cubicBezTo>
                  <a:pt x="591503" y="280035"/>
                  <a:pt x="591503" y="280988"/>
                  <a:pt x="591503" y="280988"/>
                </a:cubicBezTo>
                <a:cubicBezTo>
                  <a:pt x="597218" y="278130"/>
                  <a:pt x="599123" y="280035"/>
                  <a:pt x="604838" y="280035"/>
                </a:cubicBezTo>
                <a:cubicBezTo>
                  <a:pt x="605790" y="281940"/>
                  <a:pt x="603885" y="281940"/>
                  <a:pt x="602933" y="283845"/>
                </a:cubicBezTo>
                <a:cubicBezTo>
                  <a:pt x="597218" y="283845"/>
                  <a:pt x="595313" y="282893"/>
                  <a:pt x="591503" y="282893"/>
                </a:cubicBezTo>
                <a:cubicBezTo>
                  <a:pt x="592455" y="282893"/>
                  <a:pt x="592455" y="283845"/>
                  <a:pt x="592455" y="284798"/>
                </a:cubicBezTo>
                <a:cubicBezTo>
                  <a:pt x="589598" y="284798"/>
                  <a:pt x="591503" y="283845"/>
                  <a:pt x="590550" y="282893"/>
                </a:cubicBezTo>
                <a:cubicBezTo>
                  <a:pt x="589598" y="283845"/>
                  <a:pt x="589598" y="284798"/>
                  <a:pt x="591503" y="284798"/>
                </a:cubicBezTo>
                <a:cubicBezTo>
                  <a:pt x="594360" y="284798"/>
                  <a:pt x="596265" y="285750"/>
                  <a:pt x="598170" y="286703"/>
                </a:cubicBezTo>
                <a:cubicBezTo>
                  <a:pt x="605790" y="287655"/>
                  <a:pt x="616268" y="285750"/>
                  <a:pt x="624840" y="286703"/>
                </a:cubicBezTo>
                <a:cubicBezTo>
                  <a:pt x="625793" y="286703"/>
                  <a:pt x="625793" y="285750"/>
                  <a:pt x="625793" y="284798"/>
                </a:cubicBezTo>
                <a:cubicBezTo>
                  <a:pt x="627698" y="286703"/>
                  <a:pt x="630555" y="285750"/>
                  <a:pt x="632460" y="284798"/>
                </a:cubicBezTo>
                <a:cubicBezTo>
                  <a:pt x="630555" y="281940"/>
                  <a:pt x="622935" y="282893"/>
                  <a:pt x="619125" y="282893"/>
                </a:cubicBezTo>
                <a:cubicBezTo>
                  <a:pt x="618173" y="280988"/>
                  <a:pt x="616268" y="280035"/>
                  <a:pt x="616268" y="278130"/>
                </a:cubicBezTo>
                <a:cubicBezTo>
                  <a:pt x="618173" y="279083"/>
                  <a:pt x="620078" y="279083"/>
                  <a:pt x="621030" y="280035"/>
                </a:cubicBezTo>
                <a:cubicBezTo>
                  <a:pt x="630555" y="276225"/>
                  <a:pt x="636270" y="282893"/>
                  <a:pt x="643890" y="279083"/>
                </a:cubicBezTo>
                <a:cubicBezTo>
                  <a:pt x="644843" y="279083"/>
                  <a:pt x="644843" y="280035"/>
                  <a:pt x="644843" y="280988"/>
                </a:cubicBezTo>
                <a:cubicBezTo>
                  <a:pt x="646748" y="280988"/>
                  <a:pt x="647700" y="280035"/>
                  <a:pt x="647700" y="279083"/>
                </a:cubicBezTo>
                <a:cubicBezTo>
                  <a:pt x="648653" y="279083"/>
                  <a:pt x="647700" y="281940"/>
                  <a:pt x="649605" y="280035"/>
                </a:cubicBezTo>
                <a:cubicBezTo>
                  <a:pt x="651510" y="280988"/>
                  <a:pt x="648653" y="281940"/>
                  <a:pt x="652463" y="282893"/>
                </a:cubicBezTo>
                <a:cubicBezTo>
                  <a:pt x="653415" y="282893"/>
                  <a:pt x="653415" y="281940"/>
                  <a:pt x="654368" y="281940"/>
                </a:cubicBezTo>
                <a:cubicBezTo>
                  <a:pt x="654368" y="281940"/>
                  <a:pt x="654368" y="281940"/>
                  <a:pt x="654368" y="281940"/>
                </a:cubicBezTo>
                <a:cubicBezTo>
                  <a:pt x="654368" y="281940"/>
                  <a:pt x="654368" y="281940"/>
                  <a:pt x="654368" y="281940"/>
                </a:cubicBezTo>
                <a:cubicBezTo>
                  <a:pt x="653415" y="280988"/>
                  <a:pt x="653415" y="280988"/>
                  <a:pt x="652463" y="280988"/>
                </a:cubicBezTo>
                <a:cubicBezTo>
                  <a:pt x="653415" y="280988"/>
                  <a:pt x="654368" y="280988"/>
                  <a:pt x="655320" y="280988"/>
                </a:cubicBezTo>
                <a:cubicBezTo>
                  <a:pt x="655320" y="280035"/>
                  <a:pt x="655320" y="280035"/>
                  <a:pt x="656273" y="279083"/>
                </a:cubicBezTo>
                <a:cubicBezTo>
                  <a:pt x="655320" y="279083"/>
                  <a:pt x="654368" y="279083"/>
                  <a:pt x="653415" y="278130"/>
                </a:cubicBezTo>
                <a:cubicBezTo>
                  <a:pt x="654368" y="277178"/>
                  <a:pt x="655320" y="277178"/>
                  <a:pt x="657225" y="277178"/>
                </a:cubicBezTo>
                <a:cubicBezTo>
                  <a:pt x="657225" y="278130"/>
                  <a:pt x="656273" y="278130"/>
                  <a:pt x="657225" y="278130"/>
                </a:cubicBezTo>
                <a:cubicBezTo>
                  <a:pt x="657225" y="278130"/>
                  <a:pt x="657225" y="279083"/>
                  <a:pt x="656273" y="279083"/>
                </a:cubicBezTo>
                <a:cubicBezTo>
                  <a:pt x="656273" y="279083"/>
                  <a:pt x="657225" y="279083"/>
                  <a:pt x="657225" y="280035"/>
                </a:cubicBezTo>
                <a:cubicBezTo>
                  <a:pt x="657225" y="280035"/>
                  <a:pt x="658178" y="280988"/>
                  <a:pt x="658178" y="280988"/>
                </a:cubicBezTo>
                <a:cubicBezTo>
                  <a:pt x="659130" y="281940"/>
                  <a:pt x="661035" y="281940"/>
                  <a:pt x="661035" y="283845"/>
                </a:cubicBezTo>
                <a:lnTo>
                  <a:pt x="657225" y="285750"/>
                </a:lnTo>
                <a:cubicBezTo>
                  <a:pt x="657225" y="285750"/>
                  <a:pt x="657225" y="286703"/>
                  <a:pt x="658178" y="286703"/>
                </a:cubicBezTo>
                <a:cubicBezTo>
                  <a:pt x="658178" y="286703"/>
                  <a:pt x="659130" y="286703"/>
                  <a:pt x="659130" y="286703"/>
                </a:cubicBezTo>
                <a:cubicBezTo>
                  <a:pt x="658178" y="287655"/>
                  <a:pt x="658178" y="288608"/>
                  <a:pt x="659130" y="289560"/>
                </a:cubicBezTo>
                <a:cubicBezTo>
                  <a:pt x="659130" y="289560"/>
                  <a:pt x="659130" y="289560"/>
                  <a:pt x="659130" y="289560"/>
                </a:cubicBezTo>
                <a:cubicBezTo>
                  <a:pt x="661035" y="289560"/>
                  <a:pt x="661988" y="288608"/>
                  <a:pt x="661035" y="287655"/>
                </a:cubicBezTo>
                <a:cubicBezTo>
                  <a:pt x="661988" y="287655"/>
                  <a:pt x="662940" y="288608"/>
                  <a:pt x="662940" y="289560"/>
                </a:cubicBezTo>
                <a:cubicBezTo>
                  <a:pt x="661988" y="289560"/>
                  <a:pt x="660083" y="289560"/>
                  <a:pt x="659130" y="289560"/>
                </a:cubicBezTo>
                <a:cubicBezTo>
                  <a:pt x="660083" y="290513"/>
                  <a:pt x="660083" y="291465"/>
                  <a:pt x="661035" y="291465"/>
                </a:cubicBezTo>
                <a:cubicBezTo>
                  <a:pt x="661988" y="290513"/>
                  <a:pt x="661988" y="290513"/>
                  <a:pt x="662940" y="289560"/>
                </a:cubicBezTo>
                <a:cubicBezTo>
                  <a:pt x="665798" y="289560"/>
                  <a:pt x="666750" y="290513"/>
                  <a:pt x="667703" y="290513"/>
                </a:cubicBezTo>
                <a:cubicBezTo>
                  <a:pt x="668655" y="290513"/>
                  <a:pt x="668655" y="289560"/>
                  <a:pt x="669608" y="289560"/>
                </a:cubicBezTo>
                <a:cubicBezTo>
                  <a:pt x="667703" y="288608"/>
                  <a:pt x="664845" y="287655"/>
                  <a:pt x="662940" y="287655"/>
                </a:cubicBezTo>
                <a:cubicBezTo>
                  <a:pt x="666750" y="286703"/>
                  <a:pt x="670560" y="285750"/>
                  <a:pt x="672465" y="283845"/>
                </a:cubicBezTo>
                <a:lnTo>
                  <a:pt x="672465" y="286703"/>
                </a:lnTo>
                <a:cubicBezTo>
                  <a:pt x="674370" y="286703"/>
                  <a:pt x="674370" y="285750"/>
                  <a:pt x="675323" y="285750"/>
                </a:cubicBezTo>
                <a:cubicBezTo>
                  <a:pt x="676275" y="284798"/>
                  <a:pt x="677228" y="283845"/>
                  <a:pt x="678180" y="285750"/>
                </a:cubicBezTo>
                <a:cubicBezTo>
                  <a:pt x="679133" y="286703"/>
                  <a:pt x="679133" y="286703"/>
                  <a:pt x="680085" y="287655"/>
                </a:cubicBezTo>
                <a:cubicBezTo>
                  <a:pt x="680085" y="287655"/>
                  <a:pt x="681038" y="287655"/>
                  <a:pt x="681990" y="287655"/>
                </a:cubicBezTo>
                <a:cubicBezTo>
                  <a:pt x="683895" y="287655"/>
                  <a:pt x="684848" y="286703"/>
                  <a:pt x="684848" y="285750"/>
                </a:cubicBezTo>
                <a:cubicBezTo>
                  <a:pt x="681038" y="285750"/>
                  <a:pt x="678180" y="284798"/>
                  <a:pt x="675323" y="283845"/>
                </a:cubicBezTo>
                <a:cubicBezTo>
                  <a:pt x="677228" y="282893"/>
                  <a:pt x="682943" y="282893"/>
                  <a:pt x="680085" y="280988"/>
                </a:cubicBezTo>
                <a:cubicBezTo>
                  <a:pt x="679133" y="280988"/>
                  <a:pt x="679133" y="281940"/>
                  <a:pt x="679133" y="282893"/>
                </a:cubicBezTo>
                <a:cubicBezTo>
                  <a:pt x="674370" y="280988"/>
                  <a:pt x="668655" y="280035"/>
                  <a:pt x="665798" y="283845"/>
                </a:cubicBezTo>
                <a:cubicBezTo>
                  <a:pt x="661035" y="283845"/>
                  <a:pt x="670560" y="280988"/>
                  <a:pt x="663893" y="280988"/>
                </a:cubicBezTo>
                <a:cubicBezTo>
                  <a:pt x="667703" y="278130"/>
                  <a:pt x="673418" y="279083"/>
                  <a:pt x="680085" y="279083"/>
                </a:cubicBezTo>
                <a:cubicBezTo>
                  <a:pt x="677228" y="278130"/>
                  <a:pt x="681990" y="278130"/>
                  <a:pt x="680085" y="277178"/>
                </a:cubicBezTo>
                <a:cubicBezTo>
                  <a:pt x="681038" y="277178"/>
                  <a:pt x="685800" y="278130"/>
                  <a:pt x="684848" y="275273"/>
                </a:cubicBezTo>
                <a:cubicBezTo>
                  <a:pt x="688658" y="275273"/>
                  <a:pt x="688658" y="275273"/>
                  <a:pt x="691515" y="275273"/>
                </a:cubicBezTo>
                <a:cubicBezTo>
                  <a:pt x="676275" y="274320"/>
                  <a:pt x="660083" y="276225"/>
                  <a:pt x="645795" y="273368"/>
                </a:cubicBezTo>
                <a:cubicBezTo>
                  <a:pt x="643890" y="275273"/>
                  <a:pt x="641033" y="274320"/>
                  <a:pt x="639128" y="274320"/>
                </a:cubicBezTo>
                <a:cubicBezTo>
                  <a:pt x="637223" y="274320"/>
                  <a:pt x="639128" y="276225"/>
                  <a:pt x="638175" y="277178"/>
                </a:cubicBezTo>
                <a:cubicBezTo>
                  <a:pt x="636270" y="277178"/>
                  <a:pt x="635318" y="277178"/>
                  <a:pt x="636270" y="279083"/>
                </a:cubicBezTo>
                <a:cubicBezTo>
                  <a:pt x="634365" y="279083"/>
                  <a:pt x="632460" y="279083"/>
                  <a:pt x="632460" y="277178"/>
                </a:cubicBezTo>
                <a:cubicBezTo>
                  <a:pt x="642938" y="277178"/>
                  <a:pt x="631508" y="271463"/>
                  <a:pt x="625793" y="272415"/>
                </a:cubicBezTo>
                <a:cubicBezTo>
                  <a:pt x="627698" y="271463"/>
                  <a:pt x="623888" y="269558"/>
                  <a:pt x="627698" y="270510"/>
                </a:cubicBezTo>
                <a:cubicBezTo>
                  <a:pt x="621983" y="268605"/>
                  <a:pt x="619125" y="273368"/>
                  <a:pt x="616268" y="271463"/>
                </a:cubicBezTo>
                <a:cubicBezTo>
                  <a:pt x="617220" y="269558"/>
                  <a:pt x="618173" y="271463"/>
                  <a:pt x="620078" y="270510"/>
                </a:cubicBezTo>
                <a:lnTo>
                  <a:pt x="620078" y="268605"/>
                </a:lnTo>
                <a:cubicBezTo>
                  <a:pt x="624840" y="269558"/>
                  <a:pt x="630555" y="268605"/>
                  <a:pt x="631508" y="266700"/>
                </a:cubicBezTo>
                <a:cubicBezTo>
                  <a:pt x="630555" y="265748"/>
                  <a:pt x="624840" y="266700"/>
                  <a:pt x="622935" y="267653"/>
                </a:cubicBezTo>
                <a:cubicBezTo>
                  <a:pt x="622935" y="265748"/>
                  <a:pt x="619125" y="264795"/>
                  <a:pt x="616268" y="264795"/>
                </a:cubicBezTo>
                <a:cubicBezTo>
                  <a:pt x="613410" y="266700"/>
                  <a:pt x="615315" y="267653"/>
                  <a:pt x="619125" y="268605"/>
                </a:cubicBezTo>
                <a:cubicBezTo>
                  <a:pt x="617220" y="268605"/>
                  <a:pt x="617220" y="269558"/>
                  <a:pt x="615315" y="269558"/>
                </a:cubicBezTo>
                <a:cubicBezTo>
                  <a:pt x="614363" y="268605"/>
                  <a:pt x="614363" y="266700"/>
                  <a:pt x="610553" y="267653"/>
                </a:cubicBezTo>
                <a:cubicBezTo>
                  <a:pt x="611505" y="266700"/>
                  <a:pt x="611505" y="265748"/>
                  <a:pt x="612458" y="264795"/>
                </a:cubicBezTo>
                <a:cubicBezTo>
                  <a:pt x="613410" y="264795"/>
                  <a:pt x="614363" y="265748"/>
                  <a:pt x="616268" y="264795"/>
                </a:cubicBezTo>
                <a:cubicBezTo>
                  <a:pt x="617220" y="263843"/>
                  <a:pt x="617220" y="262890"/>
                  <a:pt x="618173" y="261938"/>
                </a:cubicBezTo>
                <a:cubicBezTo>
                  <a:pt x="619125" y="262890"/>
                  <a:pt x="620078" y="264795"/>
                  <a:pt x="621983" y="264795"/>
                </a:cubicBezTo>
                <a:cubicBezTo>
                  <a:pt x="622935" y="261938"/>
                  <a:pt x="623888" y="265748"/>
                  <a:pt x="626745" y="263843"/>
                </a:cubicBezTo>
                <a:cubicBezTo>
                  <a:pt x="628650" y="263843"/>
                  <a:pt x="628650" y="264795"/>
                  <a:pt x="627698" y="265748"/>
                </a:cubicBezTo>
                <a:cubicBezTo>
                  <a:pt x="631508" y="265748"/>
                  <a:pt x="632460" y="264795"/>
                  <a:pt x="635318" y="265748"/>
                </a:cubicBezTo>
                <a:cubicBezTo>
                  <a:pt x="637223" y="265748"/>
                  <a:pt x="634365" y="264795"/>
                  <a:pt x="635318" y="263843"/>
                </a:cubicBezTo>
                <a:cubicBezTo>
                  <a:pt x="645795" y="263843"/>
                  <a:pt x="650558" y="265748"/>
                  <a:pt x="658178" y="265748"/>
                </a:cubicBezTo>
                <a:cubicBezTo>
                  <a:pt x="659130" y="268605"/>
                  <a:pt x="660083" y="269558"/>
                  <a:pt x="667703" y="268605"/>
                </a:cubicBezTo>
                <a:cubicBezTo>
                  <a:pt x="667703" y="267653"/>
                  <a:pt x="664845" y="268605"/>
                  <a:pt x="664845" y="266700"/>
                </a:cubicBezTo>
                <a:cubicBezTo>
                  <a:pt x="662940" y="265748"/>
                  <a:pt x="661035" y="267653"/>
                  <a:pt x="661035" y="266700"/>
                </a:cubicBezTo>
                <a:cubicBezTo>
                  <a:pt x="661035" y="264795"/>
                  <a:pt x="668655" y="265748"/>
                  <a:pt x="670560" y="265748"/>
                </a:cubicBezTo>
                <a:cubicBezTo>
                  <a:pt x="670560" y="265748"/>
                  <a:pt x="669608" y="266700"/>
                  <a:pt x="669608" y="267653"/>
                </a:cubicBezTo>
                <a:cubicBezTo>
                  <a:pt x="674370" y="266700"/>
                  <a:pt x="677228" y="265748"/>
                  <a:pt x="680085" y="268605"/>
                </a:cubicBezTo>
                <a:cubicBezTo>
                  <a:pt x="687705" y="269558"/>
                  <a:pt x="684848" y="265748"/>
                  <a:pt x="687705" y="262890"/>
                </a:cubicBezTo>
                <a:cubicBezTo>
                  <a:pt x="687705" y="260033"/>
                  <a:pt x="684848" y="262890"/>
                  <a:pt x="684848" y="260985"/>
                </a:cubicBezTo>
                <a:cubicBezTo>
                  <a:pt x="685800" y="260985"/>
                  <a:pt x="685800" y="260033"/>
                  <a:pt x="685800" y="260033"/>
                </a:cubicBezTo>
                <a:cubicBezTo>
                  <a:pt x="687705" y="260033"/>
                  <a:pt x="687705" y="261938"/>
                  <a:pt x="689610" y="260985"/>
                </a:cubicBezTo>
                <a:cubicBezTo>
                  <a:pt x="690563" y="260985"/>
                  <a:pt x="689610" y="260033"/>
                  <a:pt x="691515" y="260033"/>
                </a:cubicBezTo>
                <a:cubicBezTo>
                  <a:pt x="692468" y="257175"/>
                  <a:pt x="691515" y="257175"/>
                  <a:pt x="689610" y="257175"/>
                </a:cubicBezTo>
                <a:cubicBezTo>
                  <a:pt x="688658" y="255270"/>
                  <a:pt x="693420" y="256223"/>
                  <a:pt x="692468" y="255270"/>
                </a:cubicBezTo>
                <a:cubicBezTo>
                  <a:pt x="694373" y="255270"/>
                  <a:pt x="692468" y="256223"/>
                  <a:pt x="692468" y="257175"/>
                </a:cubicBezTo>
                <a:cubicBezTo>
                  <a:pt x="697230" y="258128"/>
                  <a:pt x="697230" y="254318"/>
                  <a:pt x="700088" y="256223"/>
                </a:cubicBezTo>
                <a:cubicBezTo>
                  <a:pt x="697230" y="258128"/>
                  <a:pt x="692468" y="258128"/>
                  <a:pt x="693420" y="261938"/>
                </a:cubicBezTo>
                <a:cubicBezTo>
                  <a:pt x="692468" y="261938"/>
                  <a:pt x="691515" y="261938"/>
                  <a:pt x="690563" y="261938"/>
                </a:cubicBezTo>
                <a:cubicBezTo>
                  <a:pt x="690563" y="265748"/>
                  <a:pt x="688658" y="265748"/>
                  <a:pt x="690563" y="268605"/>
                </a:cubicBezTo>
                <a:lnTo>
                  <a:pt x="697230" y="268605"/>
                </a:lnTo>
                <a:cubicBezTo>
                  <a:pt x="697230" y="267653"/>
                  <a:pt x="696278" y="267653"/>
                  <a:pt x="696278" y="266700"/>
                </a:cubicBezTo>
                <a:cubicBezTo>
                  <a:pt x="699135" y="266700"/>
                  <a:pt x="698183" y="268605"/>
                  <a:pt x="699135" y="269558"/>
                </a:cubicBezTo>
                <a:cubicBezTo>
                  <a:pt x="696278" y="269558"/>
                  <a:pt x="695325" y="270510"/>
                  <a:pt x="692468" y="270510"/>
                </a:cubicBezTo>
                <a:cubicBezTo>
                  <a:pt x="692468" y="271463"/>
                  <a:pt x="693420" y="271463"/>
                  <a:pt x="693420" y="272415"/>
                </a:cubicBezTo>
                <a:cubicBezTo>
                  <a:pt x="697230" y="271463"/>
                  <a:pt x="703898" y="268605"/>
                  <a:pt x="708660" y="270510"/>
                </a:cubicBezTo>
                <a:cubicBezTo>
                  <a:pt x="707708" y="271463"/>
                  <a:pt x="702945" y="270510"/>
                  <a:pt x="704850" y="272415"/>
                </a:cubicBezTo>
                <a:cubicBezTo>
                  <a:pt x="699135" y="273368"/>
                  <a:pt x="694373" y="272415"/>
                  <a:pt x="686753" y="273368"/>
                </a:cubicBezTo>
                <a:cubicBezTo>
                  <a:pt x="687705" y="277178"/>
                  <a:pt x="699135" y="272415"/>
                  <a:pt x="700088" y="276225"/>
                </a:cubicBezTo>
                <a:cubicBezTo>
                  <a:pt x="704850" y="273368"/>
                  <a:pt x="708660" y="276225"/>
                  <a:pt x="716280" y="274320"/>
                </a:cubicBezTo>
                <a:cubicBezTo>
                  <a:pt x="716280" y="273368"/>
                  <a:pt x="715328" y="273368"/>
                  <a:pt x="713423" y="273368"/>
                </a:cubicBezTo>
                <a:cubicBezTo>
                  <a:pt x="712470" y="272415"/>
                  <a:pt x="717233" y="274320"/>
                  <a:pt x="720090" y="273368"/>
                </a:cubicBezTo>
                <a:cubicBezTo>
                  <a:pt x="720090" y="272415"/>
                  <a:pt x="720090" y="272415"/>
                  <a:pt x="719138" y="272415"/>
                </a:cubicBezTo>
                <a:cubicBezTo>
                  <a:pt x="720090" y="271463"/>
                  <a:pt x="723900" y="273368"/>
                  <a:pt x="726758" y="273368"/>
                </a:cubicBezTo>
                <a:cubicBezTo>
                  <a:pt x="729615" y="272415"/>
                  <a:pt x="725805" y="270510"/>
                  <a:pt x="731520" y="271463"/>
                </a:cubicBezTo>
                <a:cubicBezTo>
                  <a:pt x="726758" y="268605"/>
                  <a:pt x="719138" y="269558"/>
                  <a:pt x="712470" y="270510"/>
                </a:cubicBezTo>
                <a:cubicBezTo>
                  <a:pt x="713423" y="268605"/>
                  <a:pt x="709613" y="269558"/>
                  <a:pt x="708660" y="268605"/>
                </a:cubicBezTo>
                <a:cubicBezTo>
                  <a:pt x="712470" y="266700"/>
                  <a:pt x="713423" y="269558"/>
                  <a:pt x="718185" y="268605"/>
                </a:cubicBezTo>
                <a:cubicBezTo>
                  <a:pt x="714375" y="266700"/>
                  <a:pt x="709613" y="266700"/>
                  <a:pt x="710565" y="262890"/>
                </a:cubicBezTo>
                <a:cubicBezTo>
                  <a:pt x="711518" y="264795"/>
                  <a:pt x="716280" y="267653"/>
                  <a:pt x="720090" y="267653"/>
                </a:cubicBezTo>
                <a:cubicBezTo>
                  <a:pt x="721043" y="267653"/>
                  <a:pt x="720090" y="266700"/>
                  <a:pt x="721995" y="266700"/>
                </a:cubicBezTo>
                <a:cubicBezTo>
                  <a:pt x="721043" y="265748"/>
                  <a:pt x="720090" y="265748"/>
                  <a:pt x="718185" y="266700"/>
                </a:cubicBezTo>
                <a:cubicBezTo>
                  <a:pt x="720090" y="265748"/>
                  <a:pt x="720090" y="263843"/>
                  <a:pt x="723900" y="264795"/>
                </a:cubicBezTo>
                <a:cubicBezTo>
                  <a:pt x="723900" y="265748"/>
                  <a:pt x="723900" y="266700"/>
                  <a:pt x="722948" y="267653"/>
                </a:cubicBezTo>
                <a:cubicBezTo>
                  <a:pt x="728663" y="267653"/>
                  <a:pt x="732473" y="269558"/>
                  <a:pt x="736283" y="268605"/>
                </a:cubicBezTo>
                <a:cubicBezTo>
                  <a:pt x="735330" y="267653"/>
                  <a:pt x="733425" y="267653"/>
                  <a:pt x="731520" y="266700"/>
                </a:cubicBezTo>
                <a:cubicBezTo>
                  <a:pt x="735330" y="265748"/>
                  <a:pt x="742950" y="269558"/>
                  <a:pt x="748665" y="267653"/>
                </a:cubicBezTo>
                <a:cubicBezTo>
                  <a:pt x="748665" y="265748"/>
                  <a:pt x="744855" y="266700"/>
                  <a:pt x="743903" y="265748"/>
                </a:cubicBezTo>
                <a:cubicBezTo>
                  <a:pt x="747713" y="266700"/>
                  <a:pt x="755333" y="263843"/>
                  <a:pt x="758190" y="264795"/>
                </a:cubicBezTo>
                <a:cubicBezTo>
                  <a:pt x="760095" y="263843"/>
                  <a:pt x="757238" y="263843"/>
                  <a:pt x="759143" y="262890"/>
                </a:cubicBezTo>
                <a:cubicBezTo>
                  <a:pt x="760095" y="263843"/>
                  <a:pt x="763905" y="262890"/>
                  <a:pt x="765810" y="262890"/>
                </a:cubicBezTo>
                <a:cubicBezTo>
                  <a:pt x="767715" y="264795"/>
                  <a:pt x="764858" y="267653"/>
                  <a:pt x="761048" y="266700"/>
                </a:cubicBezTo>
                <a:cubicBezTo>
                  <a:pt x="762000" y="270510"/>
                  <a:pt x="764858" y="267653"/>
                  <a:pt x="767715" y="267653"/>
                </a:cubicBezTo>
                <a:lnTo>
                  <a:pt x="767715" y="265748"/>
                </a:lnTo>
                <a:cubicBezTo>
                  <a:pt x="770573" y="266700"/>
                  <a:pt x="772478" y="263843"/>
                  <a:pt x="776288" y="265748"/>
                </a:cubicBezTo>
                <a:cubicBezTo>
                  <a:pt x="776288" y="266700"/>
                  <a:pt x="773430" y="265748"/>
                  <a:pt x="772478" y="266700"/>
                </a:cubicBezTo>
                <a:cubicBezTo>
                  <a:pt x="773430" y="268605"/>
                  <a:pt x="777240" y="267653"/>
                  <a:pt x="781050" y="267653"/>
                </a:cubicBezTo>
                <a:cubicBezTo>
                  <a:pt x="782003" y="267653"/>
                  <a:pt x="782003" y="268605"/>
                  <a:pt x="782003" y="269558"/>
                </a:cubicBezTo>
                <a:cubicBezTo>
                  <a:pt x="783908" y="270510"/>
                  <a:pt x="784860" y="267653"/>
                  <a:pt x="785813" y="269558"/>
                </a:cubicBezTo>
                <a:cubicBezTo>
                  <a:pt x="787718" y="269558"/>
                  <a:pt x="784860" y="268605"/>
                  <a:pt x="785813" y="267653"/>
                </a:cubicBezTo>
                <a:cubicBezTo>
                  <a:pt x="789623" y="267653"/>
                  <a:pt x="792480" y="268605"/>
                  <a:pt x="797243" y="268605"/>
                </a:cubicBezTo>
                <a:cubicBezTo>
                  <a:pt x="797243" y="269558"/>
                  <a:pt x="799148" y="270510"/>
                  <a:pt x="796290" y="270510"/>
                </a:cubicBezTo>
                <a:cubicBezTo>
                  <a:pt x="797243" y="271463"/>
                  <a:pt x="799148" y="271463"/>
                  <a:pt x="800100" y="271463"/>
                </a:cubicBezTo>
                <a:cubicBezTo>
                  <a:pt x="795338" y="268605"/>
                  <a:pt x="802958" y="270510"/>
                  <a:pt x="805815" y="269558"/>
                </a:cubicBezTo>
                <a:cubicBezTo>
                  <a:pt x="806768" y="270510"/>
                  <a:pt x="806768" y="270510"/>
                  <a:pt x="808673" y="271463"/>
                </a:cubicBezTo>
                <a:cubicBezTo>
                  <a:pt x="811530" y="270510"/>
                  <a:pt x="808673" y="269558"/>
                  <a:pt x="810578" y="269558"/>
                </a:cubicBezTo>
                <a:cubicBezTo>
                  <a:pt x="811530" y="269558"/>
                  <a:pt x="810578" y="270510"/>
                  <a:pt x="810578" y="271463"/>
                </a:cubicBezTo>
                <a:cubicBezTo>
                  <a:pt x="815340" y="272415"/>
                  <a:pt x="812483" y="269558"/>
                  <a:pt x="815340" y="269558"/>
                </a:cubicBezTo>
                <a:cubicBezTo>
                  <a:pt x="814388" y="272415"/>
                  <a:pt x="816293" y="269558"/>
                  <a:pt x="816293" y="268605"/>
                </a:cubicBezTo>
                <a:cubicBezTo>
                  <a:pt x="816293" y="267653"/>
                  <a:pt x="812483" y="268605"/>
                  <a:pt x="812483" y="267653"/>
                </a:cubicBezTo>
                <a:cubicBezTo>
                  <a:pt x="813435" y="266700"/>
                  <a:pt x="817245" y="267653"/>
                  <a:pt x="819150" y="267653"/>
                </a:cubicBezTo>
                <a:cubicBezTo>
                  <a:pt x="818198" y="267653"/>
                  <a:pt x="819150" y="269558"/>
                  <a:pt x="817245" y="269558"/>
                </a:cubicBezTo>
                <a:cubicBezTo>
                  <a:pt x="817245" y="270510"/>
                  <a:pt x="819150" y="270510"/>
                  <a:pt x="821055" y="271463"/>
                </a:cubicBezTo>
                <a:cubicBezTo>
                  <a:pt x="823913" y="270510"/>
                  <a:pt x="819150" y="268605"/>
                  <a:pt x="822008" y="268605"/>
                </a:cubicBezTo>
                <a:cubicBezTo>
                  <a:pt x="825818" y="267653"/>
                  <a:pt x="821055" y="270510"/>
                  <a:pt x="824865" y="269558"/>
                </a:cubicBezTo>
                <a:cubicBezTo>
                  <a:pt x="824865" y="270510"/>
                  <a:pt x="822960" y="271463"/>
                  <a:pt x="822960" y="272415"/>
                </a:cubicBezTo>
                <a:cubicBezTo>
                  <a:pt x="820103" y="272415"/>
                  <a:pt x="819150" y="271463"/>
                  <a:pt x="818198" y="271463"/>
                </a:cubicBezTo>
                <a:cubicBezTo>
                  <a:pt x="818198" y="274320"/>
                  <a:pt x="821055" y="273368"/>
                  <a:pt x="822960" y="273368"/>
                </a:cubicBezTo>
                <a:cubicBezTo>
                  <a:pt x="820103" y="277178"/>
                  <a:pt x="826770" y="274320"/>
                  <a:pt x="827723" y="274320"/>
                </a:cubicBezTo>
                <a:cubicBezTo>
                  <a:pt x="832485" y="274320"/>
                  <a:pt x="840105" y="277178"/>
                  <a:pt x="842963" y="273368"/>
                </a:cubicBezTo>
                <a:cubicBezTo>
                  <a:pt x="842963" y="272415"/>
                  <a:pt x="842010" y="272415"/>
                  <a:pt x="841058" y="272415"/>
                </a:cubicBezTo>
                <a:cubicBezTo>
                  <a:pt x="841058" y="271463"/>
                  <a:pt x="842010" y="271463"/>
                  <a:pt x="842010" y="270510"/>
                </a:cubicBezTo>
                <a:cubicBezTo>
                  <a:pt x="844868" y="269558"/>
                  <a:pt x="842963" y="272415"/>
                  <a:pt x="844868" y="272415"/>
                </a:cubicBezTo>
                <a:cubicBezTo>
                  <a:pt x="846773" y="271463"/>
                  <a:pt x="848678" y="272415"/>
                  <a:pt x="849630" y="270510"/>
                </a:cubicBezTo>
                <a:cubicBezTo>
                  <a:pt x="853440" y="272415"/>
                  <a:pt x="858203" y="270510"/>
                  <a:pt x="861060" y="271463"/>
                </a:cubicBezTo>
                <a:cubicBezTo>
                  <a:pt x="861060" y="270510"/>
                  <a:pt x="859155" y="270510"/>
                  <a:pt x="860108" y="268605"/>
                </a:cubicBezTo>
                <a:cubicBezTo>
                  <a:pt x="862965" y="269558"/>
                  <a:pt x="860108" y="265748"/>
                  <a:pt x="862965" y="266700"/>
                </a:cubicBezTo>
                <a:cubicBezTo>
                  <a:pt x="862965" y="268605"/>
                  <a:pt x="861060" y="269558"/>
                  <a:pt x="862013" y="271463"/>
                </a:cubicBezTo>
                <a:lnTo>
                  <a:pt x="863918" y="271463"/>
                </a:lnTo>
                <a:cubicBezTo>
                  <a:pt x="865823" y="271463"/>
                  <a:pt x="863918" y="269558"/>
                  <a:pt x="864870" y="268605"/>
                </a:cubicBezTo>
                <a:cubicBezTo>
                  <a:pt x="866775" y="270510"/>
                  <a:pt x="870585" y="267653"/>
                  <a:pt x="870585" y="270510"/>
                </a:cubicBezTo>
                <a:cubicBezTo>
                  <a:pt x="873443" y="269558"/>
                  <a:pt x="874395" y="269558"/>
                  <a:pt x="877253" y="270510"/>
                </a:cubicBezTo>
                <a:cubicBezTo>
                  <a:pt x="876300" y="269558"/>
                  <a:pt x="876300" y="267653"/>
                  <a:pt x="874395" y="267653"/>
                </a:cubicBezTo>
                <a:cubicBezTo>
                  <a:pt x="875348" y="265748"/>
                  <a:pt x="877253" y="268605"/>
                  <a:pt x="877253" y="269558"/>
                </a:cubicBezTo>
                <a:cubicBezTo>
                  <a:pt x="882968" y="269558"/>
                  <a:pt x="890588" y="271463"/>
                  <a:pt x="893445" y="267653"/>
                </a:cubicBezTo>
                <a:cubicBezTo>
                  <a:pt x="896303" y="268605"/>
                  <a:pt x="898208" y="268605"/>
                  <a:pt x="899160" y="270510"/>
                </a:cubicBezTo>
                <a:cubicBezTo>
                  <a:pt x="902018" y="269558"/>
                  <a:pt x="897255" y="268605"/>
                  <a:pt x="900113" y="267653"/>
                </a:cubicBezTo>
                <a:cubicBezTo>
                  <a:pt x="902970" y="267653"/>
                  <a:pt x="902970" y="267653"/>
                  <a:pt x="905828" y="267653"/>
                </a:cubicBezTo>
                <a:cubicBezTo>
                  <a:pt x="906780" y="269558"/>
                  <a:pt x="904875" y="269558"/>
                  <a:pt x="905828" y="270510"/>
                </a:cubicBezTo>
                <a:cubicBezTo>
                  <a:pt x="907733" y="270510"/>
                  <a:pt x="909638" y="269558"/>
                  <a:pt x="910590" y="268605"/>
                </a:cubicBezTo>
                <a:cubicBezTo>
                  <a:pt x="905828" y="268605"/>
                  <a:pt x="909638" y="266700"/>
                  <a:pt x="907733" y="266700"/>
                </a:cubicBezTo>
                <a:cubicBezTo>
                  <a:pt x="905828" y="265748"/>
                  <a:pt x="908685" y="263843"/>
                  <a:pt x="911543" y="264795"/>
                </a:cubicBezTo>
                <a:cubicBezTo>
                  <a:pt x="907733" y="265748"/>
                  <a:pt x="910590" y="266700"/>
                  <a:pt x="911543" y="268605"/>
                </a:cubicBezTo>
                <a:cubicBezTo>
                  <a:pt x="910590" y="265748"/>
                  <a:pt x="914400" y="266700"/>
                  <a:pt x="915353" y="264795"/>
                </a:cubicBezTo>
                <a:cubicBezTo>
                  <a:pt x="923925" y="263843"/>
                  <a:pt x="927735" y="266700"/>
                  <a:pt x="935355" y="263843"/>
                </a:cubicBezTo>
                <a:cubicBezTo>
                  <a:pt x="934403" y="261938"/>
                  <a:pt x="930593" y="265748"/>
                  <a:pt x="930593" y="261938"/>
                </a:cubicBezTo>
                <a:cubicBezTo>
                  <a:pt x="933450" y="261938"/>
                  <a:pt x="936308" y="261938"/>
                  <a:pt x="937260" y="263843"/>
                </a:cubicBezTo>
                <a:cubicBezTo>
                  <a:pt x="939165" y="262890"/>
                  <a:pt x="938213" y="262890"/>
                  <a:pt x="940118" y="263843"/>
                </a:cubicBezTo>
                <a:cubicBezTo>
                  <a:pt x="942975" y="262890"/>
                  <a:pt x="937260" y="261938"/>
                  <a:pt x="939165" y="260033"/>
                </a:cubicBezTo>
                <a:cubicBezTo>
                  <a:pt x="940118" y="260033"/>
                  <a:pt x="941070" y="259080"/>
                  <a:pt x="941070" y="259080"/>
                </a:cubicBezTo>
                <a:cubicBezTo>
                  <a:pt x="946785" y="259080"/>
                  <a:pt x="953453" y="259080"/>
                  <a:pt x="956310" y="257175"/>
                </a:cubicBezTo>
                <a:cubicBezTo>
                  <a:pt x="953453" y="252413"/>
                  <a:pt x="949643" y="255270"/>
                  <a:pt x="949643" y="252413"/>
                </a:cubicBezTo>
                <a:close/>
                <a:moveTo>
                  <a:pt x="907733" y="235268"/>
                </a:moveTo>
                <a:cubicBezTo>
                  <a:pt x="904875" y="237173"/>
                  <a:pt x="911543" y="237173"/>
                  <a:pt x="909638" y="239078"/>
                </a:cubicBezTo>
                <a:cubicBezTo>
                  <a:pt x="908685" y="238125"/>
                  <a:pt x="902970" y="235268"/>
                  <a:pt x="907733" y="235268"/>
                </a:cubicBezTo>
                <a:close/>
                <a:moveTo>
                  <a:pt x="902970" y="238125"/>
                </a:moveTo>
                <a:cubicBezTo>
                  <a:pt x="904875" y="240030"/>
                  <a:pt x="902018" y="239078"/>
                  <a:pt x="899160" y="239078"/>
                </a:cubicBezTo>
                <a:cubicBezTo>
                  <a:pt x="898208" y="236220"/>
                  <a:pt x="902018" y="240030"/>
                  <a:pt x="902970" y="238125"/>
                </a:cubicBezTo>
                <a:close/>
                <a:moveTo>
                  <a:pt x="880110" y="236220"/>
                </a:moveTo>
                <a:cubicBezTo>
                  <a:pt x="881063" y="236220"/>
                  <a:pt x="880110" y="236220"/>
                  <a:pt x="880110" y="237173"/>
                </a:cubicBezTo>
                <a:cubicBezTo>
                  <a:pt x="881063" y="239078"/>
                  <a:pt x="882015" y="237173"/>
                  <a:pt x="883920" y="238125"/>
                </a:cubicBezTo>
                <a:cubicBezTo>
                  <a:pt x="882968" y="239078"/>
                  <a:pt x="882015" y="239078"/>
                  <a:pt x="882015" y="240030"/>
                </a:cubicBezTo>
                <a:cubicBezTo>
                  <a:pt x="882015" y="239078"/>
                  <a:pt x="878205" y="238125"/>
                  <a:pt x="878205" y="240030"/>
                </a:cubicBezTo>
                <a:cubicBezTo>
                  <a:pt x="876300" y="240030"/>
                  <a:pt x="879158" y="237173"/>
                  <a:pt x="880110" y="236220"/>
                </a:cubicBezTo>
                <a:close/>
                <a:moveTo>
                  <a:pt x="757238" y="202883"/>
                </a:moveTo>
                <a:cubicBezTo>
                  <a:pt x="757238" y="202883"/>
                  <a:pt x="756285" y="203835"/>
                  <a:pt x="756285" y="203835"/>
                </a:cubicBezTo>
                <a:lnTo>
                  <a:pt x="754380" y="203835"/>
                </a:lnTo>
                <a:cubicBezTo>
                  <a:pt x="754380" y="203835"/>
                  <a:pt x="754380" y="202883"/>
                  <a:pt x="755333" y="202883"/>
                </a:cubicBezTo>
                <a:cubicBezTo>
                  <a:pt x="755333" y="201930"/>
                  <a:pt x="754380" y="201930"/>
                  <a:pt x="752475" y="201930"/>
                </a:cubicBezTo>
                <a:cubicBezTo>
                  <a:pt x="752475" y="200978"/>
                  <a:pt x="753428" y="200978"/>
                  <a:pt x="752475" y="200978"/>
                </a:cubicBezTo>
                <a:cubicBezTo>
                  <a:pt x="754380" y="199073"/>
                  <a:pt x="754380" y="203835"/>
                  <a:pt x="757238" y="202883"/>
                </a:cubicBezTo>
                <a:close/>
                <a:moveTo>
                  <a:pt x="742950" y="201930"/>
                </a:moveTo>
                <a:cubicBezTo>
                  <a:pt x="743903" y="203835"/>
                  <a:pt x="738188" y="201930"/>
                  <a:pt x="739140" y="203835"/>
                </a:cubicBezTo>
                <a:cubicBezTo>
                  <a:pt x="736283" y="203835"/>
                  <a:pt x="740093" y="201930"/>
                  <a:pt x="742950" y="201930"/>
                </a:cubicBezTo>
                <a:close/>
                <a:moveTo>
                  <a:pt x="733425" y="200025"/>
                </a:moveTo>
                <a:cubicBezTo>
                  <a:pt x="731520" y="201930"/>
                  <a:pt x="733425" y="201930"/>
                  <a:pt x="730568" y="202883"/>
                </a:cubicBezTo>
                <a:cubicBezTo>
                  <a:pt x="728663" y="202883"/>
                  <a:pt x="730568" y="200978"/>
                  <a:pt x="732473" y="201930"/>
                </a:cubicBezTo>
                <a:cubicBezTo>
                  <a:pt x="732473" y="200978"/>
                  <a:pt x="728663" y="200978"/>
                  <a:pt x="728663" y="201930"/>
                </a:cubicBezTo>
                <a:cubicBezTo>
                  <a:pt x="725805" y="200025"/>
                  <a:pt x="731520" y="200025"/>
                  <a:pt x="733425" y="200025"/>
                </a:cubicBezTo>
                <a:close/>
                <a:moveTo>
                  <a:pt x="726758" y="202883"/>
                </a:moveTo>
                <a:cubicBezTo>
                  <a:pt x="724853" y="203835"/>
                  <a:pt x="722948" y="201930"/>
                  <a:pt x="721043" y="203835"/>
                </a:cubicBezTo>
                <a:cubicBezTo>
                  <a:pt x="721043" y="201930"/>
                  <a:pt x="725805" y="201930"/>
                  <a:pt x="726758" y="202883"/>
                </a:cubicBezTo>
                <a:close/>
                <a:moveTo>
                  <a:pt x="711518" y="200025"/>
                </a:moveTo>
                <a:cubicBezTo>
                  <a:pt x="711518" y="201930"/>
                  <a:pt x="709613" y="201930"/>
                  <a:pt x="706755" y="201930"/>
                </a:cubicBezTo>
                <a:cubicBezTo>
                  <a:pt x="707708" y="200978"/>
                  <a:pt x="709613" y="200025"/>
                  <a:pt x="711518" y="200025"/>
                </a:cubicBezTo>
                <a:close/>
                <a:moveTo>
                  <a:pt x="759143" y="192405"/>
                </a:moveTo>
                <a:cubicBezTo>
                  <a:pt x="757238" y="191453"/>
                  <a:pt x="753428" y="191453"/>
                  <a:pt x="753428" y="189548"/>
                </a:cubicBezTo>
                <a:cubicBezTo>
                  <a:pt x="755333" y="189548"/>
                  <a:pt x="759143" y="190500"/>
                  <a:pt x="760095" y="189548"/>
                </a:cubicBezTo>
                <a:cubicBezTo>
                  <a:pt x="761048" y="189548"/>
                  <a:pt x="761048" y="189548"/>
                  <a:pt x="761048" y="190500"/>
                </a:cubicBezTo>
                <a:lnTo>
                  <a:pt x="761048" y="191453"/>
                </a:lnTo>
                <a:cubicBezTo>
                  <a:pt x="758190" y="190500"/>
                  <a:pt x="759143" y="190500"/>
                  <a:pt x="759143" y="192405"/>
                </a:cubicBezTo>
                <a:close/>
                <a:moveTo>
                  <a:pt x="741998" y="180023"/>
                </a:moveTo>
                <a:cubicBezTo>
                  <a:pt x="741998" y="179070"/>
                  <a:pt x="743903" y="179070"/>
                  <a:pt x="744855" y="179070"/>
                </a:cubicBezTo>
                <a:cubicBezTo>
                  <a:pt x="741998" y="178118"/>
                  <a:pt x="745808" y="178118"/>
                  <a:pt x="746760" y="177165"/>
                </a:cubicBezTo>
                <a:cubicBezTo>
                  <a:pt x="747713" y="178118"/>
                  <a:pt x="743903" y="181928"/>
                  <a:pt x="741998" y="180023"/>
                </a:cubicBezTo>
                <a:close/>
                <a:moveTo>
                  <a:pt x="743903" y="169545"/>
                </a:moveTo>
                <a:cubicBezTo>
                  <a:pt x="742950" y="170498"/>
                  <a:pt x="743903" y="172403"/>
                  <a:pt x="741045" y="171450"/>
                </a:cubicBezTo>
                <a:cubicBezTo>
                  <a:pt x="740093" y="170498"/>
                  <a:pt x="741045" y="169545"/>
                  <a:pt x="743903" y="169545"/>
                </a:cubicBezTo>
                <a:close/>
                <a:moveTo>
                  <a:pt x="738188" y="166688"/>
                </a:moveTo>
                <a:cubicBezTo>
                  <a:pt x="739140" y="166688"/>
                  <a:pt x="739140" y="167640"/>
                  <a:pt x="739140" y="168593"/>
                </a:cubicBezTo>
                <a:cubicBezTo>
                  <a:pt x="737235" y="168593"/>
                  <a:pt x="736283" y="167640"/>
                  <a:pt x="734378" y="167640"/>
                </a:cubicBezTo>
                <a:cubicBezTo>
                  <a:pt x="734378" y="166688"/>
                  <a:pt x="736283" y="166688"/>
                  <a:pt x="738188" y="166688"/>
                </a:cubicBezTo>
                <a:close/>
                <a:moveTo>
                  <a:pt x="731520" y="166688"/>
                </a:moveTo>
                <a:cubicBezTo>
                  <a:pt x="727710" y="163830"/>
                  <a:pt x="732473" y="167640"/>
                  <a:pt x="734378" y="164783"/>
                </a:cubicBezTo>
                <a:cubicBezTo>
                  <a:pt x="735330" y="166688"/>
                  <a:pt x="732473" y="166688"/>
                  <a:pt x="732473" y="167640"/>
                </a:cubicBezTo>
                <a:cubicBezTo>
                  <a:pt x="729615" y="167640"/>
                  <a:pt x="724853" y="167640"/>
                  <a:pt x="724853" y="164783"/>
                </a:cubicBezTo>
                <a:cubicBezTo>
                  <a:pt x="725805" y="166688"/>
                  <a:pt x="727710" y="167640"/>
                  <a:pt x="731520" y="166688"/>
                </a:cubicBezTo>
                <a:close/>
                <a:moveTo>
                  <a:pt x="721043" y="157163"/>
                </a:moveTo>
                <a:cubicBezTo>
                  <a:pt x="721995" y="156210"/>
                  <a:pt x="723900" y="159068"/>
                  <a:pt x="724853" y="160020"/>
                </a:cubicBezTo>
                <a:cubicBezTo>
                  <a:pt x="724853" y="160973"/>
                  <a:pt x="720090" y="160973"/>
                  <a:pt x="720090" y="160020"/>
                </a:cubicBezTo>
                <a:cubicBezTo>
                  <a:pt x="718185" y="160020"/>
                  <a:pt x="724853" y="160020"/>
                  <a:pt x="721043" y="157163"/>
                </a:cubicBezTo>
                <a:close/>
                <a:moveTo>
                  <a:pt x="715328" y="161925"/>
                </a:moveTo>
                <a:cubicBezTo>
                  <a:pt x="714375" y="162878"/>
                  <a:pt x="711518" y="162878"/>
                  <a:pt x="709613" y="162878"/>
                </a:cubicBezTo>
                <a:cubicBezTo>
                  <a:pt x="710565" y="161925"/>
                  <a:pt x="714375" y="160973"/>
                  <a:pt x="715328" y="161925"/>
                </a:cubicBezTo>
                <a:close/>
                <a:moveTo>
                  <a:pt x="707708" y="160020"/>
                </a:moveTo>
                <a:cubicBezTo>
                  <a:pt x="705803" y="161925"/>
                  <a:pt x="701993" y="160020"/>
                  <a:pt x="698183" y="160973"/>
                </a:cubicBezTo>
                <a:cubicBezTo>
                  <a:pt x="697230" y="159068"/>
                  <a:pt x="704850" y="160973"/>
                  <a:pt x="707708" y="160020"/>
                </a:cubicBezTo>
                <a:close/>
                <a:moveTo>
                  <a:pt x="800100" y="142875"/>
                </a:moveTo>
                <a:cubicBezTo>
                  <a:pt x="797243" y="142875"/>
                  <a:pt x="798195" y="141923"/>
                  <a:pt x="796290" y="141923"/>
                </a:cubicBezTo>
                <a:cubicBezTo>
                  <a:pt x="795338" y="140018"/>
                  <a:pt x="800100" y="140970"/>
                  <a:pt x="800100" y="142875"/>
                </a:cubicBezTo>
                <a:close/>
                <a:moveTo>
                  <a:pt x="739140" y="138113"/>
                </a:moveTo>
                <a:cubicBezTo>
                  <a:pt x="739140" y="140970"/>
                  <a:pt x="737235" y="139065"/>
                  <a:pt x="735330" y="139065"/>
                </a:cubicBezTo>
                <a:cubicBezTo>
                  <a:pt x="735330" y="138113"/>
                  <a:pt x="738188" y="139065"/>
                  <a:pt x="739140" y="138113"/>
                </a:cubicBezTo>
                <a:close/>
                <a:moveTo>
                  <a:pt x="736283" y="140970"/>
                </a:moveTo>
                <a:cubicBezTo>
                  <a:pt x="735330" y="141923"/>
                  <a:pt x="733425" y="140970"/>
                  <a:pt x="731520" y="141923"/>
                </a:cubicBezTo>
                <a:cubicBezTo>
                  <a:pt x="733425" y="140970"/>
                  <a:pt x="730568" y="140018"/>
                  <a:pt x="727710" y="140018"/>
                </a:cubicBezTo>
                <a:cubicBezTo>
                  <a:pt x="730568" y="137160"/>
                  <a:pt x="733425" y="140970"/>
                  <a:pt x="736283" y="140970"/>
                </a:cubicBezTo>
                <a:close/>
                <a:moveTo>
                  <a:pt x="693420" y="139065"/>
                </a:moveTo>
                <a:cubicBezTo>
                  <a:pt x="692468" y="141923"/>
                  <a:pt x="688658" y="140018"/>
                  <a:pt x="684848" y="140018"/>
                </a:cubicBezTo>
                <a:cubicBezTo>
                  <a:pt x="685800" y="139065"/>
                  <a:pt x="690563" y="140018"/>
                  <a:pt x="693420" y="139065"/>
                </a:cubicBezTo>
                <a:close/>
                <a:moveTo>
                  <a:pt x="4763" y="350520"/>
                </a:moveTo>
                <a:cubicBezTo>
                  <a:pt x="4763" y="348615"/>
                  <a:pt x="9525" y="350520"/>
                  <a:pt x="12383" y="350520"/>
                </a:cubicBezTo>
                <a:cubicBezTo>
                  <a:pt x="10478" y="351473"/>
                  <a:pt x="6668" y="350520"/>
                  <a:pt x="4763" y="350520"/>
                </a:cubicBezTo>
                <a:close/>
                <a:moveTo>
                  <a:pt x="26670" y="365760"/>
                </a:moveTo>
                <a:cubicBezTo>
                  <a:pt x="27623" y="366713"/>
                  <a:pt x="30480" y="365760"/>
                  <a:pt x="31433" y="366713"/>
                </a:cubicBezTo>
                <a:cubicBezTo>
                  <a:pt x="31433" y="368618"/>
                  <a:pt x="26670" y="367665"/>
                  <a:pt x="26670" y="365760"/>
                </a:cubicBezTo>
                <a:close/>
                <a:moveTo>
                  <a:pt x="76200" y="397193"/>
                </a:moveTo>
                <a:cubicBezTo>
                  <a:pt x="74295" y="397193"/>
                  <a:pt x="74295" y="395288"/>
                  <a:pt x="71438" y="395288"/>
                </a:cubicBezTo>
                <a:cubicBezTo>
                  <a:pt x="72390" y="393383"/>
                  <a:pt x="74295" y="396240"/>
                  <a:pt x="76200" y="395288"/>
                </a:cubicBezTo>
                <a:cubicBezTo>
                  <a:pt x="77153" y="396240"/>
                  <a:pt x="76200" y="397193"/>
                  <a:pt x="76200" y="397193"/>
                </a:cubicBezTo>
                <a:close/>
                <a:moveTo>
                  <a:pt x="77153" y="400050"/>
                </a:moveTo>
                <a:cubicBezTo>
                  <a:pt x="77153" y="399098"/>
                  <a:pt x="80010" y="400050"/>
                  <a:pt x="80010" y="399098"/>
                </a:cubicBezTo>
                <a:cubicBezTo>
                  <a:pt x="81915" y="399098"/>
                  <a:pt x="80010" y="401955"/>
                  <a:pt x="81915" y="401003"/>
                </a:cubicBezTo>
                <a:cubicBezTo>
                  <a:pt x="80010" y="402908"/>
                  <a:pt x="80010" y="399098"/>
                  <a:pt x="77153" y="400050"/>
                </a:cubicBezTo>
                <a:close/>
                <a:moveTo>
                  <a:pt x="82868" y="389573"/>
                </a:moveTo>
                <a:cubicBezTo>
                  <a:pt x="82868" y="387668"/>
                  <a:pt x="87630" y="389573"/>
                  <a:pt x="87630" y="390525"/>
                </a:cubicBezTo>
                <a:cubicBezTo>
                  <a:pt x="84773" y="390525"/>
                  <a:pt x="84773" y="389573"/>
                  <a:pt x="82868" y="389573"/>
                </a:cubicBezTo>
                <a:close/>
                <a:moveTo>
                  <a:pt x="139065" y="470535"/>
                </a:moveTo>
                <a:cubicBezTo>
                  <a:pt x="139065" y="469583"/>
                  <a:pt x="140018" y="470535"/>
                  <a:pt x="140970" y="469583"/>
                </a:cubicBezTo>
                <a:cubicBezTo>
                  <a:pt x="138113" y="468630"/>
                  <a:pt x="141923" y="468630"/>
                  <a:pt x="142875" y="467678"/>
                </a:cubicBezTo>
                <a:cubicBezTo>
                  <a:pt x="143828" y="469583"/>
                  <a:pt x="140970" y="471488"/>
                  <a:pt x="139065" y="470535"/>
                </a:cubicBezTo>
                <a:close/>
                <a:moveTo>
                  <a:pt x="204788" y="462915"/>
                </a:moveTo>
                <a:cubicBezTo>
                  <a:pt x="204788" y="463868"/>
                  <a:pt x="202883" y="464820"/>
                  <a:pt x="202883" y="465773"/>
                </a:cubicBezTo>
                <a:cubicBezTo>
                  <a:pt x="203835" y="467678"/>
                  <a:pt x="207645" y="465773"/>
                  <a:pt x="207645" y="466725"/>
                </a:cubicBezTo>
                <a:cubicBezTo>
                  <a:pt x="203835" y="471488"/>
                  <a:pt x="195263" y="462915"/>
                  <a:pt x="204788" y="462915"/>
                </a:cubicBezTo>
                <a:close/>
                <a:moveTo>
                  <a:pt x="189548" y="460058"/>
                </a:moveTo>
                <a:cubicBezTo>
                  <a:pt x="190500" y="461010"/>
                  <a:pt x="193358" y="460058"/>
                  <a:pt x="194310" y="461010"/>
                </a:cubicBezTo>
                <a:cubicBezTo>
                  <a:pt x="194310" y="462915"/>
                  <a:pt x="191453" y="461963"/>
                  <a:pt x="189548" y="461963"/>
                </a:cubicBezTo>
                <a:cubicBezTo>
                  <a:pt x="189548" y="462915"/>
                  <a:pt x="191453" y="463868"/>
                  <a:pt x="190500" y="464820"/>
                </a:cubicBezTo>
                <a:cubicBezTo>
                  <a:pt x="187643" y="465773"/>
                  <a:pt x="190500" y="461963"/>
                  <a:pt x="186690" y="462915"/>
                </a:cubicBezTo>
                <a:cubicBezTo>
                  <a:pt x="186690" y="461010"/>
                  <a:pt x="191453" y="462915"/>
                  <a:pt x="189548" y="460058"/>
                </a:cubicBezTo>
                <a:close/>
                <a:moveTo>
                  <a:pt x="188595" y="460058"/>
                </a:moveTo>
                <a:cubicBezTo>
                  <a:pt x="188595" y="461010"/>
                  <a:pt x="188595" y="461010"/>
                  <a:pt x="188595" y="460058"/>
                </a:cubicBezTo>
                <a:cubicBezTo>
                  <a:pt x="183833" y="460058"/>
                  <a:pt x="187643" y="463868"/>
                  <a:pt x="183833" y="462915"/>
                </a:cubicBezTo>
                <a:cubicBezTo>
                  <a:pt x="184785" y="461010"/>
                  <a:pt x="184785" y="461010"/>
                  <a:pt x="183833" y="460058"/>
                </a:cubicBezTo>
                <a:cubicBezTo>
                  <a:pt x="185738" y="461010"/>
                  <a:pt x="186690" y="458153"/>
                  <a:pt x="188595" y="460058"/>
                </a:cubicBezTo>
                <a:close/>
                <a:moveTo>
                  <a:pt x="176213" y="461963"/>
                </a:moveTo>
                <a:cubicBezTo>
                  <a:pt x="175260" y="462915"/>
                  <a:pt x="172403" y="462915"/>
                  <a:pt x="170498" y="462915"/>
                </a:cubicBezTo>
                <a:cubicBezTo>
                  <a:pt x="170498" y="461010"/>
                  <a:pt x="172403" y="462915"/>
                  <a:pt x="176213" y="461963"/>
                </a:cubicBezTo>
                <a:close/>
                <a:moveTo>
                  <a:pt x="173355" y="457200"/>
                </a:moveTo>
                <a:cubicBezTo>
                  <a:pt x="171450" y="458153"/>
                  <a:pt x="171450" y="460058"/>
                  <a:pt x="170498" y="461963"/>
                </a:cubicBezTo>
                <a:cubicBezTo>
                  <a:pt x="168593" y="461010"/>
                  <a:pt x="167640" y="461010"/>
                  <a:pt x="164783" y="461010"/>
                </a:cubicBezTo>
                <a:cubicBezTo>
                  <a:pt x="167640" y="459105"/>
                  <a:pt x="170498" y="459105"/>
                  <a:pt x="173355" y="457200"/>
                </a:cubicBezTo>
                <a:close/>
                <a:moveTo>
                  <a:pt x="472440" y="437198"/>
                </a:moveTo>
                <a:cubicBezTo>
                  <a:pt x="474345" y="439103"/>
                  <a:pt x="474345" y="439103"/>
                  <a:pt x="478155" y="440055"/>
                </a:cubicBezTo>
                <a:cubicBezTo>
                  <a:pt x="477203" y="442913"/>
                  <a:pt x="474345" y="439103"/>
                  <a:pt x="471488" y="441008"/>
                </a:cubicBezTo>
                <a:cubicBezTo>
                  <a:pt x="474345" y="440055"/>
                  <a:pt x="470535" y="438150"/>
                  <a:pt x="472440" y="437198"/>
                </a:cubicBezTo>
                <a:close/>
                <a:moveTo>
                  <a:pt x="470535" y="441960"/>
                </a:moveTo>
                <a:cubicBezTo>
                  <a:pt x="468630" y="444818"/>
                  <a:pt x="464820" y="441008"/>
                  <a:pt x="461010" y="441008"/>
                </a:cubicBezTo>
                <a:cubicBezTo>
                  <a:pt x="464820" y="439103"/>
                  <a:pt x="465773" y="443865"/>
                  <a:pt x="470535" y="441960"/>
                </a:cubicBezTo>
                <a:close/>
                <a:moveTo>
                  <a:pt x="461010" y="443865"/>
                </a:moveTo>
                <a:cubicBezTo>
                  <a:pt x="459105" y="443865"/>
                  <a:pt x="456248" y="443865"/>
                  <a:pt x="456248" y="441960"/>
                </a:cubicBezTo>
                <a:cubicBezTo>
                  <a:pt x="458153" y="441960"/>
                  <a:pt x="461010" y="441960"/>
                  <a:pt x="461010" y="443865"/>
                </a:cubicBezTo>
                <a:close/>
                <a:moveTo>
                  <a:pt x="453390" y="440055"/>
                </a:moveTo>
                <a:cubicBezTo>
                  <a:pt x="452438" y="438150"/>
                  <a:pt x="456248" y="437198"/>
                  <a:pt x="452438" y="436245"/>
                </a:cubicBezTo>
                <a:cubicBezTo>
                  <a:pt x="456248" y="435293"/>
                  <a:pt x="457200" y="440055"/>
                  <a:pt x="453390" y="440055"/>
                </a:cubicBezTo>
                <a:close/>
                <a:moveTo>
                  <a:pt x="442913" y="443865"/>
                </a:moveTo>
                <a:cubicBezTo>
                  <a:pt x="443865" y="445770"/>
                  <a:pt x="441008" y="445770"/>
                  <a:pt x="439103" y="445770"/>
                </a:cubicBezTo>
                <a:cubicBezTo>
                  <a:pt x="438150" y="443865"/>
                  <a:pt x="441960" y="443865"/>
                  <a:pt x="442913" y="443865"/>
                </a:cubicBezTo>
                <a:close/>
                <a:moveTo>
                  <a:pt x="449580" y="418148"/>
                </a:moveTo>
                <a:cubicBezTo>
                  <a:pt x="446723" y="420053"/>
                  <a:pt x="453390" y="420053"/>
                  <a:pt x="451485" y="421958"/>
                </a:cubicBezTo>
                <a:cubicBezTo>
                  <a:pt x="450533" y="421958"/>
                  <a:pt x="444818" y="418148"/>
                  <a:pt x="449580" y="418148"/>
                </a:cubicBezTo>
                <a:close/>
                <a:moveTo>
                  <a:pt x="443865" y="421958"/>
                </a:moveTo>
                <a:cubicBezTo>
                  <a:pt x="445770" y="423863"/>
                  <a:pt x="442913" y="422910"/>
                  <a:pt x="440055" y="422910"/>
                </a:cubicBezTo>
                <a:cubicBezTo>
                  <a:pt x="440055" y="420053"/>
                  <a:pt x="443865" y="422910"/>
                  <a:pt x="443865" y="421958"/>
                </a:cubicBezTo>
                <a:close/>
                <a:moveTo>
                  <a:pt x="421005" y="420053"/>
                </a:moveTo>
                <a:cubicBezTo>
                  <a:pt x="421958" y="420053"/>
                  <a:pt x="421005" y="420053"/>
                  <a:pt x="421005" y="421005"/>
                </a:cubicBezTo>
                <a:cubicBezTo>
                  <a:pt x="421958" y="422910"/>
                  <a:pt x="422910" y="421005"/>
                  <a:pt x="424815" y="421958"/>
                </a:cubicBezTo>
                <a:cubicBezTo>
                  <a:pt x="423863" y="422910"/>
                  <a:pt x="422910" y="422910"/>
                  <a:pt x="422910" y="423863"/>
                </a:cubicBezTo>
                <a:cubicBezTo>
                  <a:pt x="422910" y="422910"/>
                  <a:pt x="419100" y="421958"/>
                  <a:pt x="419100" y="423863"/>
                </a:cubicBezTo>
                <a:cubicBezTo>
                  <a:pt x="418148" y="423863"/>
                  <a:pt x="421005" y="420053"/>
                  <a:pt x="421005" y="420053"/>
                </a:cubicBezTo>
                <a:close/>
                <a:moveTo>
                  <a:pt x="298133" y="385763"/>
                </a:moveTo>
                <a:cubicBezTo>
                  <a:pt x="298133" y="385763"/>
                  <a:pt x="297180" y="386715"/>
                  <a:pt x="297180" y="386715"/>
                </a:cubicBezTo>
                <a:lnTo>
                  <a:pt x="295275" y="386715"/>
                </a:lnTo>
                <a:cubicBezTo>
                  <a:pt x="295275" y="386715"/>
                  <a:pt x="295275" y="385763"/>
                  <a:pt x="296228" y="385763"/>
                </a:cubicBezTo>
                <a:cubicBezTo>
                  <a:pt x="296228" y="384810"/>
                  <a:pt x="295275" y="384810"/>
                  <a:pt x="293370" y="384810"/>
                </a:cubicBezTo>
                <a:cubicBezTo>
                  <a:pt x="293370" y="383858"/>
                  <a:pt x="294323" y="383858"/>
                  <a:pt x="293370" y="383858"/>
                </a:cubicBezTo>
                <a:cubicBezTo>
                  <a:pt x="296228" y="382905"/>
                  <a:pt x="296228" y="386715"/>
                  <a:pt x="298133" y="385763"/>
                </a:cubicBezTo>
                <a:close/>
                <a:moveTo>
                  <a:pt x="283845" y="385763"/>
                </a:moveTo>
                <a:cubicBezTo>
                  <a:pt x="284798" y="387668"/>
                  <a:pt x="279083" y="385763"/>
                  <a:pt x="280035" y="387668"/>
                </a:cubicBezTo>
                <a:cubicBezTo>
                  <a:pt x="278130" y="386715"/>
                  <a:pt x="281940" y="384810"/>
                  <a:pt x="283845" y="385763"/>
                </a:cubicBezTo>
                <a:close/>
                <a:moveTo>
                  <a:pt x="275273" y="382905"/>
                </a:moveTo>
                <a:cubicBezTo>
                  <a:pt x="273368" y="384810"/>
                  <a:pt x="275273" y="384810"/>
                  <a:pt x="272415" y="385763"/>
                </a:cubicBezTo>
                <a:cubicBezTo>
                  <a:pt x="270510" y="385763"/>
                  <a:pt x="272415" y="383858"/>
                  <a:pt x="274320" y="384810"/>
                </a:cubicBezTo>
                <a:cubicBezTo>
                  <a:pt x="274320" y="383858"/>
                  <a:pt x="270510" y="383858"/>
                  <a:pt x="270510" y="384810"/>
                </a:cubicBezTo>
                <a:cubicBezTo>
                  <a:pt x="267653" y="383858"/>
                  <a:pt x="272415" y="382905"/>
                  <a:pt x="275273" y="382905"/>
                </a:cubicBezTo>
                <a:close/>
                <a:moveTo>
                  <a:pt x="268605" y="385763"/>
                </a:moveTo>
                <a:cubicBezTo>
                  <a:pt x="266700" y="386715"/>
                  <a:pt x="264795" y="384810"/>
                  <a:pt x="262890" y="386715"/>
                </a:cubicBezTo>
                <a:cubicBezTo>
                  <a:pt x="262890" y="384810"/>
                  <a:pt x="267653" y="384810"/>
                  <a:pt x="268605" y="385763"/>
                </a:cubicBezTo>
                <a:close/>
                <a:moveTo>
                  <a:pt x="253365" y="382905"/>
                </a:moveTo>
                <a:cubicBezTo>
                  <a:pt x="253365" y="384810"/>
                  <a:pt x="251460" y="384810"/>
                  <a:pt x="248603" y="384810"/>
                </a:cubicBezTo>
                <a:cubicBezTo>
                  <a:pt x="249555" y="383858"/>
                  <a:pt x="250508" y="383858"/>
                  <a:pt x="253365" y="382905"/>
                </a:cubicBezTo>
                <a:close/>
                <a:moveTo>
                  <a:pt x="300990" y="375285"/>
                </a:moveTo>
                <a:cubicBezTo>
                  <a:pt x="299085" y="374333"/>
                  <a:pt x="295275" y="374333"/>
                  <a:pt x="295275" y="372428"/>
                </a:cubicBezTo>
                <a:cubicBezTo>
                  <a:pt x="297180" y="372428"/>
                  <a:pt x="300990" y="373380"/>
                  <a:pt x="301943" y="372428"/>
                </a:cubicBezTo>
                <a:cubicBezTo>
                  <a:pt x="302895" y="372428"/>
                  <a:pt x="302895" y="372428"/>
                  <a:pt x="302895" y="373380"/>
                </a:cubicBezTo>
                <a:lnTo>
                  <a:pt x="302895" y="374333"/>
                </a:lnTo>
                <a:cubicBezTo>
                  <a:pt x="299085" y="374333"/>
                  <a:pt x="300038" y="373380"/>
                  <a:pt x="300990" y="375285"/>
                </a:cubicBezTo>
                <a:close/>
                <a:moveTo>
                  <a:pt x="283845" y="363855"/>
                </a:moveTo>
                <a:cubicBezTo>
                  <a:pt x="283845" y="362903"/>
                  <a:pt x="285750" y="362903"/>
                  <a:pt x="286703" y="362903"/>
                </a:cubicBezTo>
                <a:cubicBezTo>
                  <a:pt x="283845" y="361950"/>
                  <a:pt x="287655" y="361950"/>
                  <a:pt x="288608" y="360998"/>
                </a:cubicBezTo>
                <a:cubicBezTo>
                  <a:pt x="289560" y="361950"/>
                  <a:pt x="285750" y="364808"/>
                  <a:pt x="283845" y="363855"/>
                </a:cubicBezTo>
                <a:close/>
                <a:moveTo>
                  <a:pt x="285750" y="353378"/>
                </a:moveTo>
                <a:cubicBezTo>
                  <a:pt x="284798" y="354330"/>
                  <a:pt x="285750" y="356235"/>
                  <a:pt x="282893" y="355283"/>
                </a:cubicBezTo>
                <a:cubicBezTo>
                  <a:pt x="281940" y="353378"/>
                  <a:pt x="282893" y="353378"/>
                  <a:pt x="285750" y="353378"/>
                </a:cubicBezTo>
                <a:close/>
                <a:moveTo>
                  <a:pt x="280035" y="350520"/>
                </a:moveTo>
                <a:cubicBezTo>
                  <a:pt x="280988" y="350520"/>
                  <a:pt x="280988" y="351473"/>
                  <a:pt x="280988" y="352425"/>
                </a:cubicBezTo>
                <a:cubicBezTo>
                  <a:pt x="279083" y="352425"/>
                  <a:pt x="278130" y="351473"/>
                  <a:pt x="276225" y="351473"/>
                </a:cubicBezTo>
                <a:cubicBezTo>
                  <a:pt x="276225" y="350520"/>
                  <a:pt x="278130" y="350520"/>
                  <a:pt x="280035" y="350520"/>
                </a:cubicBezTo>
                <a:close/>
                <a:moveTo>
                  <a:pt x="272415" y="350520"/>
                </a:moveTo>
                <a:cubicBezTo>
                  <a:pt x="268605" y="347663"/>
                  <a:pt x="273368" y="351473"/>
                  <a:pt x="275273" y="348615"/>
                </a:cubicBezTo>
                <a:cubicBezTo>
                  <a:pt x="276225" y="350520"/>
                  <a:pt x="273368" y="350520"/>
                  <a:pt x="273368" y="351473"/>
                </a:cubicBezTo>
                <a:cubicBezTo>
                  <a:pt x="270510" y="351473"/>
                  <a:pt x="265748" y="351473"/>
                  <a:pt x="265748" y="348615"/>
                </a:cubicBezTo>
                <a:cubicBezTo>
                  <a:pt x="267653" y="349568"/>
                  <a:pt x="268605" y="350520"/>
                  <a:pt x="272415" y="350520"/>
                </a:cubicBezTo>
                <a:close/>
                <a:moveTo>
                  <a:pt x="262890" y="340043"/>
                </a:moveTo>
                <a:cubicBezTo>
                  <a:pt x="263843" y="339090"/>
                  <a:pt x="265748" y="341948"/>
                  <a:pt x="266700" y="342900"/>
                </a:cubicBezTo>
                <a:cubicBezTo>
                  <a:pt x="266700" y="343853"/>
                  <a:pt x="261938" y="343853"/>
                  <a:pt x="261938" y="342900"/>
                </a:cubicBezTo>
                <a:cubicBezTo>
                  <a:pt x="260033" y="343853"/>
                  <a:pt x="266700" y="342900"/>
                  <a:pt x="262890" y="340043"/>
                </a:cubicBezTo>
                <a:close/>
                <a:moveTo>
                  <a:pt x="257175" y="344805"/>
                </a:moveTo>
                <a:cubicBezTo>
                  <a:pt x="256223" y="345758"/>
                  <a:pt x="253365" y="345758"/>
                  <a:pt x="251460" y="345758"/>
                </a:cubicBezTo>
                <a:cubicBezTo>
                  <a:pt x="251460" y="344805"/>
                  <a:pt x="256223" y="343853"/>
                  <a:pt x="257175" y="344805"/>
                </a:cubicBezTo>
                <a:close/>
                <a:moveTo>
                  <a:pt x="249555" y="343853"/>
                </a:moveTo>
                <a:cubicBezTo>
                  <a:pt x="247650" y="345758"/>
                  <a:pt x="243840" y="343853"/>
                  <a:pt x="240030" y="344805"/>
                </a:cubicBezTo>
                <a:cubicBezTo>
                  <a:pt x="239078" y="342900"/>
                  <a:pt x="245745" y="343853"/>
                  <a:pt x="249555" y="343853"/>
                </a:cubicBezTo>
                <a:close/>
                <a:moveTo>
                  <a:pt x="216218" y="323850"/>
                </a:moveTo>
                <a:cubicBezTo>
                  <a:pt x="214313" y="326708"/>
                  <a:pt x="209550" y="323850"/>
                  <a:pt x="206693" y="325755"/>
                </a:cubicBezTo>
                <a:cubicBezTo>
                  <a:pt x="206693" y="323850"/>
                  <a:pt x="212408" y="324803"/>
                  <a:pt x="216218" y="323850"/>
                </a:cubicBezTo>
                <a:close/>
                <a:moveTo>
                  <a:pt x="207645" y="327660"/>
                </a:moveTo>
                <a:cubicBezTo>
                  <a:pt x="209550" y="327660"/>
                  <a:pt x="207645" y="328613"/>
                  <a:pt x="207645" y="329565"/>
                </a:cubicBezTo>
                <a:cubicBezTo>
                  <a:pt x="208598" y="330518"/>
                  <a:pt x="209550" y="330518"/>
                  <a:pt x="210503" y="330518"/>
                </a:cubicBezTo>
                <a:cubicBezTo>
                  <a:pt x="208598" y="332423"/>
                  <a:pt x="207645" y="328613"/>
                  <a:pt x="204788" y="330518"/>
                </a:cubicBezTo>
                <a:cubicBezTo>
                  <a:pt x="205740" y="328613"/>
                  <a:pt x="207645" y="328613"/>
                  <a:pt x="207645" y="327660"/>
                </a:cubicBezTo>
                <a:close/>
                <a:moveTo>
                  <a:pt x="202883" y="349568"/>
                </a:moveTo>
                <a:cubicBezTo>
                  <a:pt x="200978" y="351473"/>
                  <a:pt x="200025" y="348615"/>
                  <a:pt x="197168" y="349568"/>
                </a:cubicBezTo>
                <a:cubicBezTo>
                  <a:pt x="197168" y="348615"/>
                  <a:pt x="200978" y="349568"/>
                  <a:pt x="201930" y="348615"/>
                </a:cubicBezTo>
                <a:cubicBezTo>
                  <a:pt x="200978" y="348615"/>
                  <a:pt x="200978" y="349568"/>
                  <a:pt x="202883" y="349568"/>
                </a:cubicBezTo>
                <a:close/>
                <a:moveTo>
                  <a:pt x="196215" y="335280"/>
                </a:moveTo>
                <a:cubicBezTo>
                  <a:pt x="198120" y="333375"/>
                  <a:pt x="200025" y="334328"/>
                  <a:pt x="203835" y="334328"/>
                </a:cubicBezTo>
                <a:cubicBezTo>
                  <a:pt x="201930" y="335280"/>
                  <a:pt x="199073" y="335280"/>
                  <a:pt x="196215" y="335280"/>
                </a:cubicBezTo>
                <a:close/>
                <a:moveTo>
                  <a:pt x="196215" y="333375"/>
                </a:moveTo>
                <a:cubicBezTo>
                  <a:pt x="197168" y="332423"/>
                  <a:pt x="200025" y="332423"/>
                  <a:pt x="200025" y="330518"/>
                </a:cubicBezTo>
                <a:cubicBezTo>
                  <a:pt x="201930" y="331470"/>
                  <a:pt x="200025" y="333375"/>
                  <a:pt x="196215" y="333375"/>
                </a:cubicBezTo>
                <a:close/>
                <a:moveTo>
                  <a:pt x="201930" y="331470"/>
                </a:moveTo>
                <a:cubicBezTo>
                  <a:pt x="203835" y="328613"/>
                  <a:pt x="206693" y="331470"/>
                  <a:pt x="210503" y="330518"/>
                </a:cubicBezTo>
                <a:cubicBezTo>
                  <a:pt x="207645" y="332423"/>
                  <a:pt x="205740" y="331470"/>
                  <a:pt x="201930" y="331470"/>
                </a:cubicBezTo>
                <a:close/>
                <a:moveTo>
                  <a:pt x="193358" y="325755"/>
                </a:moveTo>
                <a:cubicBezTo>
                  <a:pt x="197168" y="326708"/>
                  <a:pt x="199073" y="326708"/>
                  <a:pt x="203835" y="325755"/>
                </a:cubicBezTo>
                <a:cubicBezTo>
                  <a:pt x="200978" y="327660"/>
                  <a:pt x="195263" y="326708"/>
                  <a:pt x="191453" y="326708"/>
                </a:cubicBezTo>
                <a:cubicBezTo>
                  <a:pt x="190500" y="326708"/>
                  <a:pt x="194310" y="327660"/>
                  <a:pt x="193358" y="325755"/>
                </a:cubicBezTo>
                <a:close/>
                <a:moveTo>
                  <a:pt x="189548" y="351473"/>
                </a:moveTo>
                <a:cubicBezTo>
                  <a:pt x="190500" y="352425"/>
                  <a:pt x="192405" y="353378"/>
                  <a:pt x="188595" y="353378"/>
                </a:cubicBezTo>
                <a:cubicBezTo>
                  <a:pt x="189548" y="353378"/>
                  <a:pt x="189548" y="352425"/>
                  <a:pt x="189548" y="351473"/>
                </a:cubicBezTo>
                <a:cubicBezTo>
                  <a:pt x="187643" y="351473"/>
                  <a:pt x="186690" y="352425"/>
                  <a:pt x="186690" y="353378"/>
                </a:cubicBezTo>
                <a:cubicBezTo>
                  <a:pt x="183833" y="352425"/>
                  <a:pt x="187643" y="351473"/>
                  <a:pt x="189548" y="351473"/>
                </a:cubicBezTo>
                <a:close/>
                <a:moveTo>
                  <a:pt x="189548" y="356235"/>
                </a:moveTo>
                <a:cubicBezTo>
                  <a:pt x="187643" y="358140"/>
                  <a:pt x="186690" y="354330"/>
                  <a:pt x="183833" y="354330"/>
                </a:cubicBezTo>
                <a:cubicBezTo>
                  <a:pt x="185738" y="353378"/>
                  <a:pt x="188595" y="356235"/>
                  <a:pt x="189548" y="356235"/>
                </a:cubicBezTo>
                <a:close/>
                <a:moveTo>
                  <a:pt x="180023" y="324803"/>
                </a:moveTo>
                <a:cubicBezTo>
                  <a:pt x="180023" y="325755"/>
                  <a:pt x="178118" y="325755"/>
                  <a:pt x="178118" y="326708"/>
                </a:cubicBezTo>
                <a:cubicBezTo>
                  <a:pt x="180975" y="326708"/>
                  <a:pt x="180023" y="325755"/>
                  <a:pt x="180975" y="324803"/>
                </a:cubicBezTo>
                <a:cubicBezTo>
                  <a:pt x="180975" y="326708"/>
                  <a:pt x="185738" y="324803"/>
                  <a:pt x="185738" y="326708"/>
                </a:cubicBezTo>
                <a:cubicBezTo>
                  <a:pt x="181928" y="326708"/>
                  <a:pt x="180023" y="326708"/>
                  <a:pt x="179070" y="328613"/>
                </a:cubicBezTo>
                <a:cubicBezTo>
                  <a:pt x="177165" y="327660"/>
                  <a:pt x="176213" y="325755"/>
                  <a:pt x="180023" y="324803"/>
                </a:cubicBezTo>
                <a:close/>
                <a:moveTo>
                  <a:pt x="180023" y="347663"/>
                </a:moveTo>
                <a:cubicBezTo>
                  <a:pt x="181928" y="347663"/>
                  <a:pt x="182880" y="345758"/>
                  <a:pt x="183833" y="346710"/>
                </a:cubicBezTo>
                <a:cubicBezTo>
                  <a:pt x="182880" y="347663"/>
                  <a:pt x="181928" y="347663"/>
                  <a:pt x="181928" y="348615"/>
                </a:cubicBezTo>
                <a:cubicBezTo>
                  <a:pt x="180975" y="347663"/>
                  <a:pt x="179070" y="348615"/>
                  <a:pt x="178118" y="347663"/>
                </a:cubicBezTo>
                <a:cubicBezTo>
                  <a:pt x="178118" y="346710"/>
                  <a:pt x="177165" y="346710"/>
                  <a:pt x="176213" y="345758"/>
                </a:cubicBezTo>
                <a:cubicBezTo>
                  <a:pt x="177165" y="344805"/>
                  <a:pt x="179070" y="347663"/>
                  <a:pt x="180023" y="347663"/>
                </a:cubicBezTo>
                <a:close/>
                <a:moveTo>
                  <a:pt x="182880" y="350520"/>
                </a:moveTo>
                <a:cubicBezTo>
                  <a:pt x="181928" y="351473"/>
                  <a:pt x="180023" y="352425"/>
                  <a:pt x="177165" y="352425"/>
                </a:cubicBezTo>
                <a:cubicBezTo>
                  <a:pt x="177165" y="352425"/>
                  <a:pt x="178118" y="351473"/>
                  <a:pt x="178118" y="350520"/>
                </a:cubicBezTo>
                <a:cubicBezTo>
                  <a:pt x="180023" y="351473"/>
                  <a:pt x="180023" y="351473"/>
                  <a:pt x="182880" y="350520"/>
                </a:cubicBezTo>
                <a:close/>
                <a:moveTo>
                  <a:pt x="171450" y="324803"/>
                </a:moveTo>
                <a:cubicBezTo>
                  <a:pt x="172403" y="326708"/>
                  <a:pt x="173355" y="324803"/>
                  <a:pt x="176213" y="324803"/>
                </a:cubicBezTo>
                <a:cubicBezTo>
                  <a:pt x="176213" y="327660"/>
                  <a:pt x="173355" y="325755"/>
                  <a:pt x="170498" y="325755"/>
                </a:cubicBezTo>
                <a:lnTo>
                  <a:pt x="171450" y="324803"/>
                </a:lnTo>
                <a:cubicBezTo>
                  <a:pt x="171450" y="325755"/>
                  <a:pt x="171450" y="324803"/>
                  <a:pt x="171450" y="324803"/>
                </a:cubicBezTo>
                <a:close/>
                <a:moveTo>
                  <a:pt x="163830" y="354330"/>
                </a:moveTo>
                <a:cubicBezTo>
                  <a:pt x="165735" y="352425"/>
                  <a:pt x="170498" y="351473"/>
                  <a:pt x="174308" y="350520"/>
                </a:cubicBezTo>
                <a:cubicBezTo>
                  <a:pt x="173355" y="353378"/>
                  <a:pt x="166688" y="352425"/>
                  <a:pt x="163830" y="354330"/>
                </a:cubicBezTo>
                <a:close/>
                <a:moveTo>
                  <a:pt x="173355" y="356235"/>
                </a:moveTo>
                <a:cubicBezTo>
                  <a:pt x="173355" y="358140"/>
                  <a:pt x="170498" y="357188"/>
                  <a:pt x="170498" y="359093"/>
                </a:cubicBezTo>
                <a:cubicBezTo>
                  <a:pt x="169545" y="359093"/>
                  <a:pt x="169545" y="358140"/>
                  <a:pt x="168593" y="358140"/>
                </a:cubicBezTo>
                <a:cubicBezTo>
                  <a:pt x="169545" y="357188"/>
                  <a:pt x="171450" y="356235"/>
                  <a:pt x="173355" y="356235"/>
                </a:cubicBezTo>
                <a:close/>
                <a:moveTo>
                  <a:pt x="167640" y="325755"/>
                </a:moveTo>
                <a:cubicBezTo>
                  <a:pt x="166688" y="326708"/>
                  <a:pt x="162878" y="325755"/>
                  <a:pt x="162878" y="323850"/>
                </a:cubicBezTo>
                <a:cubicBezTo>
                  <a:pt x="164783" y="324803"/>
                  <a:pt x="164783" y="325755"/>
                  <a:pt x="167640" y="325755"/>
                </a:cubicBezTo>
                <a:close/>
                <a:moveTo>
                  <a:pt x="158115" y="362903"/>
                </a:moveTo>
                <a:cubicBezTo>
                  <a:pt x="160020" y="362903"/>
                  <a:pt x="160973" y="363855"/>
                  <a:pt x="160973" y="365760"/>
                </a:cubicBezTo>
                <a:cubicBezTo>
                  <a:pt x="159068" y="365760"/>
                  <a:pt x="159068" y="364808"/>
                  <a:pt x="157163" y="365760"/>
                </a:cubicBezTo>
                <a:cubicBezTo>
                  <a:pt x="158115" y="364808"/>
                  <a:pt x="158115" y="363855"/>
                  <a:pt x="158115" y="362903"/>
                </a:cubicBezTo>
                <a:close/>
                <a:moveTo>
                  <a:pt x="154305" y="361950"/>
                </a:moveTo>
                <a:cubicBezTo>
                  <a:pt x="155258" y="361950"/>
                  <a:pt x="154305" y="363855"/>
                  <a:pt x="156210" y="363855"/>
                </a:cubicBezTo>
                <a:cubicBezTo>
                  <a:pt x="156210" y="364808"/>
                  <a:pt x="154305" y="364808"/>
                  <a:pt x="153353" y="364808"/>
                </a:cubicBezTo>
                <a:cubicBezTo>
                  <a:pt x="153353" y="364808"/>
                  <a:pt x="153353" y="365760"/>
                  <a:pt x="154305" y="365760"/>
                </a:cubicBezTo>
                <a:cubicBezTo>
                  <a:pt x="152400" y="366713"/>
                  <a:pt x="152400" y="361950"/>
                  <a:pt x="154305" y="361950"/>
                </a:cubicBezTo>
                <a:close/>
                <a:moveTo>
                  <a:pt x="153353" y="373380"/>
                </a:moveTo>
                <a:cubicBezTo>
                  <a:pt x="152400" y="375285"/>
                  <a:pt x="147638" y="376238"/>
                  <a:pt x="144780" y="377190"/>
                </a:cubicBezTo>
                <a:cubicBezTo>
                  <a:pt x="145733" y="376238"/>
                  <a:pt x="145733" y="376238"/>
                  <a:pt x="145733" y="375285"/>
                </a:cubicBezTo>
                <a:cubicBezTo>
                  <a:pt x="143828" y="376238"/>
                  <a:pt x="141923" y="376238"/>
                  <a:pt x="140970" y="375285"/>
                </a:cubicBezTo>
                <a:cubicBezTo>
                  <a:pt x="138113" y="377190"/>
                  <a:pt x="131445" y="376238"/>
                  <a:pt x="126683" y="375285"/>
                </a:cubicBezTo>
                <a:cubicBezTo>
                  <a:pt x="130493" y="375285"/>
                  <a:pt x="136208" y="372428"/>
                  <a:pt x="140018" y="374333"/>
                </a:cubicBezTo>
                <a:cubicBezTo>
                  <a:pt x="141923" y="374333"/>
                  <a:pt x="140018" y="372428"/>
                  <a:pt x="139065" y="372428"/>
                </a:cubicBezTo>
                <a:cubicBezTo>
                  <a:pt x="144780" y="373380"/>
                  <a:pt x="154305" y="370523"/>
                  <a:pt x="156210" y="374333"/>
                </a:cubicBezTo>
                <a:cubicBezTo>
                  <a:pt x="153353" y="375285"/>
                  <a:pt x="153353" y="374333"/>
                  <a:pt x="153353" y="373380"/>
                </a:cubicBezTo>
                <a:close/>
                <a:moveTo>
                  <a:pt x="154305" y="379095"/>
                </a:moveTo>
                <a:cubicBezTo>
                  <a:pt x="153353" y="379095"/>
                  <a:pt x="151448" y="378143"/>
                  <a:pt x="151448" y="379095"/>
                </a:cubicBezTo>
                <a:cubicBezTo>
                  <a:pt x="147638" y="378143"/>
                  <a:pt x="155258" y="376238"/>
                  <a:pt x="154305" y="379095"/>
                </a:cubicBezTo>
                <a:close/>
                <a:moveTo>
                  <a:pt x="137160" y="345758"/>
                </a:moveTo>
                <a:cubicBezTo>
                  <a:pt x="136208" y="347663"/>
                  <a:pt x="134303" y="345758"/>
                  <a:pt x="131445" y="346710"/>
                </a:cubicBezTo>
                <a:cubicBezTo>
                  <a:pt x="130493" y="347663"/>
                  <a:pt x="135255" y="343853"/>
                  <a:pt x="137160" y="345758"/>
                </a:cubicBezTo>
                <a:close/>
                <a:moveTo>
                  <a:pt x="136208" y="346710"/>
                </a:moveTo>
                <a:cubicBezTo>
                  <a:pt x="138113" y="347663"/>
                  <a:pt x="136208" y="351473"/>
                  <a:pt x="137160" y="353378"/>
                </a:cubicBezTo>
                <a:cubicBezTo>
                  <a:pt x="135255" y="351473"/>
                  <a:pt x="133350" y="350520"/>
                  <a:pt x="129540" y="351473"/>
                </a:cubicBezTo>
                <a:cubicBezTo>
                  <a:pt x="131445" y="349568"/>
                  <a:pt x="136208" y="349568"/>
                  <a:pt x="136208" y="346710"/>
                </a:cubicBezTo>
                <a:close/>
                <a:moveTo>
                  <a:pt x="136208" y="366713"/>
                </a:moveTo>
                <a:cubicBezTo>
                  <a:pt x="134303" y="369570"/>
                  <a:pt x="131445" y="362903"/>
                  <a:pt x="136208" y="363855"/>
                </a:cubicBezTo>
                <a:cubicBezTo>
                  <a:pt x="137160" y="365760"/>
                  <a:pt x="132398" y="366713"/>
                  <a:pt x="136208" y="366713"/>
                </a:cubicBezTo>
                <a:close/>
                <a:moveTo>
                  <a:pt x="132398" y="364808"/>
                </a:moveTo>
                <a:cubicBezTo>
                  <a:pt x="129540" y="363855"/>
                  <a:pt x="133350" y="362903"/>
                  <a:pt x="128588" y="363855"/>
                </a:cubicBezTo>
                <a:cubicBezTo>
                  <a:pt x="128588" y="362903"/>
                  <a:pt x="128588" y="362903"/>
                  <a:pt x="127635" y="362903"/>
                </a:cubicBezTo>
                <a:cubicBezTo>
                  <a:pt x="127635" y="361950"/>
                  <a:pt x="131445" y="362903"/>
                  <a:pt x="131445" y="360998"/>
                </a:cubicBezTo>
                <a:cubicBezTo>
                  <a:pt x="132398" y="361950"/>
                  <a:pt x="136208" y="360998"/>
                  <a:pt x="136208" y="362903"/>
                </a:cubicBezTo>
                <a:cubicBezTo>
                  <a:pt x="131445" y="361950"/>
                  <a:pt x="134303" y="362903"/>
                  <a:pt x="132398" y="364808"/>
                </a:cubicBezTo>
                <a:close/>
                <a:moveTo>
                  <a:pt x="131445" y="353378"/>
                </a:moveTo>
                <a:cubicBezTo>
                  <a:pt x="131445" y="354330"/>
                  <a:pt x="129540" y="354330"/>
                  <a:pt x="129540" y="355283"/>
                </a:cubicBezTo>
                <a:cubicBezTo>
                  <a:pt x="127635" y="353378"/>
                  <a:pt x="123825" y="356235"/>
                  <a:pt x="121920" y="355283"/>
                </a:cubicBezTo>
                <a:cubicBezTo>
                  <a:pt x="124778" y="353378"/>
                  <a:pt x="127635" y="354330"/>
                  <a:pt x="131445" y="353378"/>
                </a:cubicBezTo>
                <a:close/>
                <a:moveTo>
                  <a:pt x="125730" y="360998"/>
                </a:moveTo>
                <a:cubicBezTo>
                  <a:pt x="124778" y="361950"/>
                  <a:pt x="122873" y="361950"/>
                  <a:pt x="122873" y="362903"/>
                </a:cubicBezTo>
                <a:cubicBezTo>
                  <a:pt x="120968" y="360998"/>
                  <a:pt x="120015" y="363855"/>
                  <a:pt x="116205" y="363855"/>
                </a:cubicBezTo>
                <a:cubicBezTo>
                  <a:pt x="117158" y="361950"/>
                  <a:pt x="121920" y="361950"/>
                  <a:pt x="125730" y="360998"/>
                </a:cubicBezTo>
                <a:close/>
                <a:moveTo>
                  <a:pt x="153353" y="365760"/>
                </a:moveTo>
                <a:cubicBezTo>
                  <a:pt x="153353" y="366713"/>
                  <a:pt x="149543" y="365760"/>
                  <a:pt x="148590" y="366713"/>
                </a:cubicBezTo>
                <a:cubicBezTo>
                  <a:pt x="147638" y="364808"/>
                  <a:pt x="151448" y="365760"/>
                  <a:pt x="150495" y="363855"/>
                </a:cubicBezTo>
                <a:cubicBezTo>
                  <a:pt x="152400" y="363855"/>
                  <a:pt x="151448" y="365760"/>
                  <a:pt x="153353" y="365760"/>
                </a:cubicBezTo>
                <a:close/>
                <a:moveTo>
                  <a:pt x="147638" y="355283"/>
                </a:moveTo>
                <a:cubicBezTo>
                  <a:pt x="148590" y="356235"/>
                  <a:pt x="148590" y="356235"/>
                  <a:pt x="148590" y="358140"/>
                </a:cubicBezTo>
                <a:cubicBezTo>
                  <a:pt x="146685" y="358140"/>
                  <a:pt x="146685" y="356235"/>
                  <a:pt x="144780" y="356235"/>
                </a:cubicBezTo>
                <a:cubicBezTo>
                  <a:pt x="144780" y="355283"/>
                  <a:pt x="146685" y="355283"/>
                  <a:pt x="147638" y="355283"/>
                </a:cubicBezTo>
                <a:close/>
                <a:moveTo>
                  <a:pt x="149543" y="359093"/>
                </a:moveTo>
                <a:cubicBezTo>
                  <a:pt x="150495" y="359093"/>
                  <a:pt x="149543" y="360045"/>
                  <a:pt x="149543" y="359093"/>
                </a:cubicBezTo>
                <a:cubicBezTo>
                  <a:pt x="149543" y="360998"/>
                  <a:pt x="149543" y="360998"/>
                  <a:pt x="151448" y="360998"/>
                </a:cubicBezTo>
                <a:cubicBezTo>
                  <a:pt x="152400" y="362903"/>
                  <a:pt x="149543" y="361950"/>
                  <a:pt x="149543" y="362903"/>
                </a:cubicBezTo>
                <a:cubicBezTo>
                  <a:pt x="149543" y="360045"/>
                  <a:pt x="145733" y="360045"/>
                  <a:pt x="143828" y="359093"/>
                </a:cubicBezTo>
                <a:cubicBezTo>
                  <a:pt x="146685" y="359093"/>
                  <a:pt x="148590" y="360998"/>
                  <a:pt x="149543" y="359093"/>
                </a:cubicBezTo>
                <a:close/>
                <a:moveTo>
                  <a:pt x="147638" y="364808"/>
                </a:moveTo>
                <a:cubicBezTo>
                  <a:pt x="146685" y="366713"/>
                  <a:pt x="145733" y="363855"/>
                  <a:pt x="144780" y="363855"/>
                </a:cubicBezTo>
                <a:cubicBezTo>
                  <a:pt x="143828" y="363855"/>
                  <a:pt x="143828" y="364808"/>
                  <a:pt x="143828" y="364808"/>
                </a:cubicBezTo>
                <a:cubicBezTo>
                  <a:pt x="142875" y="364808"/>
                  <a:pt x="142875" y="363855"/>
                  <a:pt x="142875" y="362903"/>
                </a:cubicBezTo>
                <a:cubicBezTo>
                  <a:pt x="145733" y="362903"/>
                  <a:pt x="145733" y="364808"/>
                  <a:pt x="147638" y="364808"/>
                </a:cubicBezTo>
                <a:close/>
                <a:moveTo>
                  <a:pt x="141923" y="362903"/>
                </a:moveTo>
                <a:cubicBezTo>
                  <a:pt x="140970" y="364808"/>
                  <a:pt x="140018" y="361950"/>
                  <a:pt x="137160" y="362903"/>
                </a:cubicBezTo>
                <a:cubicBezTo>
                  <a:pt x="137160" y="361950"/>
                  <a:pt x="138113" y="361950"/>
                  <a:pt x="138113" y="360998"/>
                </a:cubicBezTo>
                <a:cubicBezTo>
                  <a:pt x="140018" y="361950"/>
                  <a:pt x="140018" y="360998"/>
                  <a:pt x="142875" y="360998"/>
                </a:cubicBezTo>
                <a:cubicBezTo>
                  <a:pt x="142875" y="361950"/>
                  <a:pt x="141923" y="361950"/>
                  <a:pt x="140018" y="361950"/>
                </a:cubicBezTo>
                <a:lnTo>
                  <a:pt x="141923" y="362903"/>
                </a:lnTo>
                <a:close/>
                <a:moveTo>
                  <a:pt x="137160" y="357188"/>
                </a:moveTo>
                <a:lnTo>
                  <a:pt x="137160" y="358140"/>
                </a:lnTo>
                <a:cubicBezTo>
                  <a:pt x="134303" y="358140"/>
                  <a:pt x="139065" y="356235"/>
                  <a:pt x="136208" y="356235"/>
                </a:cubicBezTo>
                <a:cubicBezTo>
                  <a:pt x="134303" y="355283"/>
                  <a:pt x="139065" y="356235"/>
                  <a:pt x="140018" y="356235"/>
                </a:cubicBezTo>
                <a:cubicBezTo>
                  <a:pt x="140018" y="357188"/>
                  <a:pt x="139065" y="356235"/>
                  <a:pt x="137160" y="357188"/>
                </a:cubicBezTo>
                <a:close/>
                <a:moveTo>
                  <a:pt x="139065" y="275273"/>
                </a:moveTo>
                <a:cubicBezTo>
                  <a:pt x="134303" y="277178"/>
                  <a:pt x="129540" y="272415"/>
                  <a:pt x="121920" y="274320"/>
                </a:cubicBezTo>
                <a:cubicBezTo>
                  <a:pt x="126683" y="272415"/>
                  <a:pt x="134303" y="273368"/>
                  <a:pt x="139065" y="275273"/>
                </a:cubicBezTo>
                <a:close/>
                <a:moveTo>
                  <a:pt x="119063" y="286703"/>
                </a:moveTo>
                <a:cubicBezTo>
                  <a:pt x="117158" y="286703"/>
                  <a:pt x="116205" y="285750"/>
                  <a:pt x="113348" y="286703"/>
                </a:cubicBezTo>
                <a:cubicBezTo>
                  <a:pt x="112395" y="283845"/>
                  <a:pt x="120015" y="284798"/>
                  <a:pt x="119063" y="286703"/>
                </a:cubicBezTo>
                <a:close/>
                <a:moveTo>
                  <a:pt x="112395" y="352425"/>
                </a:moveTo>
                <a:cubicBezTo>
                  <a:pt x="112395" y="355283"/>
                  <a:pt x="119063" y="352425"/>
                  <a:pt x="120015" y="354330"/>
                </a:cubicBezTo>
                <a:cubicBezTo>
                  <a:pt x="117158" y="355283"/>
                  <a:pt x="120015" y="357188"/>
                  <a:pt x="123825" y="356235"/>
                </a:cubicBezTo>
                <a:cubicBezTo>
                  <a:pt x="123825" y="359093"/>
                  <a:pt x="120015" y="356235"/>
                  <a:pt x="118110" y="356235"/>
                </a:cubicBezTo>
                <a:cubicBezTo>
                  <a:pt x="121920" y="357188"/>
                  <a:pt x="117158" y="358140"/>
                  <a:pt x="115253" y="357188"/>
                </a:cubicBezTo>
                <a:cubicBezTo>
                  <a:pt x="114300" y="355283"/>
                  <a:pt x="118110" y="356235"/>
                  <a:pt x="117158" y="354330"/>
                </a:cubicBezTo>
                <a:cubicBezTo>
                  <a:pt x="114300" y="352425"/>
                  <a:pt x="109538" y="355283"/>
                  <a:pt x="106680" y="354330"/>
                </a:cubicBezTo>
                <a:cubicBezTo>
                  <a:pt x="107633" y="353378"/>
                  <a:pt x="109538" y="354330"/>
                  <a:pt x="112395" y="352425"/>
                </a:cubicBezTo>
                <a:close/>
                <a:moveTo>
                  <a:pt x="113348" y="356235"/>
                </a:moveTo>
                <a:cubicBezTo>
                  <a:pt x="114300" y="358140"/>
                  <a:pt x="111443" y="358140"/>
                  <a:pt x="108585" y="358140"/>
                </a:cubicBezTo>
                <a:cubicBezTo>
                  <a:pt x="109538" y="357188"/>
                  <a:pt x="111443" y="356235"/>
                  <a:pt x="113348" y="356235"/>
                </a:cubicBezTo>
                <a:close/>
                <a:moveTo>
                  <a:pt x="75248" y="355283"/>
                </a:moveTo>
                <a:cubicBezTo>
                  <a:pt x="74295" y="356235"/>
                  <a:pt x="73343" y="357188"/>
                  <a:pt x="70485" y="357188"/>
                </a:cubicBezTo>
                <a:cubicBezTo>
                  <a:pt x="70485" y="355283"/>
                  <a:pt x="72390" y="355283"/>
                  <a:pt x="72390" y="354330"/>
                </a:cubicBezTo>
                <a:cubicBezTo>
                  <a:pt x="75248" y="353378"/>
                  <a:pt x="74295" y="355283"/>
                  <a:pt x="75248" y="355283"/>
                </a:cubicBezTo>
                <a:close/>
                <a:moveTo>
                  <a:pt x="73343" y="349568"/>
                </a:moveTo>
                <a:cubicBezTo>
                  <a:pt x="73343" y="350520"/>
                  <a:pt x="73343" y="350520"/>
                  <a:pt x="74295" y="350520"/>
                </a:cubicBezTo>
                <a:cubicBezTo>
                  <a:pt x="73343" y="352425"/>
                  <a:pt x="71438" y="349568"/>
                  <a:pt x="69533" y="350520"/>
                </a:cubicBezTo>
                <a:cubicBezTo>
                  <a:pt x="70485" y="349568"/>
                  <a:pt x="71438" y="349568"/>
                  <a:pt x="73343" y="349568"/>
                </a:cubicBezTo>
                <a:close/>
                <a:moveTo>
                  <a:pt x="60008" y="374333"/>
                </a:moveTo>
                <a:lnTo>
                  <a:pt x="60008" y="372428"/>
                </a:lnTo>
                <a:cubicBezTo>
                  <a:pt x="62865" y="372428"/>
                  <a:pt x="63818" y="372428"/>
                  <a:pt x="64770" y="371475"/>
                </a:cubicBezTo>
                <a:cubicBezTo>
                  <a:pt x="67628" y="371475"/>
                  <a:pt x="62865" y="373380"/>
                  <a:pt x="65723" y="373380"/>
                </a:cubicBezTo>
                <a:cubicBezTo>
                  <a:pt x="65723" y="374333"/>
                  <a:pt x="61913" y="374333"/>
                  <a:pt x="60008" y="374333"/>
                </a:cubicBezTo>
                <a:close/>
                <a:moveTo>
                  <a:pt x="66675" y="372428"/>
                </a:moveTo>
                <a:cubicBezTo>
                  <a:pt x="64770" y="371475"/>
                  <a:pt x="60960" y="370523"/>
                  <a:pt x="57150" y="370523"/>
                </a:cubicBezTo>
                <a:cubicBezTo>
                  <a:pt x="59055" y="368618"/>
                  <a:pt x="66675" y="372428"/>
                  <a:pt x="67628" y="369570"/>
                </a:cubicBezTo>
                <a:cubicBezTo>
                  <a:pt x="68580" y="369570"/>
                  <a:pt x="68580" y="370523"/>
                  <a:pt x="70485" y="370523"/>
                </a:cubicBezTo>
                <a:cubicBezTo>
                  <a:pt x="69533" y="373380"/>
                  <a:pt x="67628" y="368618"/>
                  <a:pt x="66675" y="372428"/>
                </a:cubicBezTo>
                <a:close/>
                <a:moveTo>
                  <a:pt x="67628" y="374333"/>
                </a:moveTo>
                <a:cubicBezTo>
                  <a:pt x="68580" y="371475"/>
                  <a:pt x="73343" y="372428"/>
                  <a:pt x="76200" y="372428"/>
                </a:cubicBezTo>
                <a:cubicBezTo>
                  <a:pt x="75248" y="374333"/>
                  <a:pt x="69533" y="373380"/>
                  <a:pt x="67628" y="374333"/>
                </a:cubicBezTo>
                <a:close/>
                <a:moveTo>
                  <a:pt x="77153" y="360045"/>
                </a:moveTo>
                <a:cubicBezTo>
                  <a:pt x="75248" y="360045"/>
                  <a:pt x="78105" y="362903"/>
                  <a:pt x="75248" y="361950"/>
                </a:cubicBezTo>
                <a:cubicBezTo>
                  <a:pt x="76200" y="360045"/>
                  <a:pt x="72390" y="360998"/>
                  <a:pt x="72390" y="361950"/>
                </a:cubicBezTo>
                <a:cubicBezTo>
                  <a:pt x="68580" y="361950"/>
                  <a:pt x="72390" y="360045"/>
                  <a:pt x="70485" y="360045"/>
                </a:cubicBezTo>
                <a:cubicBezTo>
                  <a:pt x="65723" y="360998"/>
                  <a:pt x="60960" y="360045"/>
                  <a:pt x="57150" y="360045"/>
                </a:cubicBezTo>
                <a:cubicBezTo>
                  <a:pt x="59055" y="358140"/>
                  <a:pt x="65723" y="359093"/>
                  <a:pt x="67628" y="358140"/>
                </a:cubicBezTo>
                <a:cubicBezTo>
                  <a:pt x="71438" y="360045"/>
                  <a:pt x="76200" y="359093"/>
                  <a:pt x="82868" y="359093"/>
                </a:cubicBezTo>
                <a:cubicBezTo>
                  <a:pt x="82868" y="360045"/>
                  <a:pt x="81915" y="360045"/>
                  <a:pt x="81915" y="360998"/>
                </a:cubicBezTo>
                <a:cubicBezTo>
                  <a:pt x="80010" y="359093"/>
                  <a:pt x="79058" y="362903"/>
                  <a:pt x="77153" y="360045"/>
                </a:cubicBezTo>
                <a:close/>
                <a:moveTo>
                  <a:pt x="78105" y="373380"/>
                </a:moveTo>
                <a:cubicBezTo>
                  <a:pt x="79058" y="372428"/>
                  <a:pt x="85725" y="374333"/>
                  <a:pt x="85725" y="371475"/>
                </a:cubicBezTo>
                <a:cubicBezTo>
                  <a:pt x="86678" y="371475"/>
                  <a:pt x="86678" y="372428"/>
                  <a:pt x="86678" y="373380"/>
                </a:cubicBezTo>
                <a:cubicBezTo>
                  <a:pt x="89535" y="373380"/>
                  <a:pt x="92393" y="371475"/>
                  <a:pt x="95250" y="372428"/>
                </a:cubicBezTo>
                <a:cubicBezTo>
                  <a:pt x="91440" y="375285"/>
                  <a:pt x="82868" y="374333"/>
                  <a:pt x="78105" y="373380"/>
                </a:cubicBezTo>
                <a:close/>
                <a:moveTo>
                  <a:pt x="83820" y="363855"/>
                </a:moveTo>
                <a:cubicBezTo>
                  <a:pt x="84773" y="362903"/>
                  <a:pt x="86678" y="362903"/>
                  <a:pt x="89535" y="362903"/>
                </a:cubicBezTo>
                <a:cubicBezTo>
                  <a:pt x="88583" y="363855"/>
                  <a:pt x="86678" y="364808"/>
                  <a:pt x="83820" y="363855"/>
                </a:cubicBezTo>
                <a:close/>
                <a:moveTo>
                  <a:pt x="89535" y="360045"/>
                </a:moveTo>
                <a:cubicBezTo>
                  <a:pt x="89535" y="359093"/>
                  <a:pt x="89535" y="358140"/>
                  <a:pt x="87630" y="358140"/>
                </a:cubicBezTo>
                <a:cubicBezTo>
                  <a:pt x="85725" y="359093"/>
                  <a:pt x="88583" y="359093"/>
                  <a:pt x="86678" y="360998"/>
                </a:cubicBezTo>
                <a:lnTo>
                  <a:pt x="82868" y="360998"/>
                </a:lnTo>
                <a:cubicBezTo>
                  <a:pt x="83820" y="359093"/>
                  <a:pt x="83820" y="359093"/>
                  <a:pt x="82868" y="358140"/>
                </a:cubicBezTo>
                <a:cubicBezTo>
                  <a:pt x="88583" y="357188"/>
                  <a:pt x="91440" y="359093"/>
                  <a:pt x="96203" y="358140"/>
                </a:cubicBezTo>
                <a:cubicBezTo>
                  <a:pt x="95250" y="360045"/>
                  <a:pt x="91440" y="360045"/>
                  <a:pt x="89535" y="360045"/>
                </a:cubicBezTo>
                <a:close/>
                <a:moveTo>
                  <a:pt x="100965" y="284798"/>
                </a:moveTo>
                <a:cubicBezTo>
                  <a:pt x="98108" y="284798"/>
                  <a:pt x="99060" y="282893"/>
                  <a:pt x="96203" y="283845"/>
                </a:cubicBezTo>
                <a:cubicBezTo>
                  <a:pt x="97155" y="282893"/>
                  <a:pt x="101918" y="282893"/>
                  <a:pt x="100965" y="284798"/>
                </a:cubicBezTo>
                <a:close/>
                <a:moveTo>
                  <a:pt x="97155" y="359093"/>
                </a:moveTo>
                <a:cubicBezTo>
                  <a:pt x="100013" y="359093"/>
                  <a:pt x="100013" y="361950"/>
                  <a:pt x="96203" y="361950"/>
                </a:cubicBezTo>
                <a:cubicBezTo>
                  <a:pt x="96203" y="360998"/>
                  <a:pt x="98108" y="360998"/>
                  <a:pt x="97155" y="359093"/>
                </a:cubicBezTo>
                <a:close/>
                <a:moveTo>
                  <a:pt x="102870" y="375285"/>
                </a:moveTo>
                <a:cubicBezTo>
                  <a:pt x="100013" y="375285"/>
                  <a:pt x="99060" y="374333"/>
                  <a:pt x="96203" y="375285"/>
                </a:cubicBezTo>
                <a:cubicBezTo>
                  <a:pt x="99060" y="374333"/>
                  <a:pt x="104775" y="373380"/>
                  <a:pt x="108585" y="374333"/>
                </a:cubicBezTo>
                <a:cubicBezTo>
                  <a:pt x="107633" y="376238"/>
                  <a:pt x="101918" y="372428"/>
                  <a:pt x="102870" y="375285"/>
                </a:cubicBezTo>
                <a:close/>
                <a:moveTo>
                  <a:pt x="107633" y="373380"/>
                </a:moveTo>
                <a:cubicBezTo>
                  <a:pt x="107633" y="372428"/>
                  <a:pt x="108585" y="372428"/>
                  <a:pt x="109538" y="371475"/>
                </a:cubicBezTo>
                <a:cubicBezTo>
                  <a:pt x="112395" y="371475"/>
                  <a:pt x="114300" y="371475"/>
                  <a:pt x="117158" y="371475"/>
                </a:cubicBezTo>
                <a:cubicBezTo>
                  <a:pt x="113348" y="372428"/>
                  <a:pt x="112395" y="372428"/>
                  <a:pt x="107633" y="373380"/>
                </a:cubicBezTo>
                <a:close/>
                <a:moveTo>
                  <a:pt x="117158" y="374333"/>
                </a:moveTo>
                <a:lnTo>
                  <a:pt x="123825" y="374333"/>
                </a:lnTo>
                <a:cubicBezTo>
                  <a:pt x="123825" y="376238"/>
                  <a:pt x="117158" y="376238"/>
                  <a:pt x="117158" y="374333"/>
                </a:cubicBezTo>
                <a:close/>
                <a:moveTo>
                  <a:pt x="114300" y="394335"/>
                </a:moveTo>
                <a:cubicBezTo>
                  <a:pt x="110490" y="393383"/>
                  <a:pt x="112395" y="391478"/>
                  <a:pt x="106680" y="391478"/>
                </a:cubicBezTo>
                <a:cubicBezTo>
                  <a:pt x="106680" y="390525"/>
                  <a:pt x="107633" y="391478"/>
                  <a:pt x="108585" y="390525"/>
                </a:cubicBezTo>
                <a:cubicBezTo>
                  <a:pt x="109538" y="390525"/>
                  <a:pt x="108585" y="389573"/>
                  <a:pt x="108585" y="389573"/>
                </a:cubicBezTo>
                <a:cubicBezTo>
                  <a:pt x="108585" y="388620"/>
                  <a:pt x="111443" y="389573"/>
                  <a:pt x="112395" y="388620"/>
                </a:cubicBezTo>
                <a:cubicBezTo>
                  <a:pt x="113348" y="391478"/>
                  <a:pt x="115253" y="391478"/>
                  <a:pt x="114300" y="394335"/>
                </a:cubicBezTo>
                <a:close/>
                <a:moveTo>
                  <a:pt x="117158" y="389573"/>
                </a:moveTo>
                <a:cubicBezTo>
                  <a:pt x="119063" y="388620"/>
                  <a:pt x="121920" y="390525"/>
                  <a:pt x="125730" y="390525"/>
                </a:cubicBezTo>
                <a:cubicBezTo>
                  <a:pt x="122873" y="391478"/>
                  <a:pt x="117158" y="390525"/>
                  <a:pt x="117158" y="389573"/>
                </a:cubicBezTo>
                <a:close/>
                <a:moveTo>
                  <a:pt x="123825" y="412433"/>
                </a:moveTo>
                <a:cubicBezTo>
                  <a:pt x="122873" y="410528"/>
                  <a:pt x="129540" y="412433"/>
                  <a:pt x="129540" y="409575"/>
                </a:cubicBezTo>
                <a:cubicBezTo>
                  <a:pt x="130493" y="408623"/>
                  <a:pt x="129540" y="411480"/>
                  <a:pt x="131445" y="412433"/>
                </a:cubicBezTo>
                <a:cubicBezTo>
                  <a:pt x="127635" y="411480"/>
                  <a:pt x="124778" y="411480"/>
                  <a:pt x="123825" y="412433"/>
                </a:cubicBezTo>
                <a:close/>
                <a:moveTo>
                  <a:pt x="133350" y="390525"/>
                </a:moveTo>
                <a:cubicBezTo>
                  <a:pt x="130493" y="391478"/>
                  <a:pt x="129540" y="388620"/>
                  <a:pt x="126683" y="390525"/>
                </a:cubicBezTo>
                <a:cubicBezTo>
                  <a:pt x="127635" y="388620"/>
                  <a:pt x="126683" y="387668"/>
                  <a:pt x="124778" y="386715"/>
                </a:cubicBezTo>
                <a:cubicBezTo>
                  <a:pt x="125730" y="386715"/>
                  <a:pt x="126683" y="387668"/>
                  <a:pt x="127635" y="387668"/>
                </a:cubicBezTo>
                <a:cubicBezTo>
                  <a:pt x="130493" y="385763"/>
                  <a:pt x="131445" y="386715"/>
                  <a:pt x="136208" y="386715"/>
                </a:cubicBezTo>
                <a:cubicBezTo>
                  <a:pt x="136208" y="388620"/>
                  <a:pt x="129540" y="389573"/>
                  <a:pt x="133350" y="390525"/>
                </a:cubicBezTo>
                <a:close/>
                <a:moveTo>
                  <a:pt x="142875" y="426720"/>
                </a:moveTo>
                <a:cubicBezTo>
                  <a:pt x="140970" y="425768"/>
                  <a:pt x="140018" y="427673"/>
                  <a:pt x="137160" y="426720"/>
                </a:cubicBezTo>
                <a:cubicBezTo>
                  <a:pt x="135255" y="424815"/>
                  <a:pt x="143828" y="424815"/>
                  <a:pt x="142875" y="426720"/>
                </a:cubicBezTo>
                <a:close/>
                <a:moveTo>
                  <a:pt x="142875" y="401003"/>
                </a:moveTo>
                <a:cubicBezTo>
                  <a:pt x="142875" y="401955"/>
                  <a:pt x="140018" y="401003"/>
                  <a:pt x="139065" y="401955"/>
                </a:cubicBezTo>
                <a:cubicBezTo>
                  <a:pt x="140018" y="400050"/>
                  <a:pt x="137160" y="401003"/>
                  <a:pt x="137160" y="399098"/>
                </a:cubicBezTo>
                <a:cubicBezTo>
                  <a:pt x="139065" y="399098"/>
                  <a:pt x="139065" y="401003"/>
                  <a:pt x="142875" y="401003"/>
                </a:cubicBezTo>
                <a:close/>
                <a:moveTo>
                  <a:pt x="137160" y="396240"/>
                </a:moveTo>
                <a:cubicBezTo>
                  <a:pt x="137160" y="395288"/>
                  <a:pt x="139065" y="395288"/>
                  <a:pt x="140018" y="395288"/>
                </a:cubicBezTo>
                <a:cubicBezTo>
                  <a:pt x="140970" y="395288"/>
                  <a:pt x="140970" y="394335"/>
                  <a:pt x="140970" y="393383"/>
                </a:cubicBezTo>
                <a:cubicBezTo>
                  <a:pt x="143828" y="392430"/>
                  <a:pt x="142875" y="394335"/>
                  <a:pt x="144780" y="394335"/>
                </a:cubicBezTo>
                <a:cubicBezTo>
                  <a:pt x="141923" y="396240"/>
                  <a:pt x="140018" y="397193"/>
                  <a:pt x="137160" y="396240"/>
                </a:cubicBezTo>
                <a:close/>
                <a:moveTo>
                  <a:pt x="139065" y="404813"/>
                </a:moveTo>
                <a:cubicBezTo>
                  <a:pt x="135255" y="404813"/>
                  <a:pt x="140018" y="401955"/>
                  <a:pt x="141923" y="402908"/>
                </a:cubicBezTo>
                <a:cubicBezTo>
                  <a:pt x="143828" y="404813"/>
                  <a:pt x="137160" y="401955"/>
                  <a:pt x="139065" y="404813"/>
                </a:cubicBezTo>
                <a:close/>
                <a:moveTo>
                  <a:pt x="140018" y="461010"/>
                </a:moveTo>
                <a:cubicBezTo>
                  <a:pt x="140970" y="460058"/>
                  <a:pt x="146685" y="461010"/>
                  <a:pt x="146685" y="462915"/>
                </a:cubicBezTo>
                <a:cubicBezTo>
                  <a:pt x="142875" y="462915"/>
                  <a:pt x="141923" y="461963"/>
                  <a:pt x="140018" y="461010"/>
                </a:cubicBezTo>
                <a:close/>
                <a:moveTo>
                  <a:pt x="146685" y="445770"/>
                </a:moveTo>
                <a:cubicBezTo>
                  <a:pt x="149543" y="447675"/>
                  <a:pt x="152400" y="447675"/>
                  <a:pt x="155258" y="447675"/>
                </a:cubicBezTo>
                <a:cubicBezTo>
                  <a:pt x="156210" y="448628"/>
                  <a:pt x="150495" y="447675"/>
                  <a:pt x="153353" y="448628"/>
                </a:cubicBezTo>
                <a:cubicBezTo>
                  <a:pt x="152400" y="449580"/>
                  <a:pt x="148590" y="447675"/>
                  <a:pt x="146685" y="447675"/>
                </a:cubicBezTo>
                <a:cubicBezTo>
                  <a:pt x="148590" y="446723"/>
                  <a:pt x="146685" y="447675"/>
                  <a:pt x="146685" y="445770"/>
                </a:cubicBezTo>
                <a:close/>
                <a:moveTo>
                  <a:pt x="148590" y="464820"/>
                </a:moveTo>
                <a:cubicBezTo>
                  <a:pt x="149543" y="463868"/>
                  <a:pt x="151448" y="463868"/>
                  <a:pt x="152400" y="463868"/>
                </a:cubicBezTo>
                <a:cubicBezTo>
                  <a:pt x="153353" y="464820"/>
                  <a:pt x="155258" y="465773"/>
                  <a:pt x="155258" y="466725"/>
                </a:cubicBezTo>
                <a:cubicBezTo>
                  <a:pt x="151448" y="467678"/>
                  <a:pt x="151448" y="464820"/>
                  <a:pt x="148590" y="464820"/>
                </a:cubicBezTo>
                <a:close/>
                <a:moveTo>
                  <a:pt x="160020" y="461963"/>
                </a:moveTo>
                <a:cubicBezTo>
                  <a:pt x="157163" y="462915"/>
                  <a:pt x="157163" y="461963"/>
                  <a:pt x="156210" y="461010"/>
                </a:cubicBezTo>
                <a:cubicBezTo>
                  <a:pt x="156210" y="460058"/>
                  <a:pt x="160020" y="461010"/>
                  <a:pt x="160020" y="461963"/>
                </a:cubicBezTo>
                <a:close/>
                <a:moveTo>
                  <a:pt x="155258" y="451485"/>
                </a:moveTo>
                <a:cubicBezTo>
                  <a:pt x="153353" y="452438"/>
                  <a:pt x="149543" y="452438"/>
                  <a:pt x="146685" y="453390"/>
                </a:cubicBezTo>
                <a:cubicBezTo>
                  <a:pt x="147638" y="450533"/>
                  <a:pt x="153353" y="450533"/>
                  <a:pt x="155258" y="451485"/>
                </a:cubicBezTo>
                <a:close/>
                <a:moveTo>
                  <a:pt x="151448" y="445770"/>
                </a:moveTo>
                <a:cubicBezTo>
                  <a:pt x="151448" y="444818"/>
                  <a:pt x="155258" y="445770"/>
                  <a:pt x="156210" y="444818"/>
                </a:cubicBezTo>
                <a:cubicBezTo>
                  <a:pt x="156210" y="448628"/>
                  <a:pt x="153353" y="445770"/>
                  <a:pt x="151448" y="445770"/>
                </a:cubicBezTo>
                <a:close/>
                <a:moveTo>
                  <a:pt x="160020" y="431483"/>
                </a:moveTo>
                <a:cubicBezTo>
                  <a:pt x="162878" y="431483"/>
                  <a:pt x="166688" y="431483"/>
                  <a:pt x="167640" y="433388"/>
                </a:cubicBezTo>
                <a:cubicBezTo>
                  <a:pt x="168593" y="433388"/>
                  <a:pt x="166688" y="431483"/>
                  <a:pt x="169545" y="431483"/>
                </a:cubicBezTo>
                <a:cubicBezTo>
                  <a:pt x="169545" y="432435"/>
                  <a:pt x="169545" y="432435"/>
                  <a:pt x="170498" y="432435"/>
                </a:cubicBezTo>
                <a:cubicBezTo>
                  <a:pt x="170498" y="433388"/>
                  <a:pt x="166688" y="433388"/>
                  <a:pt x="169545" y="434340"/>
                </a:cubicBezTo>
                <a:cubicBezTo>
                  <a:pt x="168593" y="434340"/>
                  <a:pt x="160973" y="433388"/>
                  <a:pt x="160020" y="431483"/>
                </a:cubicBezTo>
                <a:close/>
                <a:moveTo>
                  <a:pt x="165735" y="436245"/>
                </a:moveTo>
                <a:cubicBezTo>
                  <a:pt x="167640" y="435293"/>
                  <a:pt x="169545" y="436245"/>
                  <a:pt x="171450" y="435293"/>
                </a:cubicBezTo>
                <a:cubicBezTo>
                  <a:pt x="171450" y="437198"/>
                  <a:pt x="167640" y="438150"/>
                  <a:pt x="165735" y="436245"/>
                </a:cubicBezTo>
                <a:close/>
                <a:moveTo>
                  <a:pt x="186690" y="438150"/>
                </a:moveTo>
                <a:cubicBezTo>
                  <a:pt x="184785" y="438150"/>
                  <a:pt x="185738" y="435293"/>
                  <a:pt x="181928" y="436245"/>
                </a:cubicBezTo>
                <a:cubicBezTo>
                  <a:pt x="182880" y="433388"/>
                  <a:pt x="189548" y="436245"/>
                  <a:pt x="186690" y="438150"/>
                </a:cubicBezTo>
                <a:close/>
                <a:moveTo>
                  <a:pt x="204788" y="441960"/>
                </a:moveTo>
                <a:cubicBezTo>
                  <a:pt x="207645" y="441960"/>
                  <a:pt x="205740" y="445770"/>
                  <a:pt x="206693" y="447675"/>
                </a:cubicBezTo>
                <a:cubicBezTo>
                  <a:pt x="202883" y="447675"/>
                  <a:pt x="205740" y="441960"/>
                  <a:pt x="204788" y="441960"/>
                </a:cubicBezTo>
                <a:close/>
                <a:moveTo>
                  <a:pt x="207645" y="439103"/>
                </a:moveTo>
                <a:cubicBezTo>
                  <a:pt x="204788" y="439103"/>
                  <a:pt x="203835" y="440055"/>
                  <a:pt x="201930" y="439103"/>
                </a:cubicBezTo>
                <a:cubicBezTo>
                  <a:pt x="200978" y="437198"/>
                  <a:pt x="210503" y="439103"/>
                  <a:pt x="207645" y="439103"/>
                </a:cubicBezTo>
                <a:close/>
                <a:moveTo>
                  <a:pt x="204788" y="436245"/>
                </a:moveTo>
                <a:cubicBezTo>
                  <a:pt x="206693" y="436245"/>
                  <a:pt x="207645" y="437198"/>
                  <a:pt x="208598" y="437198"/>
                </a:cubicBezTo>
                <a:cubicBezTo>
                  <a:pt x="208598" y="438150"/>
                  <a:pt x="204788" y="437198"/>
                  <a:pt x="204788" y="436245"/>
                </a:cubicBezTo>
                <a:close/>
                <a:moveTo>
                  <a:pt x="214313" y="446723"/>
                </a:moveTo>
                <a:cubicBezTo>
                  <a:pt x="211455" y="446723"/>
                  <a:pt x="212408" y="444818"/>
                  <a:pt x="209550" y="444818"/>
                </a:cubicBezTo>
                <a:cubicBezTo>
                  <a:pt x="210503" y="443865"/>
                  <a:pt x="211455" y="443865"/>
                  <a:pt x="211455" y="442913"/>
                </a:cubicBezTo>
                <a:cubicBezTo>
                  <a:pt x="213360" y="442913"/>
                  <a:pt x="211455" y="444818"/>
                  <a:pt x="211455" y="444818"/>
                </a:cubicBezTo>
                <a:cubicBezTo>
                  <a:pt x="213360" y="444818"/>
                  <a:pt x="214313" y="443865"/>
                  <a:pt x="213360" y="442913"/>
                </a:cubicBezTo>
                <a:cubicBezTo>
                  <a:pt x="216218" y="443865"/>
                  <a:pt x="214313" y="445770"/>
                  <a:pt x="214313" y="446723"/>
                </a:cubicBezTo>
                <a:close/>
                <a:moveTo>
                  <a:pt x="213360" y="437198"/>
                </a:moveTo>
                <a:cubicBezTo>
                  <a:pt x="212408" y="440055"/>
                  <a:pt x="210503" y="436245"/>
                  <a:pt x="209550" y="435293"/>
                </a:cubicBezTo>
                <a:cubicBezTo>
                  <a:pt x="210503" y="435293"/>
                  <a:pt x="211455" y="435293"/>
                  <a:pt x="212408" y="436245"/>
                </a:cubicBezTo>
                <a:cubicBezTo>
                  <a:pt x="213360" y="436245"/>
                  <a:pt x="213360" y="435293"/>
                  <a:pt x="213360" y="435293"/>
                </a:cubicBezTo>
                <a:cubicBezTo>
                  <a:pt x="214313" y="435293"/>
                  <a:pt x="214313" y="436245"/>
                  <a:pt x="213360" y="437198"/>
                </a:cubicBezTo>
                <a:cubicBezTo>
                  <a:pt x="212408" y="436245"/>
                  <a:pt x="210503" y="437198"/>
                  <a:pt x="213360" y="437198"/>
                </a:cubicBezTo>
                <a:close/>
                <a:moveTo>
                  <a:pt x="220028" y="437198"/>
                </a:moveTo>
                <a:cubicBezTo>
                  <a:pt x="218123" y="437198"/>
                  <a:pt x="217170" y="438150"/>
                  <a:pt x="215265" y="438150"/>
                </a:cubicBezTo>
                <a:cubicBezTo>
                  <a:pt x="216218" y="437198"/>
                  <a:pt x="218123" y="437198"/>
                  <a:pt x="218123" y="436245"/>
                </a:cubicBezTo>
                <a:cubicBezTo>
                  <a:pt x="220028" y="437198"/>
                  <a:pt x="220980" y="438150"/>
                  <a:pt x="221933" y="439103"/>
                </a:cubicBezTo>
                <a:cubicBezTo>
                  <a:pt x="220028" y="440055"/>
                  <a:pt x="220980" y="438150"/>
                  <a:pt x="220028" y="437198"/>
                </a:cubicBezTo>
                <a:close/>
                <a:moveTo>
                  <a:pt x="225743" y="449580"/>
                </a:moveTo>
                <a:cubicBezTo>
                  <a:pt x="223838" y="449580"/>
                  <a:pt x="224790" y="447675"/>
                  <a:pt x="221933" y="447675"/>
                </a:cubicBezTo>
                <a:cubicBezTo>
                  <a:pt x="220980" y="445770"/>
                  <a:pt x="225743" y="446723"/>
                  <a:pt x="225743" y="445770"/>
                </a:cubicBezTo>
                <a:cubicBezTo>
                  <a:pt x="227648" y="445770"/>
                  <a:pt x="224790" y="447675"/>
                  <a:pt x="223838" y="447675"/>
                </a:cubicBezTo>
                <a:cubicBezTo>
                  <a:pt x="223838" y="448628"/>
                  <a:pt x="225743" y="448628"/>
                  <a:pt x="227648" y="448628"/>
                </a:cubicBezTo>
                <a:cubicBezTo>
                  <a:pt x="226695" y="448628"/>
                  <a:pt x="225743" y="448628"/>
                  <a:pt x="225743" y="449580"/>
                </a:cubicBezTo>
                <a:close/>
                <a:moveTo>
                  <a:pt x="226695" y="444818"/>
                </a:moveTo>
                <a:cubicBezTo>
                  <a:pt x="225743" y="444818"/>
                  <a:pt x="224790" y="443865"/>
                  <a:pt x="223838" y="444818"/>
                </a:cubicBezTo>
                <a:cubicBezTo>
                  <a:pt x="222885" y="444818"/>
                  <a:pt x="222885" y="443865"/>
                  <a:pt x="223838" y="443865"/>
                </a:cubicBezTo>
                <a:cubicBezTo>
                  <a:pt x="223838" y="442913"/>
                  <a:pt x="221933" y="441960"/>
                  <a:pt x="220980" y="441960"/>
                </a:cubicBezTo>
                <a:cubicBezTo>
                  <a:pt x="222885" y="441008"/>
                  <a:pt x="222885" y="440055"/>
                  <a:pt x="226695" y="441008"/>
                </a:cubicBezTo>
                <a:cubicBezTo>
                  <a:pt x="225743" y="442913"/>
                  <a:pt x="224790" y="441960"/>
                  <a:pt x="226695" y="444818"/>
                </a:cubicBezTo>
                <a:close/>
                <a:moveTo>
                  <a:pt x="228600" y="440055"/>
                </a:moveTo>
                <a:cubicBezTo>
                  <a:pt x="226695" y="440055"/>
                  <a:pt x="226695" y="439103"/>
                  <a:pt x="224790" y="439103"/>
                </a:cubicBezTo>
                <a:cubicBezTo>
                  <a:pt x="225743" y="437198"/>
                  <a:pt x="228600" y="440055"/>
                  <a:pt x="228600" y="438150"/>
                </a:cubicBezTo>
                <a:cubicBezTo>
                  <a:pt x="232410" y="439103"/>
                  <a:pt x="227648" y="439103"/>
                  <a:pt x="228600" y="440055"/>
                </a:cubicBezTo>
                <a:close/>
                <a:moveTo>
                  <a:pt x="230505" y="437198"/>
                </a:moveTo>
                <a:cubicBezTo>
                  <a:pt x="227648" y="436245"/>
                  <a:pt x="228600" y="437198"/>
                  <a:pt x="226695" y="437198"/>
                </a:cubicBezTo>
                <a:cubicBezTo>
                  <a:pt x="227648" y="436245"/>
                  <a:pt x="229553" y="436245"/>
                  <a:pt x="231458" y="436245"/>
                </a:cubicBezTo>
                <a:cubicBezTo>
                  <a:pt x="230505" y="435293"/>
                  <a:pt x="230505" y="436245"/>
                  <a:pt x="230505" y="437198"/>
                </a:cubicBezTo>
                <a:close/>
                <a:moveTo>
                  <a:pt x="245745" y="440055"/>
                </a:moveTo>
                <a:cubicBezTo>
                  <a:pt x="245745" y="439103"/>
                  <a:pt x="247650" y="439103"/>
                  <a:pt x="248603" y="439103"/>
                </a:cubicBezTo>
                <a:cubicBezTo>
                  <a:pt x="248603" y="440055"/>
                  <a:pt x="249555" y="441008"/>
                  <a:pt x="251460" y="441008"/>
                </a:cubicBezTo>
                <a:cubicBezTo>
                  <a:pt x="250508" y="442913"/>
                  <a:pt x="247650" y="440055"/>
                  <a:pt x="245745" y="440055"/>
                </a:cubicBezTo>
                <a:close/>
                <a:moveTo>
                  <a:pt x="270510" y="440055"/>
                </a:moveTo>
                <a:lnTo>
                  <a:pt x="266700" y="440055"/>
                </a:lnTo>
                <a:cubicBezTo>
                  <a:pt x="268605" y="439103"/>
                  <a:pt x="268605" y="437198"/>
                  <a:pt x="270510" y="437198"/>
                </a:cubicBezTo>
                <a:cubicBezTo>
                  <a:pt x="269558" y="437198"/>
                  <a:pt x="269558" y="439103"/>
                  <a:pt x="270510" y="440055"/>
                </a:cubicBezTo>
                <a:close/>
                <a:moveTo>
                  <a:pt x="272415" y="438150"/>
                </a:moveTo>
                <a:cubicBezTo>
                  <a:pt x="272415" y="437198"/>
                  <a:pt x="274320" y="437198"/>
                  <a:pt x="273368" y="435293"/>
                </a:cubicBezTo>
                <a:cubicBezTo>
                  <a:pt x="275273" y="436245"/>
                  <a:pt x="274320" y="438150"/>
                  <a:pt x="278130" y="437198"/>
                </a:cubicBezTo>
                <a:cubicBezTo>
                  <a:pt x="277178" y="438150"/>
                  <a:pt x="275273" y="438150"/>
                  <a:pt x="272415" y="438150"/>
                </a:cubicBezTo>
                <a:close/>
                <a:moveTo>
                  <a:pt x="288608" y="438150"/>
                </a:moveTo>
                <a:cubicBezTo>
                  <a:pt x="288608" y="436245"/>
                  <a:pt x="293370" y="436245"/>
                  <a:pt x="295275" y="437198"/>
                </a:cubicBezTo>
                <a:cubicBezTo>
                  <a:pt x="293370" y="438150"/>
                  <a:pt x="292418" y="438150"/>
                  <a:pt x="288608" y="438150"/>
                </a:cubicBezTo>
                <a:close/>
                <a:moveTo>
                  <a:pt x="294323" y="441008"/>
                </a:moveTo>
                <a:cubicBezTo>
                  <a:pt x="292418" y="441008"/>
                  <a:pt x="291465" y="440055"/>
                  <a:pt x="290513" y="439103"/>
                </a:cubicBezTo>
                <a:lnTo>
                  <a:pt x="294323" y="439103"/>
                </a:lnTo>
                <a:cubicBezTo>
                  <a:pt x="295275" y="440055"/>
                  <a:pt x="294323" y="440055"/>
                  <a:pt x="294323" y="441008"/>
                </a:cubicBezTo>
                <a:close/>
                <a:moveTo>
                  <a:pt x="300038" y="440055"/>
                </a:moveTo>
                <a:cubicBezTo>
                  <a:pt x="298133" y="440055"/>
                  <a:pt x="298133" y="439103"/>
                  <a:pt x="296228" y="440055"/>
                </a:cubicBezTo>
                <a:cubicBezTo>
                  <a:pt x="296228" y="439103"/>
                  <a:pt x="297180" y="439103"/>
                  <a:pt x="298133" y="438150"/>
                </a:cubicBezTo>
                <a:lnTo>
                  <a:pt x="301943" y="438150"/>
                </a:lnTo>
                <a:cubicBezTo>
                  <a:pt x="301943" y="439103"/>
                  <a:pt x="300038" y="439103"/>
                  <a:pt x="299085" y="439103"/>
                </a:cubicBezTo>
                <a:cubicBezTo>
                  <a:pt x="297180" y="440055"/>
                  <a:pt x="300990" y="438150"/>
                  <a:pt x="300038" y="440055"/>
                </a:cubicBezTo>
                <a:close/>
                <a:moveTo>
                  <a:pt x="311468" y="444818"/>
                </a:moveTo>
                <a:cubicBezTo>
                  <a:pt x="309563" y="444818"/>
                  <a:pt x="309563" y="443865"/>
                  <a:pt x="307658" y="443865"/>
                </a:cubicBezTo>
                <a:cubicBezTo>
                  <a:pt x="308610" y="442913"/>
                  <a:pt x="309563" y="442913"/>
                  <a:pt x="311468" y="442913"/>
                </a:cubicBezTo>
                <a:cubicBezTo>
                  <a:pt x="312420" y="443865"/>
                  <a:pt x="311468" y="444818"/>
                  <a:pt x="311468" y="444818"/>
                </a:cubicBezTo>
                <a:close/>
                <a:moveTo>
                  <a:pt x="314325" y="443865"/>
                </a:moveTo>
                <a:cubicBezTo>
                  <a:pt x="314325" y="442913"/>
                  <a:pt x="315278" y="442913"/>
                  <a:pt x="315278" y="441960"/>
                </a:cubicBezTo>
                <a:cubicBezTo>
                  <a:pt x="317183" y="441960"/>
                  <a:pt x="320040" y="442913"/>
                  <a:pt x="320993" y="444818"/>
                </a:cubicBezTo>
                <a:cubicBezTo>
                  <a:pt x="318135" y="442913"/>
                  <a:pt x="317183" y="442913"/>
                  <a:pt x="314325" y="443865"/>
                </a:cubicBezTo>
                <a:close/>
                <a:moveTo>
                  <a:pt x="317183" y="444818"/>
                </a:moveTo>
                <a:cubicBezTo>
                  <a:pt x="318135" y="442913"/>
                  <a:pt x="320040" y="445770"/>
                  <a:pt x="320040" y="446723"/>
                </a:cubicBezTo>
                <a:cubicBezTo>
                  <a:pt x="320993" y="446723"/>
                  <a:pt x="321945" y="446723"/>
                  <a:pt x="321945" y="445770"/>
                </a:cubicBezTo>
                <a:cubicBezTo>
                  <a:pt x="323850" y="448628"/>
                  <a:pt x="317183" y="446723"/>
                  <a:pt x="317183" y="444818"/>
                </a:cubicBezTo>
                <a:close/>
                <a:moveTo>
                  <a:pt x="323850" y="441008"/>
                </a:moveTo>
                <a:lnTo>
                  <a:pt x="319088" y="439103"/>
                </a:lnTo>
                <a:cubicBezTo>
                  <a:pt x="320040" y="437198"/>
                  <a:pt x="323850" y="440055"/>
                  <a:pt x="324803" y="439103"/>
                </a:cubicBezTo>
                <a:cubicBezTo>
                  <a:pt x="327660" y="440055"/>
                  <a:pt x="321945" y="440055"/>
                  <a:pt x="323850" y="441008"/>
                </a:cubicBezTo>
                <a:close/>
                <a:moveTo>
                  <a:pt x="326708" y="447675"/>
                </a:moveTo>
                <a:cubicBezTo>
                  <a:pt x="324803" y="447675"/>
                  <a:pt x="324803" y="444818"/>
                  <a:pt x="327660" y="444818"/>
                </a:cubicBezTo>
                <a:cubicBezTo>
                  <a:pt x="328613" y="446723"/>
                  <a:pt x="325755" y="446723"/>
                  <a:pt x="326708" y="447675"/>
                </a:cubicBezTo>
                <a:close/>
                <a:moveTo>
                  <a:pt x="328613" y="447675"/>
                </a:moveTo>
                <a:cubicBezTo>
                  <a:pt x="328613" y="447675"/>
                  <a:pt x="328613" y="447675"/>
                  <a:pt x="328613" y="447675"/>
                </a:cubicBezTo>
                <a:cubicBezTo>
                  <a:pt x="330518" y="444818"/>
                  <a:pt x="331470" y="446723"/>
                  <a:pt x="332423" y="447675"/>
                </a:cubicBezTo>
                <a:cubicBezTo>
                  <a:pt x="330518" y="448628"/>
                  <a:pt x="330518" y="447675"/>
                  <a:pt x="328613" y="447675"/>
                </a:cubicBezTo>
                <a:close/>
                <a:moveTo>
                  <a:pt x="338138" y="442913"/>
                </a:moveTo>
                <a:cubicBezTo>
                  <a:pt x="336233" y="441008"/>
                  <a:pt x="329565" y="441960"/>
                  <a:pt x="326708" y="441008"/>
                </a:cubicBezTo>
                <a:cubicBezTo>
                  <a:pt x="330518" y="439103"/>
                  <a:pt x="337185" y="442913"/>
                  <a:pt x="340995" y="441008"/>
                </a:cubicBezTo>
                <a:cubicBezTo>
                  <a:pt x="340995" y="441960"/>
                  <a:pt x="340043" y="442913"/>
                  <a:pt x="338138" y="442913"/>
                </a:cubicBezTo>
                <a:close/>
                <a:moveTo>
                  <a:pt x="327660" y="436245"/>
                </a:moveTo>
                <a:cubicBezTo>
                  <a:pt x="328613" y="436245"/>
                  <a:pt x="331470" y="439103"/>
                  <a:pt x="331470" y="436245"/>
                </a:cubicBezTo>
                <a:cubicBezTo>
                  <a:pt x="333375" y="436245"/>
                  <a:pt x="332423" y="439103"/>
                  <a:pt x="329565" y="438150"/>
                </a:cubicBezTo>
                <a:cubicBezTo>
                  <a:pt x="329565" y="437198"/>
                  <a:pt x="326708" y="438150"/>
                  <a:pt x="327660" y="436245"/>
                </a:cubicBezTo>
                <a:close/>
                <a:moveTo>
                  <a:pt x="338138" y="439103"/>
                </a:moveTo>
                <a:cubicBezTo>
                  <a:pt x="337185" y="439103"/>
                  <a:pt x="337185" y="440055"/>
                  <a:pt x="335280" y="440055"/>
                </a:cubicBezTo>
                <a:cubicBezTo>
                  <a:pt x="333375" y="439103"/>
                  <a:pt x="336233" y="439103"/>
                  <a:pt x="338138" y="439103"/>
                </a:cubicBezTo>
                <a:cubicBezTo>
                  <a:pt x="338138" y="436245"/>
                  <a:pt x="335280" y="438150"/>
                  <a:pt x="334328" y="437198"/>
                </a:cubicBezTo>
                <a:cubicBezTo>
                  <a:pt x="333375" y="435293"/>
                  <a:pt x="336233" y="436245"/>
                  <a:pt x="337185" y="436245"/>
                </a:cubicBezTo>
                <a:cubicBezTo>
                  <a:pt x="336233" y="437198"/>
                  <a:pt x="338138" y="437198"/>
                  <a:pt x="338138" y="439103"/>
                </a:cubicBezTo>
                <a:close/>
                <a:moveTo>
                  <a:pt x="341948" y="446723"/>
                </a:moveTo>
                <a:cubicBezTo>
                  <a:pt x="340995" y="446723"/>
                  <a:pt x="340995" y="447675"/>
                  <a:pt x="340995" y="448628"/>
                </a:cubicBezTo>
                <a:cubicBezTo>
                  <a:pt x="339090" y="448628"/>
                  <a:pt x="339090" y="447675"/>
                  <a:pt x="339090" y="445770"/>
                </a:cubicBezTo>
                <a:cubicBezTo>
                  <a:pt x="341948" y="445770"/>
                  <a:pt x="341948" y="445770"/>
                  <a:pt x="343853" y="445770"/>
                </a:cubicBezTo>
                <a:cubicBezTo>
                  <a:pt x="343853" y="446723"/>
                  <a:pt x="342900" y="446723"/>
                  <a:pt x="341948" y="446723"/>
                </a:cubicBezTo>
                <a:close/>
                <a:moveTo>
                  <a:pt x="345758" y="448628"/>
                </a:moveTo>
                <a:cubicBezTo>
                  <a:pt x="343853" y="448628"/>
                  <a:pt x="345758" y="446723"/>
                  <a:pt x="345758" y="446723"/>
                </a:cubicBezTo>
                <a:cubicBezTo>
                  <a:pt x="347663" y="447675"/>
                  <a:pt x="348615" y="448628"/>
                  <a:pt x="349568" y="449580"/>
                </a:cubicBezTo>
                <a:cubicBezTo>
                  <a:pt x="347663" y="450533"/>
                  <a:pt x="346710" y="446723"/>
                  <a:pt x="345758" y="448628"/>
                </a:cubicBezTo>
                <a:close/>
                <a:moveTo>
                  <a:pt x="346710" y="444818"/>
                </a:moveTo>
                <a:lnTo>
                  <a:pt x="346710" y="442913"/>
                </a:lnTo>
                <a:cubicBezTo>
                  <a:pt x="349568" y="442913"/>
                  <a:pt x="351473" y="442913"/>
                  <a:pt x="351473" y="444818"/>
                </a:cubicBezTo>
                <a:lnTo>
                  <a:pt x="346710" y="444818"/>
                </a:lnTo>
                <a:close/>
                <a:moveTo>
                  <a:pt x="352425" y="444818"/>
                </a:moveTo>
                <a:cubicBezTo>
                  <a:pt x="354330" y="442913"/>
                  <a:pt x="357188" y="445770"/>
                  <a:pt x="357188" y="446723"/>
                </a:cubicBezTo>
                <a:cubicBezTo>
                  <a:pt x="355283" y="446723"/>
                  <a:pt x="354330" y="445770"/>
                  <a:pt x="352425" y="444818"/>
                </a:cubicBezTo>
                <a:close/>
                <a:moveTo>
                  <a:pt x="370523" y="453390"/>
                </a:moveTo>
                <a:cubicBezTo>
                  <a:pt x="369570" y="453390"/>
                  <a:pt x="367665" y="452438"/>
                  <a:pt x="367665" y="451485"/>
                </a:cubicBezTo>
                <a:cubicBezTo>
                  <a:pt x="364808" y="451485"/>
                  <a:pt x="366713" y="453390"/>
                  <a:pt x="363855" y="453390"/>
                </a:cubicBezTo>
                <a:cubicBezTo>
                  <a:pt x="363855" y="452438"/>
                  <a:pt x="363855" y="451485"/>
                  <a:pt x="364808" y="450533"/>
                </a:cubicBezTo>
                <a:cubicBezTo>
                  <a:pt x="368618" y="451485"/>
                  <a:pt x="368618" y="450533"/>
                  <a:pt x="372428" y="449580"/>
                </a:cubicBezTo>
                <a:cubicBezTo>
                  <a:pt x="372428" y="450533"/>
                  <a:pt x="371475" y="450533"/>
                  <a:pt x="370523" y="451485"/>
                </a:cubicBezTo>
                <a:cubicBezTo>
                  <a:pt x="371475" y="452438"/>
                  <a:pt x="372428" y="453390"/>
                  <a:pt x="374333" y="452438"/>
                </a:cubicBezTo>
                <a:cubicBezTo>
                  <a:pt x="375285" y="454343"/>
                  <a:pt x="369570" y="452438"/>
                  <a:pt x="370523" y="453390"/>
                </a:cubicBezTo>
                <a:close/>
                <a:moveTo>
                  <a:pt x="367665" y="440055"/>
                </a:moveTo>
                <a:cubicBezTo>
                  <a:pt x="366713" y="438150"/>
                  <a:pt x="373380" y="439103"/>
                  <a:pt x="374333" y="439103"/>
                </a:cubicBezTo>
                <a:cubicBezTo>
                  <a:pt x="372428" y="441008"/>
                  <a:pt x="370523" y="438150"/>
                  <a:pt x="367665" y="440055"/>
                </a:cubicBezTo>
                <a:close/>
                <a:moveTo>
                  <a:pt x="374333" y="453390"/>
                </a:moveTo>
                <a:cubicBezTo>
                  <a:pt x="374333" y="452438"/>
                  <a:pt x="377190" y="453390"/>
                  <a:pt x="376238" y="451485"/>
                </a:cubicBezTo>
                <a:cubicBezTo>
                  <a:pt x="375285" y="450533"/>
                  <a:pt x="372428" y="452438"/>
                  <a:pt x="372428" y="449580"/>
                </a:cubicBezTo>
                <a:cubicBezTo>
                  <a:pt x="375285" y="449580"/>
                  <a:pt x="374333" y="448628"/>
                  <a:pt x="376238" y="448628"/>
                </a:cubicBezTo>
                <a:cubicBezTo>
                  <a:pt x="376238" y="449580"/>
                  <a:pt x="379095" y="453390"/>
                  <a:pt x="374333" y="453390"/>
                </a:cubicBezTo>
                <a:close/>
                <a:moveTo>
                  <a:pt x="388620" y="436245"/>
                </a:moveTo>
                <a:cubicBezTo>
                  <a:pt x="387668" y="434340"/>
                  <a:pt x="393383" y="435293"/>
                  <a:pt x="392430" y="436245"/>
                </a:cubicBezTo>
                <a:cubicBezTo>
                  <a:pt x="390525" y="437198"/>
                  <a:pt x="390525" y="436245"/>
                  <a:pt x="388620" y="436245"/>
                </a:cubicBezTo>
                <a:close/>
                <a:moveTo>
                  <a:pt x="396240" y="438150"/>
                </a:moveTo>
                <a:cubicBezTo>
                  <a:pt x="395288" y="436245"/>
                  <a:pt x="393383" y="434340"/>
                  <a:pt x="393383" y="431483"/>
                </a:cubicBezTo>
                <a:cubicBezTo>
                  <a:pt x="396240" y="432435"/>
                  <a:pt x="395288" y="436245"/>
                  <a:pt x="399098" y="434340"/>
                </a:cubicBezTo>
                <a:cubicBezTo>
                  <a:pt x="399098" y="436245"/>
                  <a:pt x="396240" y="436245"/>
                  <a:pt x="396240" y="438150"/>
                </a:cubicBezTo>
                <a:close/>
                <a:moveTo>
                  <a:pt x="398145" y="428625"/>
                </a:moveTo>
                <a:cubicBezTo>
                  <a:pt x="398145" y="427673"/>
                  <a:pt x="399098" y="426720"/>
                  <a:pt x="401003" y="426720"/>
                </a:cubicBezTo>
                <a:cubicBezTo>
                  <a:pt x="401955" y="428625"/>
                  <a:pt x="401003" y="429578"/>
                  <a:pt x="398145" y="428625"/>
                </a:cubicBezTo>
                <a:close/>
                <a:moveTo>
                  <a:pt x="401003" y="439103"/>
                </a:moveTo>
                <a:cubicBezTo>
                  <a:pt x="401955" y="439103"/>
                  <a:pt x="401955" y="440055"/>
                  <a:pt x="401955" y="440055"/>
                </a:cubicBezTo>
                <a:cubicBezTo>
                  <a:pt x="404813" y="439103"/>
                  <a:pt x="400050" y="439103"/>
                  <a:pt x="401003" y="437198"/>
                </a:cubicBezTo>
                <a:cubicBezTo>
                  <a:pt x="402908" y="437198"/>
                  <a:pt x="404813" y="440055"/>
                  <a:pt x="405765" y="437198"/>
                </a:cubicBezTo>
                <a:cubicBezTo>
                  <a:pt x="406718" y="438150"/>
                  <a:pt x="408623" y="438150"/>
                  <a:pt x="408623" y="440055"/>
                </a:cubicBezTo>
                <a:cubicBezTo>
                  <a:pt x="405765" y="439103"/>
                  <a:pt x="402908" y="441960"/>
                  <a:pt x="401003" y="439103"/>
                </a:cubicBezTo>
                <a:close/>
                <a:moveTo>
                  <a:pt x="413385" y="442913"/>
                </a:moveTo>
                <a:cubicBezTo>
                  <a:pt x="413385" y="441960"/>
                  <a:pt x="413385" y="441008"/>
                  <a:pt x="414338" y="441008"/>
                </a:cubicBezTo>
                <a:cubicBezTo>
                  <a:pt x="418148" y="441008"/>
                  <a:pt x="417195" y="441960"/>
                  <a:pt x="420053" y="443865"/>
                </a:cubicBezTo>
                <a:cubicBezTo>
                  <a:pt x="418148" y="441960"/>
                  <a:pt x="416243" y="443865"/>
                  <a:pt x="413385" y="442913"/>
                </a:cubicBezTo>
                <a:close/>
                <a:moveTo>
                  <a:pt x="414338" y="440055"/>
                </a:moveTo>
                <a:cubicBezTo>
                  <a:pt x="414338" y="438150"/>
                  <a:pt x="418148" y="438150"/>
                  <a:pt x="419100" y="439103"/>
                </a:cubicBezTo>
                <a:cubicBezTo>
                  <a:pt x="418148" y="439103"/>
                  <a:pt x="416243" y="440055"/>
                  <a:pt x="414338" y="440055"/>
                </a:cubicBezTo>
                <a:close/>
                <a:moveTo>
                  <a:pt x="418148" y="448628"/>
                </a:moveTo>
                <a:cubicBezTo>
                  <a:pt x="417195" y="448628"/>
                  <a:pt x="415290" y="443865"/>
                  <a:pt x="418148" y="444818"/>
                </a:cubicBezTo>
                <a:cubicBezTo>
                  <a:pt x="416243" y="446723"/>
                  <a:pt x="419100" y="448628"/>
                  <a:pt x="421958" y="446723"/>
                </a:cubicBezTo>
                <a:cubicBezTo>
                  <a:pt x="421958" y="447675"/>
                  <a:pt x="421958" y="448628"/>
                  <a:pt x="422910" y="448628"/>
                </a:cubicBezTo>
                <a:cubicBezTo>
                  <a:pt x="422910" y="449580"/>
                  <a:pt x="419100" y="446723"/>
                  <a:pt x="418148" y="448628"/>
                </a:cubicBezTo>
                <a:close/>
                <a:moveTo>
                  <a:pt x="426720" y="444818"/>
                </a:moveTo>
                <a:cubicBezTo>
                  <a:pt x="425768" y="444818"/>
                  <a:pt x="425768" y="443865"/>
                  <a:pt x="423863" y="444818"/>
                </a:cubicBezTo>
                <a:cubicBezTo>
                  <a:pt x="424815" y="443865"/>
                  <a:pt x="424815" y="442913"/>
                  <a:pt x="426720" y="442913"/>
                </a:cubicBezTo>
                <a:cubicBezTo>
                  <a:pt x="428625" y="442913"/>
                  <a:pt x="426720" y="442913"/>
                  <a:pt x="426720" y="444818"/>
                </a:cubicBezTo>
                <a:close/>
                <a:moveTo>
                  <a:pt x="437198" y="439103"/>
                </a:moveTo>
                <a:cubicBezTo>
                  <a:pt x="438150" y="439103"/>
                  <a:pt x="429578" y="441008"/>
                  <a:pt x="429578" y="440055"/>
                </a:cubicBezTo>
                <a:cubicBezTo>
                  <a:pt x="432435" y="439103"/>
                  <a:pt x="432435" y="439103"/>
                  <a:pt x="437198" y="439103"/>
                </a:cubicBezTo>
                <a:close/>
                <a:moveTo>
                  <a:pt x="421958" y="426720"/>
                </a:moveTo>
                <a:cubicBezTo>
                  <a:pt x="421958" y="427673"/>
                  <a:pt x="418148" y="429578"/>
                  <a:pt x="422910" y="429578"/>
                </a:cubicBezTo>
                <a:cubicBezTo>
                  <a:pt x="421958" y="432435"/>
                  <a:pt x="418148" y="429578"/>
                  <a:pt x="417195" y="429578"/>
                </a:cubicBezTo>
                <a:cubicBezTo>
                  <a:pt x="419100" y="428625"/>
                  <a:pt x="419100" y="427673"/>
                  <a:pt x="421958" y="426720"/>
                </a:cubicBezTo>
                <a:close/>
                <a:moveTo>
                  <a:pt x="419100" y="433388"/>
                </a:moveTo>
                <a:cubicBezTo>
                  <a:pt x="420053" y="433388"/>
                  <a:pt x="422910" y="430530"/>
                  <a:pt x="423863" y="432435"/>
                </a:cubicBezTo>
                <a:cubicBezTo>
                  <a:pt x="424815" y="431483"/>
                  <a:pt x="421958" y="430530"/>
                  <a:pt x="424815" y="429578"/>
                </a:cubicBezTo>
                <a:cubicBezTo>
                  <a:pt x="427673" y="432435"/>
                  <a:pt x="426720" y="434340"/>
                  <a:pt x="432435" y="436245"/>
                </a:cubicBezTo>
                <a:cubicBezTo>
                  <a:pt x="430530" y="439103"/>
                  <a:pt x="428625" y="435293"/>
                  <a:pt x="425768" y="437198"/>
                </a:cubicBezTo>
                <a:cubicBezTo>
                  <a:pt x="426720" y="435293"/>
                  <a:pt x="423863" y="436245"/>
                  <a:pt x="421958" y="436245"/>
                </a:cubicBezTo>
                <a:cubicBezTo>
                  <a:pt x="424815" y="433388"/>
                  <a:pt x="418148" y="435293"/>
                  <a:pt x="417195" y="434340"/>
                </a:cubicBezTo>
                <a:cubicBezTo>
                  <a:pt x="416243" y="434340"/>
                  <a:pt x="417195" y="435293"/>
                  <a:pt x="417195" y="436245"/>
                </a:cubicBezTo>
                <a:cubicBezTo>
                  <a:pt x="415290" y="436245"/>
                  <a:pt x="414338" y="435293"/>
                  <a:pt x="413385" y="433388"/>
                </a:cubicBezTo>
                <a:cubicBezTo>
                  <a:pt x="412433" y="433388"/>
                  <a:pt x="412433" y="434340"/>
                  <a:pt x="411480" y="434340"/>
                </a:cubicBezTo>
                <a:cubicBezTo>
                  <a:pt x="411480" y="435293"/>
                  <a:pt x="413385" y="435293"/>
                  <a:pt x="412433" y="437198"/>
                </a:cubicBezTo>
                <a:cubicBezTo>
                  <a:pt x="410528" y="438150"/>
                  <a:pt x="409575" y="435293"/>
                  <a:pt x="408623" y="437198"/>
                </a:cubicBezTo>
                <a:cubicBezTo>
                  <a:pt x="407670" y="436245"/>
                  <a:pt x="406718" y="435293"/>
                  <a:pt x="405765" y="434340"/>
                </a:cubicBezTo>
                <a:cubicBezTo>
                  <a:pt x="403860" y="434340"/>
                  <a:pt x="401003" y="435293"/>
                  <a:pt x="399098" y="435293"/>
                </a:cubicBezTo>
                <a:cubicBezTo>
                  <a:pt x="399098" y="433388"/>
                  <a:pt x="401955" y="432435"/>
                  <a:pt x="398145" y="433388"/>
                </a:cubicBezTo>
                <a:cubicBezTo>
                  <a:pt x="397193" y="431483"/>
                  <a:pt x="401955" y="433388"/>
                  <a:pt x="401003" y="431483"/>
                </a:cubicBezTo>
                <a:cubicBezTo>
                  <a:pt x="403860" y="431483"/>
                  <a:pt x="400050" y="432435"/>
                  <a:pt x="401003" y="433388"/>
                </a:cubicBezTo>
                <a:cubicBezTo>
                  <a:pt x="408623" y="432435"/>
                  <a:pt x="413385" y="433388"/>
                  <a:pt x="419100" y="433388"/>
                </a:cubicBezTo>
                <a:close/>
                <a:moveTo>
                  <a:pt x="401955" y="425768"/>
                </a:moveTo>
                <a:cubicBezTo>
                  <a:pt x="401955" y="423863"/>
                  <a:pt x="404813" y="424815"/>
                  <a:pt x="405765" y="423863"/>
                </a:cubicBezTo>
                <a:cubicBezTo>
                  <a:pt x="404813" y="425768"/>
                  <a:pt x="408623" y="423863"/>
                  <a:pt x="407670" y="425768"/>
                </a:cubicBezTo>
                <a:cubicBezTo>
                  <a:pt x="405765" y="425768"/>
                  <a:pt x="402908" y="426720"/>
                  <a:pt x="401955" y="425768"/>
                </a:cubicBezTo>
                <a:close/>
                <a:moveTo>
                  <a:pt x="411480" y="423863"/>
                </a:moveTo>
                <a:cubicBezTo>
                  <a:pt x="410528" y="423863"/>
                  <a:pt x="409575" y="423863"/>
                  <a:pt x="408623" y="424815"/>
                </a:cubicBezTo>
                <a:cubicBezTo>
                  <a:pt x="405765" y="423863"/>
                  <a:pt x="412433" y="421005"/>
                  <a:pt x="411480" y="423863"/>
                </a:cubicBezTo>
                <a:close/>
                <a:moveTo>
                  <a:pt x="407670" y="418148"/>
                </a:moveTo>
                <a:cubicBezTo>
                  <a:pt x="408623" y="420053"/>
                  <a:pt x="412433" y="418148"/>
                  <a:pt x="415290" y="419100"/>
                </a:cubicBezTo>
                <a:cubicBezTo>
                  <a:pt x="414338" y="420053"/>
                  <a:pt x="408623" y="420053"/>
                  <a:pt x="408623" y="419100"/>
                </a:cubicBezTo>
                <a:cubicBezTo>
                  <a:pt x="406718" y="419100"/>
                  <a:pt x="408623" y="421005"/>
                  <a:pt x="407670" y="421958"/>
                </a:cubicBezTo>
                <a:lnTo>
                  <a:pt x="404813" y="421958"/>
                </a:lnTo>
                <a:cubicBezTo>
                  <a:pt x="404813" y="420053"/>
                  <a:pt x="406718" y="419100"/>
                  <a:pt x="407670" y="418148"/>
                </a:cubicBezTo>
                <a:close/>
                <a:moveTo>
                  <a:pt x="405765" y="416243"/>
                </a:moveTo>
                <a:cubicBezTo>
                  <a:pt x="407670" y="416243"/>
                  <a:pt x="404813" y="417195"/>
                  <a:pt x="405765" y="418148"/>
                </a:cubicBezTo>
                <a:cubicBezTo>
                  <a:pt x="403860" y="417195"/>
                  <a:pt x="402908" y="418148"/>
                  <a:pt x="401003" y="418148"/>
                </a:cubicBezTo>
                <a:cubicBezTo>
                  <a:pt x="401003" y="415290"/>
                  <a:pt x="403860" y="418148"/>
                  <a:pt x="405765" y="416243"/>
                </a:cubicBezTo>
                <a:close/>
                <a:moveTo>
                  <a:pt x="381000" y="417195"/>
                </a:moveTo>
                <a:cubicBezTo>
                  <a:pt x="382905" y="421005"/>
                  <a:pt x="390525" y="419100"/>
                  <a:pt x="394335" y="420053"/>
                </a:cubicBezTo>
                <a:cubicBezTo>
                  <a:pt x="394335" y="421005"/>
                  <a:pt x="393383" y="421005"/>
                  <a:pt x="392430" y="421005"/>
                </a:cubicBezTo>
                <a:cubicBezTo>
                  <a:pt x="395288" y="423863"/>
                  <a:pt x="401003" y="418148"/>
                  <a:pt x="402908" y="421005"/>
                </a:cubicBezTo>
                <a:cubicBezTo>
                  <a:pt x="401003" y="421958"/>
                  <a:pt x="395288" y="421958"/>
                  <a:pt x="395288" y="424815"/>
                </a:cubicBezTo>
                <a:cubicBezTo>
                  <a:pt x="392430" y="422910"/>
                  <a:pt x="389573" y="423863"/>
                  <a:pt x="386715" y="424815"/>
                </a:cubicBezTo>
                <a:cubicBezTo>
                  <a:pt x="389573" y="426720"/>
                  <a:pt x="393383" y="424815"/>
                  <a:pt x="397193" y="424815"/>
                </a:cubicBezTo>
                <a:cubicBezTo>
                  <a:pt x="393383" y="426720"/>
                  <a:pt x="391478" y="429578"/>
                  <a:pt x="385763" y="430530"/>
                </a:cubicBezTo>
                <a:cubicBezTo>
                  <a:pt x="387668" y="432435"/>
                  <a:pt x="385763" y="433388"/>
                  <a:pt x="389573" y="432435"/>
                </a:cubicBezTo>
                <a:cubicBezTo>
                  <a:pt x="389573" y="434340"/>
                  <a:pt x="391478" y="434340"/>
                  <a:pt x="390525" y="435293"/>
                </a:cubicBezTo>
                <a:cubicBezTo>
                  <a:pt x="387668" y="435293"/>
                  <a:pt x="385763" y="434340"/>
                  <a:pt x="385763" y="436245"/>
                </a:cubicBezTo>
                <a:cubicBezTo>
                  <a:pt x="378143" y="434340"/>
                  <a:pt x="373380" y="437198"/>
                  <a:pt x="370523" y="435293"/>
                </a:cubicBezTo>
                <a:cubicBezTo>
                  <a:pt x="369570" y="435293"/>
                  <a:pt x="369570" y="436245"/>
                  <a:pt x="369570" y="437198"/>
                </a:cubicBezTo>
                <a:cubicBezTo>
                  <a:pt x="366713" y="436245"/>
                  <a:pt x="364808" y="434340"/>
                  <a:pt x="360045" y="434340"/>
                </a:cubicBezTo>
                <a:cubicBezTo>
                  <a:pt x="360045" y="435293"/>
                  <a:pt x="362903" y="435293"/>
                  <a:pt x="364808" y="436245"/>
                </a:cubicBezTo>
                <a:cubicBezTo>
                  <a:pt x="363855" y="439103"/>
                  <a:pt x="356235" y="433388"/>
                  <a:pt x="357188" y="437198"/>
                </a:cubicBezTo>
                <a:cubicBezTo>
                  <a:pt x="356235" y="437198"/>
                  <a:pt x="355283" y="436245"/>
                  <a:pt x="355283" y="435293"/>
                </a:cubicBezTo>
                <a:cubicBezTo>
                  <a:pt x="351473" y="435293"/>
                  <a:pt x="354330" y="438150"/>
                  <a:pt x="350520" y="437198"/>
                </a:cubicBezTo>
                <a:cubicBezTo>
                  <a:pt x="350520" y="436245"/>
                  <a:pt x="353378" y="436245"/>
                  <a:pt x="351473" y="435293"/>
                </a:cubicBezTo>
                <a:cubicBezTo>
                  <a:pt x="350520" y="435293"/>
                  <a:pt x="346710" y="435293"/>
                  <a:pt x="342900" y="435293"/>
                </a:cubicBezTo>
                <a:cubicBezTo>
                  <a:pt x="341948" y="433388"/>
                  <a:pt x="340043" y="432435"/>
                  <a:pt x="337185" y="432435"/>
                </a:cubicBezTo>
                <a:cubicBezTo>
                  <a:pt x="337185" y="434340"/>
                  <a:pt x="339090" y="433388"/>
                  <a:pt x="340043" y="434340"/>
                </a:cubicBezTo>
                <a:cubicBezTo>
                  <a:pt x="338138" y="436245"/>
                  <a:pt x="334328" y="434340"/>
                  <a:pt x="331470" y="436245"/>
                </a:cubicBezTo>
                <a:cubicBezTo>
                  <a:pt x="331470" y="434340"/>
                  <a:pt x="329565" y="433388"/>
                  <a:pt x="331470" y="432435"/>
                </a:cubicBezTo>
                <a:cubicBezTo>
                  <a:pt x="334328" y="432435"/>
                  <a:pt x="330518" y="434340"/>
                  <a:pt x="335280" y="434340"/>
                </a:cubicBezTo>
                <a:cubicBezTo>
                  <a:pt x="336233" y="432435"/>
                  <a:pt x="337185" y="430530"/>
                  <a:pt x="339090" y="428625"/>
                </a:cubicBezTo>
                <a:cubicBezTo>
                  <a:pt x="340043" y="428625"/>
                  <a:pt x="340995" y="429578"/>
                  <a:pt x="340995" y="430530"/>
                </a:cubicBezTo>
                <a:cubicBezTo>
                  <a:pt x="340043" y="430530"/>
                  <a:pt x="339090" y="430530"/>
                  <a:pt x="338138" y="431483"/>
                </a:cubicBezTo>
                <a:cubicBezTo>
                  <a:pt x="347663" y="434340"/>
                  <a:pt x="360998" y="432435"/>
                  <a:pt x="369570" y="435293"/>
                </a:cubicBezTo>
                <a:cubicBezTo>
                  <a:pt x="370523" y="435293"/>
                  <a:pt x="370523" y="434340"/>
                  <a:pt x="370523" y="433388"/>
                </a:cubicBezTo>
                <a:cubicBezTo>
                  <a:pt x="372428" y="434340"/>
                  <a:pt x="374333" y="435293"/>
                  <a:pt x="377190" y="434340"/>
                </a:cubicBezTo>
                <a:cubicBezTo>
                  <a:pt x="380048" y="433388"/>
                  <a:pt x="376238" y="431483"/>
                  <a:pt x="381000" y="432435"/>
                </a:cubicBezTo>
                <a:cubicBezTo>
                  <a:pt x="380048" y="433388"/>
                  <a:pt x="380048" y="434340"/>
                  <a:pt x="380048" y="435293"/>
                </a:cubicBezTo>
                <a:cubicBezTo>
                  <a:pt x="381953" y="434340"/>
                  <a:pt x="382905" y="433388"/>
                  <a:pt x="383858" y="431483"/>
                </a:cubicBezTo>
                <a:cubicBezTo>
                  <a:pt x="383858" y="429578"/>
                  <a:pt x="381953" y="429578"/>
                  <a:pt x="380048" y="429578"/>
                </a:cubicBezTo>
                <a:cubicBezTo>
                  <a:pt x="377190" y="429578"/>
                  <a:pt x="376238" y="432435"/>
                  <a:pt x="374333" y="431483"/>
                </a:cubicBezTo>
                <a:cubicBezTo>
                  <a:pt x="376238" y="430530"/>
                  <a:pt x="377190" y="429578"/>
                  <a:pt x="376238" y="427673"/>
                </a:cubicBezTo>
                <a:lnTo>
                  <a:pt x="373380" y="427673"/>
                </a:lnTo>
                <a:cubicBezTo>
                  <a:pt x="371475" y="427673"/>
                  <a:pt x="373380" y="429578"/>
                  <a:pt x="372428" y="430530"/>
                </a:cubicBezTo>
                <a:cubicBezTo>
                  <a:pt x="370523" y="429578"/>
                  <a:pt x="366713" y="431483"/>
                  <a:pt x="364808" y="429578"/>
                </a:cubicBezTo>
                <a:cubicBezTo>
                  <a:pt x="368618" y="431483"/>
                  <a:pt x="372428" y="426720"/>
                  <a:pt x="377190" y="427673"/>
                </a:cubicBezTo>
                <a:cubicBezTo>
                  <a:pt x="378143" y="427673"/>
                  <a:pt x="379095" y="426720"/>
                  <a:pt x="379095" y="425768"/>
                </a:cubicBezTo>
                <a:cubicBezTo>
                  <a:pt x="376238" y="425768"/>
                  <a:pt x="376238" y="427673"/>
                  <a:pt x="373380" y="426720"/>
                </a:cubicBezTo>
                <a:cubicBezTo>
                  <a:pt x="373380" y="425768"/>
                  <a:pt x="374333" y="425768"/>
                  <a:pt x="375285" y="424815"/>
                </a:cubicBezTo>
                <a:cubicBezTo>
                  <a:pt x="373380" y="424815"/>
                  <a:pt x="373380" y="425768"/>
                  <a:pt x="371475" y="425768"/>
                </a:cubicBezTo>
                <a:cubicBezTo>
                  <a:pt x="372428" y="424815"/>
                  <a:pt x="372428" y="424815"/>
                  <a:pt x="372428" y="423863"/>
                </a:cubicBezTo>
                <a:cubicBezTo>
                  <a:pt x="374333" y="423863"/>
                  <a:pt x="375285" y="424815"/>
                  <a:pt x="377190" y="425768"/>
                </a:cubicBezTo>
                <a:cubicBezTo>
                  <a:pt x="379095" y="425768"/>
                  <a:pt x="378143" y="423863"/>
                  <a:pt x="379095" y="423863"/>
                </a:cubicBezTo>
                <a:cubicBezTo>
                  <a:pt x="376238" y="422910"/>
                  <a:pt x="374333" y="421005"/>
                  <a:pt x="373380" y="419100"/>
                </a:cubicBezTo>
                <a:cubicBezTo>
                  <a:pt x="377190" y="419100"/>
                  <a:pt x="378143" y="419100"/>
                  <a:pt x="381000" y="417195"/>
                </a:cubicBezTo>
                <a:close/>
                <a:moveTo>
                  <a:pt x="367665" y="424815"/>
                </a:moveTo>
                <a:cubicBezTo>
                  <a:pt x="365760" y="425768"/>
                  <a:pt x="364808" y="424815"/>
                  <a:pt x="362903" y="425768"/>
                </a:cubicBezTo>
                <a:cubicBezTo>
                  <a:pt x="361950" y="423863"/>
                  <a:pt x="366713" y="424815"/>
                  <a:pt x="367665" y="424815"/>
                </a:cubicBezTo>
                <a:close/>
                <a:moveTo>
                  <a:pt x="369570" y="419100"/>
                </a:moveTo>
                <a:cubicBezTo>
                  <a:pt x="372428" y="418148"/>
                  <a:pt x="373380" y="420053"/>
                  <a:pt x="376238" y="419100"/>
                </a:cubicBezTo>
                <a:cubicBezTo>
                  <a:pt x="373380" y="421005"/>
                  <a:pt x="370523" y="419100"/>
                  <a:pt x="365760" y="419100"/>
                </a:cubicBezTo>
                <a:cubicBezTo>
                  <a:pt x="365760" y="417195"/>
                  <a:pt x="369570" y="418148"/>
                  <a:pt x="368618" y="416243"/>
                </a:cubicBezTo>
                <a:cubicBezTo>
                  <a:pt x="370523" y="416243"/>
                  <a:pt x="368618" y="419100"/>
                  <a:pt x="369570" y="419100"/>
                </a:cubicBezTo>
                <a:close/>
                <a:moveTo>
                  <a:pt x="368618" y="405765"/>
                </a:moveTo>
                <a:cubicBezTo>
                  <a:pt x="366713" y="404813"/>
                  <a:pt x="363855" y="404813"/>
                  <a:pt x="363855" y="402908"/>
                </a:cubicBezTo>
                <a:cubicBezTo>
                  <a:pt x="366713" y="402908"/>
                  <a:pt x="369570" y="402908"/>
                  <a:pt x="368618" y="405765"/>
                </a:cubicBezTo>
                <a:close/>
                <a:moveTo>
                  <a:pt x="364808" y="419100"/>
                </a:moveTo>
                <a:cubicBezTo>
                  <a:pt x="361950" y="420053"/>
                  <a:pt x="360998" y="416243"/>
                  <a:pt x="360998" y="418148"/>
                </a:cubicBezTo>
                <a:cubicBezTo>
                  <a:pt x="360045" y="418148"/>
                  <a:pt x="360998" y="417195"/>
                  <a:pt x="360998" y="416243"/>
                </a:cubicBezTo>
                <a:cubicBezTo>
                  <a:pt x="361950" y="417195"/>
                  <a:pt x="364808" y="417195"/>
                  <a:pt x="364808" y="419100"/>
                </a:cubicBezTo>
                <a:close/>
                <a:moveTo>
                  <a:pt x="357188" y="409575"/>
                </a:moveTo>
                <a:cubicBezTo>
                  <a:pt x="360045" y="408623"/>
                  <a:pt x="358140" y="411480"/>
                  <a:pt x="360998" y="411480"/>
                </a:cubicBezTo>
                <a:cubicBezTo>
                  <a:pt x="358140" y="412433"/>
                  <a:pt x="360998" y="414338"/>
                  <a:pt x="360998" y="415290"/>
                </a:cubicBezTo>
                <a:cubicBezTo>
                  <a:pt x="359093" y="416243"/>
                  <a:pt x="358140" y="413385"/>
                  <a:pt x="358140" y="415290"/>
                </a:cubicBezTo>
                <a:cubicBezTo>
                  <a:pt x="356235" y="413385"/>
                  <a:pt x="359093" y="411480"/>
                  <a:pt x="357188" y="409575"/>
                </a:cubicBezTo>
                <a:close/>
                <a:moveTo>
                  <a:pt x="361950" y="425768"/>
                </a:moveTo>
                <a:cubicBezTo>
                  <a:pt x="361950" y="428625"/>
                  <a:pt x="358140" y="427673"/>
                  <a:pt x="354330" y="427673"/>
                </a:cubicBezTo>
                <a:cubicBezTo>
                  <a:pt x="354330" y="426720"/>
                  <a:pt x="355283" y="427673"/>
                  <a:pt x="356235" y="426720"/>
                </a:cubicBezTo>
                <a:cubicBezTo>
                  <a:pt x="356235" y="426720"/>
                  <a:pt x="355283" y="425768"/>
                  <a:pt x="355283" y="425768"/>
                </a:cubicBezTo>
                <a:cubicBezTo>
                  <a:pt x="355283" y="425768"/>
                  <a:pt x="359093" y="426720"/>
                  <a:pt x="361950" y="425768"/>
                </a:cubicBezTo>
                <a:close/>
                <a:moveTo>
                  <a:pt x="354330" y="423863"/>
                </a:moveTo>
                <a:cubicBezTo>
                  <a:pt x="351473" y="423863"/>
                  <a:pt x="346710" y="424815"/>
                  <a:pt x="347663" y="422910"/>
                </a:cubicBezTo>
                <a:cubicBezTo>
                  <a:pt x="351473" y="423863"/>
                  <a:pt x="354330" y="421005"/>
                  <a:pt x="354330" y="423863"/>
                </a:cubicBezTo>
                <a:close/>
                <a:moveTo>
                  <a:pt x="347663" y="414338"/>
                </a:moveTo>
                <a:cubicBezTo>
                  <a:pt x="348615" y="415290"/>
                  <a:pt x="346710" y="415290"/>
                  <a:pt x="344805" y="415290"/>
                </a:cubicBezTo>
                <a:cubicBezTo>
                  <a:pt x="344805" y="416243"/>
                  <a:pt x="346710" y="417195"/>
                  <a:pt x="347663" y="418148"/>
                </a:cubicBezTo>
                <a:cubicBezTo>
                  <a:pt x="346710" y="419100"/>
                  <a:pt x="343853" y="416243"/>
                  <a:pt x="343853" y="415290"/>
                </a:cubicBezTo>
                <a:cubicBezTo>
                  <a:pt x="345758" y="415290"/>
                  <a:pt x="346710" y="414338"/>
                  <a:pt x="347663" y="414338"/>
                </a:cubicBezTo>
                <a:close/>
                <a:moveTo>
                  <a:pt x="328613" y="419100"/>
                </a:moveTo>
                <a:cubicBezTo>
                  <a:pt x="326708" y="418148"/>
                  <a:pt x="325755" y="417195"/>
                  <a:pt x="323850" y="415290"/>
                </a:cubicBezTo>
                <a:cubicBezTo>
                  <a:pt x="326708" y="415290"/>
                  <a:pt x="327660" y="417195"/>
                  <a:pt x="328613" y="419100"/>
                </a:cubicBezTo>
                <a:close/>
                <a:moveTo>
                  <a:pt x="326708" y="421005"/>
                </a:moveTo>
                <a:cubicBezTo>
                  <a:pt x="324803" y="422910"/>
                  <a:pt x="327660" y="421005"/>
                  <a:pt x="328613" y="422910"/>
                </a:cubicBezTo>
                <a:cubicBezTo>
                  <a:pt x="330518" y="422910"/>
                  <a:pt x="330518" y="421958"/>
                  <a:pt x="332423" y="421958"/>
                </a:cubicBezTo>
                <a:cubicBezTo>
                  <a:pt x="331470" y="421005"/>
                  <a:pt x="335280" y="419100"/>
                  <a:pt x="336233" y="420053"/>
                </a:cubicBezTo>
                <a:cubicBezTo>
                  <a:pt x="335280" y="421005"/>
                  <a:pt x="333375" y="421958"/>
                  <a:pt x="332423" y="422910"/>
                </a:cubicBezTo>
                <a:cubicBezTo>
                  <a:pt x="332423" y="423863"/>
                  <a:pt x="333375" y="423863"/>
                  <a:pt x="335280" y="423863"/>
                </a:cubicBezTo>
                <a:cubicBezTo>
                  <a:pt x="336233" y="423863"/>
                  <a:pt x="336233" y="422910"/>
                  <a:pt x="336233" y="421958"/>
                </a:cubicBezTo>
                <a:cubicBezTo>
                  <a:pt x="337185" y="421958"/>
                  <a:pt x="338138" y="422910"/>
                  <a:pt x="338138" y="423863"/>
                </a:cubicBezTo>
                <a:cubicBezTo>
                  <a:pt x="339090" y="422910"/>
                  <a:pt x="343853" y="421958"/>
                  <a:pt x="343853" y="423863"/>
                </a:cubicBezTo>
                <a:cubicBezTo>
                  <a:pt x="340043" y="422910"/>
                  <a:pt x="339090" y="423863"/>
                  <a:pt x="341948" y="425768"/>
                </a:cubicBezTo>
                <a:cubicBezTo>
                  <a:pt x="344805" y="425768"/>
                  <a:pt x="343853" y="423863"/>
                  <a:pt x="345758" y="424815"/>
                </a:cubicBezTo>
                <a:cubicBezTo>
                  <a:pt x="342900" y="427673"/>
                  <a:pt x="337185" y="426720"/>
                  <a:pt x="334328" y="427673"/>
                </a:cubicBezTo>
                <a:cubicBezTo>
                  <a:pt x="335280" y="426720"/>
                  <a:pt x="335280" y="426720"/>
                  <a:pt x="335280" y="425768"/>
                </a:cubicBezTo>
                <a:cubicBezTo>
                  <a:pt x="336233" y="425768"/>
                  <a:pt x="336233" y="426720"/>
                  <a:pt x="338138" y="426720"/>
                </a:cubicBezTo>
                <a:cubicBezTo>
                  <a:pt x="340043" y="426720"/>
                  <a:pt x="338138" y="424815"/>
                  <a:pt x="338138" y="424815"/>
                </a:cubicBezTo>
                <a:cubicBezTo>
                  <a:pt x="336233" y="423863"/>
                  <a:pt x="335280" y="427673"/>
                  <a:pt x="334328" y="425768"/>
                </a:cubicBezTo>
                <a:cubicBezTo>
                  <a:pt x="331470" y="425768"/>
                  <a:pt x="336233" y="427673"/>
                  <a:pt x="333375" y="427673"/>
                </a:cubicBezTo>
                <a:cubicBezTo>
                  <a:pt x="330518" y="427673"/>
                  <a:pt x="333375" y="425768"/>
                  <a:pt x="329565" y="425768"/>
                </a:cubicBezTo>
                <a:cubicBezTo>
                  <a:pt x="326708" y="425768"/>
                  <a:pt x="329565" y="428625"/>
                  <a:pt x="326708" y="428625"/>
                </a:cubicBezTo>
                <a:cubicBezTo>
                  <a:pt x="327660" y="431483"/>
                  <a:pt x="331470" y="430530"/>
                  <a:pt x="332423" y="433388"/>
                </a:cubicBezTo>
                <a:cubicBezTo>
                  <a:pt x="329565" y="432435"/>
                  <a:pt x="325755" y="431483"/>
                  <a:pt x="323850" y="429578"/>
                </a:cubicBezTo>
                <a:cubicBezTo>
                  <a:pt x="327660" y="429578"/>
                  <a:pt x="326708" y="427673"/>
                  <a:pt x="326708" y="426720"/>
                </a:cubicBezTo>
                <a:cubicBezTo>
                  <a:pt x="324803" y="426720"/>
                  <a:pt x="323850" y="426720"/>
                  <a:pt x="324803" y="424815"/>
                </a:cubicBezTo>
                <a:cubicBezTo>
                  <a:pt x="323850" y="424815"/>
                  <a:pt x="322898" y="424815"/>
                  <a:pt x="321945" y="425768"/>
                </a:cubicBezTo>
                <a:cubicBezTo>
                  <a:pt x="320993" y="425768"/>
                  <a:pt x="320993" y="425768"/>
                  <a:pt x="320993" y="424815"/>
                </a:cubicBezTo>
                <a:cubicBezTo>
                  <a:pt x="320993" y="424815"/>
                  <a:pt x="320993" y="423863"/>
                  <a:pt x="320040" y="423863"/>
                </a:cubicBezTo>
                <a:cubicBezTo>
                  <a:pt x="320993" y="420053"/>
                  <a:pt x="324803" y="421958"/>
                  <a:pt x="326708" y="421005"/>
                </a:cubicBezTo>
                <a:close/>
                <a:moveTo>
                  <a:pt x="321945" y="418148"/>
                </a:moveTo>
                <a:cubicBezTo>
                  <a:pt x="321945" y="419100"/>
                  <a:pt x="319088" y="419100"/>
                  <a:pt x="320040" y="420053"/>
                </a:cubicBezTo>
                <a:cubicBezTo>
                  <a:pt x="316230" y="420053"/>
                  <a:pt x="319088" y="418148"/>
                  <a:pt x="321945" y="418148"/>
                </a:cubicBezTo>
                <a:close/>
                <a:moveTo>
                  <a:pt x="315278" y="422910"/>
                </a:moveTo>
                <a:cubicBezTo>
                  <a:pt x="316230" y="423863"/>
                  <a:pt x="317183" y="424815"/>
                  <a:pt x="318135" y="425768"/>
                </a:cubicBezTo>
                <a:cubicBezTo>
                  <a:pt x="315278" y="425768"/>
                  <a:pt x="314325" y="424815"/>
                  <a:pt x="315278" y="423863"/>
                </a:cubicBezTo>
                <a:lnTo>
                  <a:pt x="313373" y="423863"/>
                </a:lnTo>
                <a:cubicBezTo>
                  <a:pt x="312420" y="423863"/>
                  <a:pt x="313373" y="424815"/>
                  <a:pt x="313373" y="425768"/>
                </a:cubicBezTo>
                <a:lnTo>
                  <a:pt x="309563" y="425768"/>
                </a:lnTo>
                <a:cubicBezTo>
                  <a:pt x="310515" y="424815"/>
                  <a:pt x="310515" y="423863"/>
                  <a:pt x="310515" y="422910"/>
                </a:cubicBezTo>
                <a:cubicBezTo>
                  <a:pt x="313373" y="422910"/>
                  <a:pt x="315278" y="422910"/>
                  <a:pt x="315278" y="422910"/>
                </a:cubicBezTo>
                <a:close/>
                <a:moveTo>
                  <a:pt x="307658" y="416243"/>
                </a:moveTo>
                <a:cubicBezTo>
                  <a:pt x="307658" y="416243"/>
                  <a:pt x="308610" y="415290"/>
                  <a:pt x="308610" y="414338"/>
                </a:cubicBezTo>
                <a:cubicBezTo>
                  <a:pt x="310515" y="414338"/>
                  <a:pt x="311468" y="415290"/>
                  <a:pt x="312420" y="416243"/>
                </a:cubicBezTo>
                <a:cubicBezTo>
                  <a:pt x="309563" y="417195"/>
                  <a:pt x="309563" y="416243"/>
                  <a:pt x="307658" y="416243"/>
                </a:cubicBezTo>
                <a:close/>
                <a:moveTo>
                  <a:pt x="311468" y="411480"/>
                </a:moveTo>
                <a:cubicBezTo>
                  <a:pt x="309563" y="414338"/>
                  <a:pt x="300990" y="412433"/>
                  <a:pt x="296228" y="413385"/>
                </a:cubicBezTo>
                <a:cubicBezTo>
                  <a:pt x="301943" y="411480"/>
                  <a:pt x="307658" y="414338"/>
                  <a:pt x="311468" y="411480"/>
                </a:cubicBezTo>
                <a:close/>
                <a:moveTo>
                  <a:pt x="304800" y="426720"/>
                </a:moveTo>
                <a:cubicBezTo>
                  <a:pt x="300990" y="428625"/>
                  <a:pt x="299085" y="428625"/>
                  <a:pt x="293370" y="428625"/>
                </a:cubicBezTo>
                <a:cubicBezTo>
                  <a:pt x="294323" y="425768"/>
                  <a:pt x="299085" y="430530"/>
                  <a:pt x="299085" y="426720"/>
                </a:cubicBezTo>
                <a:cubicBezTo>
                  <a:pt x="300990" y="427673"/>
                  <a:pt x="301943" y="427673"/>
                  <a:pt x="304800" y="426720"/>
                </a:cubicBezTo>
                <a:close/>
                <a:moveTo>
                  <a:pt x="300990" y="408623"/>
                </a:moveTo>
                <a:cubicBezTo>
                  <a:pt x="300038" y="409575"/>
                  <a:pt x="300038" y="409575"/>
                  <a:pt x="300038" y="410528"/>
                </a:cubicBezTo>
                <a:cubicBezTo>
                  <a:pt x="299085" y="410528"/>
                  <a:pt x="297180" y="410528"/>
                  <a:pt x="297180" y="411480"/>
                </a:cubicBezTo>
                <a:cubicBezTo>
                  <a:pt x="294323" y="410528"/>
                  <a:pt x="299085" y="409575"/>
                  <a:pt x="300990" y="408623"/>
                </a:cubicBezTo>
                <a:close/>
                <a:moveTo>
                  <a:pt x="300038" y="415290"/>
                </a:moveTo>
                <a:cubicBezTo>
                  <a:pt x="300038" y="417195"/>
                  <a:pt x="296228" y="416243"/>
                  <a:pt x="295275" y="417195"/>
                </a:cubicBezTo>
                <a:cubicBezTo>
                  <a:pt x="295275" y="415290"/>
                  <a:pt x="298133" y="415290"/>
                  <a:pt x="300038" y="415290"/>
                </a:cubicBezTo>
                <a:close/>
                <a:moveTo>
                  <a:pt x="290513" y="424815"/>
                </a:moveTo>
                <a:cubicBezTo>
                  <a:pt x="292418" y="423863"/>
                  <a:pt x="293370" y="422910"/>
                  <a:pt x="294323" y="421005"/>
                </a:cubicBezTo>
                <a:lnTo>
                  <a:pt x="296228" y="421005"/>
                </a:lnTo>
                <a:cubicBezTo>
                  <a:pt x="294323" y="421958"/>
                  <a:pt x="295275" y="424815"/>
                  <a:pt x="294323" y="426720"/>
                </a:cubicBezTo>
                <a:cubicBezTo>
                  <a:pt x="292418" y="423863"/>
                  <a:pt x="290513" y="426720"/>
                  <a:pt x="285750" y="426720"/>
                </a:cubicBezTo>
                <a:cubicBezTo>
                  <a:pt x="285750" y="425768"/>
                  <a:pt x="289560" y="422910"/>
                  <a:pt x="290513" y="424815"/>
                </a:cubicBezTo>
                <a:close/>
                <a:moveTo>
                  <a:pt x="289560" y="411480"/>
                </a:moveTo>
                <a:cubicBezTo>
                  <a:pt x="288608" y="412433"/>
                  <a:pt x="284798" y="412433"/>
                  <a:pt x="285750" y="410528"/>
                </a:cubicBezTo>
                <a:cubicBezTo>
                  <a:pt x="287655" y="409575"/>
                  <a:pt x="287655" y="411480"/>
                  <a:pt x="289560" y="411480"/>
                </a:cubicBezTo>
                <a:close/>
                <a:moveTo>
                  <a:pt x="277178" y="420053"/>
                </a:moveTo>
                <a:cubicBezTo>
                  <a:pt x="277178" y="421005"/>
                  <a:pt x="274320" y="422910"/>
                  <a:pt x="278130" y="422910"/>
                </a:cubicBezTo>
                <a:cubicBezTo>
                  <a:pt x="277178" y="423863"/>
                  <a:pt x="277178" y="423863"/>
                  <a:pt x="277178" y="424815"/>
                </a:cubicBezTo>
                <a:cubicBezTo>
                  <a:pt x="274320" y="423863"/>
                  <a:pt x="274320" y="420053"/>
                  <a:pt x="272415" y="418148"/>
                </a:cubicBezTo>
                <a:cubicBezTo>
                  <a:pt x="274320" y="419100"/>
                  <a:pt x="275273" y="420053"/>
                  <a:pt x="277178" y="420053"/>
                </a:cubicBezTo>
                <a:close/>
                <a:moveTo>
                  <a:pt x="273368" y="425768"/>
                </a:moveTo>
                <a:cubicBezTo>
                  <a:pt x="273368" y="427673"/>
                  <a:pt x="269558" y="426720"/>
                  <a:pt x="267653" y="426720"/>
                </a:cubicBezTo>
                <a:cubicBezTo>
                  <a:pt x="268605" y="426720"/>
                  <a:pt x="270510" y="425768"/>
                  <a:pt x="273368" y="425768"/>
                </a:cubicBezTo>
                <a:close/>
                <a:moveTo>
                  <a:pt x="238125" y="416243"/>
                </a:moveTo>
                <a:cubicBezTo>
                  <a:pt x="240030" y="418148"/>
                  <a:pt x="241935" y="419100"/>
                  <a:pt x="244793" y="420053"/>
                </a:cubicBezTo>
                <a:cubicBezTo>
                  <a:pt x="241935" y="421005"/>
                  <a:pt x="239078" y="419100"/>
                  <a:pt x="239078" y="417195"/>
                </a:cubicBezTo>
                <a:cubicBezTo>
                  <a:pt x="238125" y="418148"/>
                  <a:pt x="238125" y="419100"/>
                  <a:pt x="236220" y="419100"/>
                </a:cubicBezTo>
                <a:cubicBezTo>
                  <a:pt x="237173" y="418148"/>
                  <a:pt x="237173" y="417195"/>
                  <a:pt x="238125" y="416243"/>
                </a:cubicBezTo>
                <a:close/>
                <a:moveTo>
                  <a:pt x="229553" y="404813"/>
                </a:moveTo>
                <a:cubicBezTo>
                  <a:pt x="231458" y="404813"/>
                  <a:pt x="232410" y="405765"/>
                  <a:pt x="234315" y="406718"/>
                </a:cubicBezTo>
                <a:cubicBezTo>
                  <a:pt x="233363" y="407670"/>
                  <a:pt x="232410" y="407670"/>
                  <a:pt x="231458" y="407670"/>
                </a:cubicBezTo>
                <a:cubicBezTo>
                  <a:pt x="231458" y="406718"/>
                  <a:pt x="230505" y="406718"/>
                  <a:pt x="229553" y="406718"/>
                </a:cubicBezTo>
                <a:cubicBezTo>
                  <a:pt x="228600" y="406718"/>
                  <a:pt x="229553" y="405765"/>
                  <a:pt x="229553" y="404813"/>
                </a:cubicBezTo>
                <a:close/>
                <a:moveTo>
                  <a:pt x="223838" y="405765"/>
                </a:moveTo>
                <a:cubicBezTo>
                  <a:pt x="223838" y="406718"/>
                  <a:pt x="222885" y="406718"/>
                  <a:pt x="223838" y="406718"/>
                </a:cubicBezTo>
                <a:cubicBezTo>
                  <a:pt x="220980" y="407670"/>
                  <a:pt x="219075" y="405765"/>
                  <a:pt x="215265" y="405765"/>
                </a:cubicBezTo>
                <a:cubicBezTo>
                  <a:pt x="213360" y="405765"/>
                  <a:pt x="216218" y="406718"/>
                  <a:pt x="214313" y="407670"/>
                </a:cubicBezTo>
                <a:cubicBezTo>
                  <a:pt x="211455" y="407670"/>
                  <a:pt x="211455" y="405765"/>
                  <a:pt x="208598" y="404813"/>
                </a:cubicBezTo>
                <a:cubicBezTo>
                  <a:pt x="213360" y="404813"/>
                  <a:pt x="219075" y="405765"/>
                  <a:pt x="223838" y="405765"/>
                </a:cubicBezTo>
                <a:close/>
                <a:moveTo>
                  <a:pt x="224790" y="411480"/>
                </a:moveTo>
                <a:cubicBezTo>
                  <a:pt x="223838" y="413385"/>
                  <a:pt x="220980" y="411480"/>
                  <a:pt x="219075" y="411480"/>
                </a:cubicBezTo>
                <a:cubicBezTo>
                  <a:pt x="219075" y="408623"/>
                  <a:pt x="221933" y="412433"/>
                  <a:pt x="224790" y="411480"/>
                </a:cubicBezTo>
                <a:close/>
                <a:moveTo>
                  <a:pt x="204788" y="403860"/>
                </a:moveTo>
                <a:cubicBezTo>
                  <a:pt x="207645" y="404813"/>
                  <a:pt x="201930" y="405765"/>
                  <a:pt x="200025" y="404813"/>
                </a:cubicBezTo>
                <a:cubicBezTo>
                  <a:pt x="200025" y="402908"/>
                  <a:pt x="203835" y="405765"/>
                  <a:pt x="204788" y="403860"/>
                </a:cubicBezTo>
                <a:close/>
                <a:moveTo>
                  <a:pt x="191453" y="414338"/>
                </a:moveTo>
                <a:cubicBezTo>
                  <a:pt x="195263" y="412433"/>
                  <a:pt x="197168" y="416243"/>
                  <a:pt x="199073" y="417195"/>
                </a:cubicBezTo>
                <a:cubicBezTo>
                  <a:pt x="197168" y="416243"/>
                  <a:pt x="193358" y="417195"/>
                  <a:pt x="188595" y="417195"/>
                </a:cubicBezTo>
                <a:cubicBezTo>
                  <a:pt x="189548" y="416243"/>
                  <a:pt x="195263" y="415290"/>
                  <a:pt x="191453" y="414338"/>
                </a:cubicBezTo>
                <a:close/>
                <a:moveTo>
                  <a:pt x="186690" y="410528"/>
                </a:moveTo>
                <a:cubicBezTo>
                  <a:pt x="184785" y="410528"/>
                  <a:pt x="183833" y="409575"/>
                  <a:pt x="182880" y="408623"/>
                </a:cubicBezTo>
                <a:cubicBezTo>
                  <a:pt x="185738" y="408623"/>
                  <a:pt x="190500" y="409575"/>
                  <a:pt x="194310" y="409575"/>
                </a:cubicBezTo>
                <a:cubicBezTo>
                  <a:pt x="192405" y="411480"/>
                  <a:pt x="186690" y="408623"/>
                  <a:pt x="186690" y="410528"/>
                </a:cubicBezTo>
                <a:close/>
                <a:moveTo>
                  <a:pt x="192405" y="406718"/>
                </a:moveTo>
                <a:cubicBezTo>
                  <a:pt x="192405" y="405765"/>
                  <a:pt x="193358" y="405765"/>
                  <a:pt x="194310" y="404813"/>
                </a:cubicBezTo>
                <a:cubicBezTo>
                  <a:pt x="198120" y="404813"/>
                  <a:pt x="200025" y="404813"/>
                  <a:pt x="200978" y="406718"/>
                </a:cubicBezTo>
                <a:cubicBezTo>
                  <a:pt x="197168" y="406718"/>
                  <a:pt x="196215" y="405765"/>
                  <a:pt x="192405" y="406718"/>
                </a:cubicBezTo>
                <a:close/>
                <a:moveTo>
                  <a:pt x="203835" y="424815"/>
                </a:moveTo>
                <a:cubicBezTo>
                  <a:pt x="202883" y="425768"/>
                  <a:pt x="201930" y="426720"/>
                  <a:pt x="199073" y="426720"/>
                </a:cubicBezTo>
                <a:cubicBezTo>
                  <a:pt x="200025" y="425768"/>
                  <a:pt x="201930" y="423863"/>
                  <a:pt x="203835" y="424815"/>
                </a:cubicBezTo>
                <a:close/>
                <a:moveTo>
                  <a:pt x="197168" y="401003"/>
                </a:moveTo>
                <a:cubicBezTo>
                  <a:pt x="197168" y="402908"/>
                  <a:pt x="196215" y="401955"/>
                  <a:pt x="197168" y="403860"/>
                </a:cubicBezTo>
                <a:cubicBezTo>
                  <a:pt x="195263" y="404813"/>
                  <a:pt x="191453" y="403860"/>
                  <a:pt x="192405" y="405765"/>
                </a:cubicBezTo>
                <a:cubicBezTo>
                  <a:pt x="189548" y="405765"/>
                  <a:pt x="190500" y="403860"/>
                  <a:pt x="188595" y="403860"/>
                </a:cubicBezTo>
                <a:cubicBezTo>
                  <a:pt x="190500" y="401955"/>
                  <a:pt x="195263" y="403860"/>
                  <a:pt x="197168" y="401003"/>
                </a:cubicBezTo>
                <a:close/>
                <a:moveTo>
                  <a:pt x="182880" y="402908"/>
                </a:moveTo>
                <a:cubicBezTo>
                  <a:pt x="183833" y="403860"/>
                  <a:pt x="187643" y="403860"/>
                  <a:pt x="187643" y="405765"/>
                </a:cubicBezTo>
                <a:cubicBezTo>
                  <a:pt x="183833" y="403860"/>
                  <a:pt x="181928" y="405765"/>
                  <a:pt x="178118" y="404813"/>
                </a:cubicBezTo>
                <a:cubicBezTo>
                  <a:pt x="179070" y="403860"/>
                  <a:pt x="182880" y="403860"/>
                  <a:pt x="182880" y="402908"/>
                </a:cubicBezTo>
                <a:close/>
                <a:moveTo>
                  <a:pt x="168593" y="413385"/>
                </a:moveTo>
                <a:cubicBezTo>
                  <a:pt x="167640" y="414338"/>
                  <a:pt x="166688" y="415290"/>
                  <a:pt x="166688" y="416243"/>
                </a:cubicBezTo>
                <a:cubicBezTo>
                  <a:pt x="164783" y="416243"/>
                  <a:pt x="165735" y="413385"/>
                  <a:pt x="168593" y="413385"/>
                </a:cubicBezTo>
                <a:close/>
                <a:moveTo>
                  <a:pt x="155258" y="426720"/>
                </a:moveTo>
                <a:cubicBezTo>
                  <a:pt x="149543" y="429578"/>
                  <a:pt x="167640" y="426720"/>
                  <a:pt x="169545" y="430530"/>
                </a:cubicBezTo>
                <a:cubicBezTo>
                  <a:pt x="170498" y="430530"/>
                  <a:pt x="169545" y="429578"/>
                  <a:pt x="171450" y="429578"/>
                </a:cubicBezTo>
                <a:cubicBezTo>
                  <a:pt x="171450" y="427673"/>
                  <a:pt x="165735" y="430530"/>
                  <a:pt x="166688" y="427673"/>
                </a:cubicBezTo>
                <a:cubicBezTo>
                  <a:pt x="170498" y="427673"/>
                  <a:pt x="172403" y="429578"/>
                  <a:pt x="174308" y="427673"/>
                </a:cubicBezTo>
                <a:cubicBezTo>
                  <a:pt x="175260" y="429578"/>
                  <a:pt x="180023" y="426720"/>
                  <a:pt x="179070" y="429578"/>
                </a:cubicBezTo>
                <a:cubicBezTo>
                  <a:pt x="182880" y="429578"/>
                  <a:pt x="180023" y="426720"/>
                  <a:pt x="183833" y="427673"/>
                </a:cubicBezTo>
                <a:cubicBezTo>
                  <a:pt x="182880" y="428625"/>
                  <a:pt x="181928" y="428625"/>
                  <a:pt x="185738" y="428625"/>
                </a:cubicBezTo>
                <a:cubicBezTo>
                  <a:pt x="187643" y="427673"/>
                  <a:pt x="184785" y="427673"/>
                  <a:pt x="186690" y="426720"/>
                </a:cubicBezTo>
                <a:cubicBezTo>
                  <a:pt x="187643" y="426720"/>
                  <a:pt x="187643" y="427673"/>
                  <a:pt x="189548" y="427673"/>
                </a:cubicBezTo>
                <a:cubicBezTo>
                  <a:pt x="189548" y="428625"/>
                  <a:pt x="188595" y="428625"/>
                  <a:pt x="187643" y="429578"/>
                </a:cubicBezTo>
                <a:cubicBezTo>
                  <a:pt x="191453" y="425768"/>
                  <a:pt x="207645" y="429578"/>
                  <a:pt x="206693" y="424815"/>
                </a:cubicBezTo>
                <a:cubicBezTo>
                  <a:pt x="208598" y="424815"/>
                  <a:pt x="208598" y="425768"/>
                  <a:pt x="208598" y="426720"/>
                </a:cubicBezTo>
                <a:lnTo>
                  <a:pt x="213360" y="426720"/>
                </a:lnTo>
                <a:cubicBezTo>
                  <a:pt x="214313" y="424815"/>
                  <a:pt x="209550" y="425768"/>
                  <a:pt x="209550" y="423863"/>
                </a:cubicBezTo>
                <a:cubicBezTo>
                  <a:pt x="213360" y="424815"/>
                  <a:pt x="217170" y="425768"/>
                  <a:pt x="221933" y="426720"/>
                </a:cubicBezTo>
                <a:cubicBezTo>
                  <a:pt x="220028" y="428625"/>
                  <a:pt x="225743" y="426720"/>
                  <a:pt x="221933" y="429578"/>
                </a:cubicBezTo>
                <a:cubicBezTo>
                  <a:pt x="222885" y="430530"/>
                  <a:pt x="225743" y="429578"/>
                  <a:pt x="226695" y="429578"/>
                </a:cubicBezTo>
                <a:cubicBezTo>
                  <a:pt x="224790" y="427673"/>
                  <a:pt x="224790" y="427673"/>
                  <a:pt x="222885" y="426720"/>
                </a:cubicBezTo>
                <a:cubicBezTo>
                  <a:pt x="225743" y="426720"/>
                  <a:pt x="227648" y="426720"/>
                  <a:pt x="227648" y="428625"/>
                </a:cubicBezTo>
                <a:cubicBezTo>
                  <a:pt x="230505" y="428625"/>
                  <a:pt x="230505" y="427673"/>
                  <a:pt x="232410" y="427673"/>
                </a:cubicBezTo>
                <a:cubicBezTo>
                  <a:pt x="233363" y="429578"/>
                  <a:pt x="233363" y="428625"/>
                  <a:pt x="232410" y="430530"/>
                </a:cubicBezTo>
                <a:cubicBezTo>
                  <a:pt x="234315" y="429578"/>
                  <a:pt x="236220" y="429578"/>
                  <a:pt x="239078" y="430530"/>
                </a:cubicBezTo>
                <a:lnTo>
                  <a:pt x="239078" y="428625"/>
                </a:lnTo>
                <a:cubicBezTo>
                  <a:pt x="240983" y="428625"/>
                  <a:pt x="243840" y="429578"/>
                  <a:pt x="243840" y="428625"/>
                </a:cubicBezTo>
                <a:cubicBezTo>
                  <a:pt x="245745" y="429578"/>
                  <a:pt x="243840" y="430530"/>
                  <a:pt x="240983" y="430530"/>
                </a:cubicBezTo>
                <a:cubicBezTo>
                  <a:pt x="245745" y="431483"/>
                  <a:pt x="251460" y="431483"/>
                  <a:pt x="254318" y="430530"/>
                </a:cubicBezTo>
                <a:cubicBezTo>
                  <a:pt x="255270" y="432435"/>
                  <a:pt x="252413" y="432435"/>
                  <a:pt x="250508" y="432435"/>
                </a:cubicBezTo>
                <a:cubicBezTo>
                  <a:pt x="250508" y="433388"/>
                  <a:pt x="251460" y="433388"/>
                  <a:pt x="251460" y="434340"/>
                </a:cubicBezTo>
                <a:cubicBezTo>
                  <a:pt x="254318" y="433388"/>
                  <a:pt x="260985" y="433388"/>
                  <a:pt x="260033" y="431483"/>
                </a:cubicBezTo>
                <a:cubicBezTo>
                  <a:pt x="261938" y="431483"/>
                  <a:pt x="261938" y="432435"/>
                  <a:pt x="262890" y="433388"/>
                </a:cubicBezTo>
                <a:cubicBezTo>
                  <a:pt x="263843" y="431483"/>
                  <a:pt x="271463" y="433388"/>
                  <a:pt x="271463" y="432435"/>
                </a:cubicBezTo>
                <a:cubicBezTo>
                  <a:pt x="276225" y="432435"/>
                  <a:pt x="291465" y="432435"/>
                  <a:pt x="288608" y="428625"/>
                </a:cubicBezTo>
                <a:cubicBezTo>
                  <a:pt x="292418" y="427673"/>
                  <a:pt x="291465" y="431483"/>
                  <a:pt x="288608" y="431483"/>
                </a:cubicBezTo>
                <a:cubicBezTo>
                  <a:pt x="290513" y="433388"/>
                  <a:pt x="299085" y="431483"/>
                  <a:pt x="300990" y="433388"/>
                </a:cubicBezTo>
                <a:cubicBezTo>
                  <a:pt x="301943" y="432435"/>
                  <a:pt x="302895" y="431483"/>
                  <a:pt x="304800" y="431483"/>
                </a:cubicBezTo>
                <a:cubicBezTo>
                  <a:pt x="305753" y="433388"/>
                  <a:pt x="303848" y="432435"/>
                  <a:pt x="302895" y="433388"/>
                </a:cubicBezTo>
                <a:cubicBezTo>
                  <a:pt x="308610" y="433388"/>
                  <a:pt x="319088" y="430530"/>
                  <a:pt x="324803" y="433388"/>
                </a:cubicBezTo>
                <a:cubicBezTo>
                  <a:pt x="326708" y="433388"/>
                  <a:pt x="326708" y="431483"/>
                  <a:pt x="329565" y="431483"/>
                </a:cubicBezTo>
                <a:cubicBezTo>
                  <a:pt x="329565" y="432435"/>
                  <a:pt x="333375" y="431483"/>
                  <a:pt x="332423" y="434340"/>
                </a:cubicBezTo>
                <a:cubicBezTo>
                  <a:pt x="323850" y="434340"/>
                  <a:pt x="320993" y="437198"/>
                  <a:pt x="313373" y="439103"/>
                </a:cubicBezTo>
                <a:cubicBezTo>
                  <a:pt x="313373" y="438150"/>
                  <a:pt x="312420" y="438150"/>
                  <a:pt x="312420" y="437198"/>
                </a:cubicBezTo>
                <a:cubicBezTo>
                  <a:pt x="314325" y="438150"/>
                  <a:pt x="315278" y="438150"/>
                  <a:pt x="317183" y="437198"/>
                </a:cubicBezTo>
                <a:cubicBezTo>
                  <a:pt x="313373" y="436245"/>
                  <a:pt x="308610" y="435293"/>
                  <a:pt x="302895" y="435293"/>
                </a:cubicBezTo>
                <a:cubicBezTo>
                  <a:pt x="302895" y="436245"/>
                  <a:pt x="303848" y="436245"/>
                  <a:pt x="304800" y="436245"/>
                </a:cubicBezTo>
                <a:cubicBezTo>
                  <a:pt x="304800" y="437198"/>
                  <a:pt x="300990" y="436245"/>
                  <a:pt x="300038" y="437198"/>
                </a:cubicBezTo>
                <a:cubicBezTo>
                  <a:pt x="300038" y="436245"/>
                  <a:pt x="301943" y="436245"/>
                  <a:pt x="301943" y="435293"/>
                </a:cubicBezTo>
                <a:cubicBezTo>
                  <a:pt x="300038" y="435293"/>
                  <a:pt x="300038" y="436245"/>
                  <a:pt x="300990" y="436245"/>
                </a:cubicBezTo>
                <a:cubicBezTo>
                  <a:pt x="296228" y="439103"/>
                  <a:pt x="290513" y="435293"/>
                  <a:pt x="287655" y="438150"/>
                </a:cubicBezTo>
                <a:cubicBezTo>
                  <a:pt x="291465" y="435293"/>
                  <a:pt x="283845" y="438150"/>
                  <a:pt x="283845" y="435293"/>
                </a:cubicBezTo>
                <a:cubicBezTo>
                  <a:pt x="272415" y="437198"/>
                  <a:pt x="260033" y="436245"/>
                  <a:pt x="248603" y="437198"/>
                </a:cubicBezTo>
                <a:cubicBezTo>
                  <a:pt x="247650" y="435293"/>
                  <a:pt x="250508" y="436245"/>
                  <a:pt x="250508" y="435293"/>
                </a:cubicBezTo>
                <a:cubicBezTo>
                  <a:pt x="244793" y="436245"/>
                  <a:pt x="240983" y="435293"/>
                  <a:pt x="234315" y="437198"/>
                </a:cubicBezTo>
                <a:cubicBezTo>
                  <a:pt x="233363" y="436245"/>
                  <a:pt x="231458" y="435293"/>
                  <a:pt x="233363" y="434340"/>
                </a:cubicBezTo>
                <a:cubicBezTo>
                  <a:pt x="230505" y="436245"/>
                  <a:pt x="228600" y="433388"/>
                  <a:pt x="225743" y="434340"/>
                </a:cubicBezTo>
                <a:cubicBezTo>
                  <a:pt x="225743" y="436245"/>
                  <a:pt x="231458" y="434340"/>
                  <a:pt x="231458" y="437198"/>
                </a:cubicBezTo>
                <a:cubicBezTo>
                  <a:pt x="228600" y="438150"/>
                  <a:pt x="225743" y="437198"/>
                  <a:pt x="225743" y="435293"/>
                </a:cubicBezTo>
                <a:cubicBezTo>
                  <a:pt x="222885" y="435293"/>
                  <a:pt x="223838" y="437198"/>
                  <a:pt x="220980" y="436245"/>
                </a:cubicBezTo>
                <a:lnTo>
                  <a:pt x="220980" y="438150"/>
                </a:lnTo>
                <a:cubicBezTo>
                  <a:pt x="220980" y="439103"/>
                  <a:pt x="220028" y="438150"/>
                  <a:pt x="220028" y="437198"/>
                </a:cubicBezTo>
                <a:cubicBezTo>
                  <a:pt x="220028" y="436245"/>
                  <a:pt x="217170" y="437198"/>
                  <a:pt x="216218" y="437198"/>
                </a:cubicBezTo>
                <a:cubicBezTo>
                  <a:pt x="217170" y="435293"/>
                  <a:pt x="220028" y="437198"/>
                  <a:pt x="220980" y="436245"/>
                </a:cubicBezTo>
                <a:cubicBezTo>
                  <a:pt x="218123" y="435293"/>
                  <a:pt x="205740" y="433388"/>
                  <a:pt x="209550" y="437198"/>
                </a:cubicBezTo>
                <a:cubicBezTo>
                  <a:pt x="208598" y="438150"/>
                  <a:pt x="207645" y="437198"/>
                  <a:pt x="204788" y="438150"/>
                </a:cubicBezTo>
                <a:cubicBezTo>
                  <a:pt x="204788" y="439103"/>
                  <a:pt x="205740" y="439103"/>
                  <a:pt x="206693" y="439103"/>
                </a:cubicBezTo>
                <a:cubicBezTo>
                  <a:pt x="203835" y="441008"/>
                  <a:pt x="201930" y="439103"/>
                  <a:pt x="197168" y="440055"/>
                </a:cubicBezTo>
                <a:cubicBezTo>
                  <a:pt x="198120" y="440055"/>
                  <a:pt x="198120" y="438150"/>
                  <a:pt x="197168" y="438150"/>
                </a:cubicBezTo>
                <a:cubicBezTo>
                  <a:pt x="197168" y="437198"/>
                  <a:pt x="202883" y="440055"/>
                  <a:pt x="203835" y="438150"/>
                </a:cubicBezTo>
                <a:cubicBezTo>
                  <a:pt x="193358" y="436245"/>
                  <a:pt x="188595" y="434340"/>
                  <a:pt x="180023" y="435293"/>
                </a:cubicBezTo>
                <a:cubicBezTo>
                  <a:pt x="180023" y="436245"/>
                  <a:pt x="181928" y="436245"/>
                  <a:pt x="183833" y="437198"/>
                </a:cubicBezTo>
                <a:cubicBezTo>
                  <a:pt x="183833" y="438150"/>
                  <a:pt x="180975" y="437198"/>
                  <a:pt x="181928" y="439103"/>
                </a:cubicBezTo>
                <a:cubicBezTo>
                  <a:pt x="180023" y="439103"/>
                  <a:pt x="180023" y="438150"/>
                  <a:pt x="180975" y="437198"/>
                </a:cubicBezTo>
                <a:cubicBezTo>
                  <a:pt x="179070" y="439103"/>
                  <a:pt x="176213" y="435293"/>
                  <a:pt x="176213" y="438150"/>
                </a:cubicBezTo>
                <a:cubicBezTo>
                  <a:pt x="174308" y="437198"/>
                  <a:pt x="173355" y="436245"/>
                  <a:pt x="172403" y="434340"/>
                </a:cubicBezTo>
                <a:cubicBezTo>
                  <a:pt x="168593" y="435293"/>
                  <a:pt x="161925" y="435293"/>
                  <a:pt x="159068" y="432435"/>
                </a:cubicBezTo>
                <a:cubicBezTo>
                  <a:pt x="157163" y="432435"/>
                  <a:pt x="157163" y="433388"/>
                  <a:pt x="155258" y="433388"/>
                </a:cubicBezTo>
                <a:cubicBezTo>
                  <a:pt x="154305" y="435293"/>
                  <a:pt x="158115" y="433388"/>
                  <a:pt x="157163" y="435293"/>
                </a:cubicBezTo>
                <a:cubicBezTo>
                  <a:pt x="154305" y="435293"/>
                  <a:pt x="155258" y="436245"/>
                  <a:pt x="153353" y="436245"/>
                </a:cubicBezTo>
                <a:cubicBezTo>
                  <a:pt x="153353" y="435293"/>
                  <a:pt x="153353" y="434340"/>
                  <a:pt x="154305" y="434340"/>
                </a:cubicBezTo>
                <a:cubicBezTo>
                  <a:pt x="153353" y="434340"/>
                  <a:pt x="147638" y="432435"/>
                  <a:pt x="147638" y="435293"/>
                </a:cubicBezTo>
                <a:lnTo>
                  <a:pt x="142875" y="435293"/>
                </a:lnTo>
                <a:cubicBezTo>
                  <a:pt x="142875" y="434340"/>
                  <a:pt x="141923" y="434340"/>
                  <a:pt x="141923" y="433388"/>
                </a:cubicBezTo>
                <a:cubicBezTo>
                  <a:pt x="144780" y="432435"/>
                  <a:pt x="148590" y="434340"/>
                  <a:pt x="148590" y="430530"/>
                </a:cubicBezTo>
                <a:cubicBezTo>
                  <a:pt x="145733" y="427673"/>
                  <a:pt x="151448" y="425768"/>
                  <a:pt x="155258" y="426720"/>
                </a:cubicBezTo>
                <a:close/>
                <a:moveTo>
                  <a:pt x="151448" y="390525"/>
                </a:moveTo>
                <a:cubicBezTo>
                  <a:pt x="153353" y="389573"/>
                  <a:pt x="152400" y="387668"/>
                  <a:pt x="148590" y="388620"/>
                </a:cubicBezTo>
                <a:cubicBezTo>
                  <a:pt x="146685" y="388620"/>
                  <a:pt x="149543" y="389573"/>
                  <a:pt x="147638" y="390525"/>
                </a:cubicBezTo>
                <a:cubicBezTo>
                  <a:pt x="144780" y="389573"/>
                  <a:pt x="140018" y="390525"/>
                  <a:pt x="141923" y="391478"/>
                </a:cubicBezTo>
                <a:cubicBezTo>
                  <a:pt x="140018" y="393383"/>
                  <a:pt x="137160" y="388620"/>
                  <a:pt x="136208" y="390525"/>
                </a:cubicBezTo>
                <a:cubicBezTo>
                  <a:pt x="134303" y="388620"/>
                  <a:pt x="140018" y="387668"/>
                  <a:pt x="136208" y="385763"/>
                </a:cubicBezTo>
                <a:cubicBezTo>
                  <a:pt x="140018" y="385763"/>
                  <a:pt x="141923" y="386715"/>
                  <a:pt x="146685" y="385763"/>
                </a:cubicBezTo>
                <a:cubicBezTo>
                  <a:pt x="147638" y="387668"/>
                  <a:pt x="143828" y="386715"/>
                  <a:pt x="143828" y="387668"/>
                </a:cubicBezTo>
                <a:cubicBezTo>
                  <a:pt x="143828" y="387668"/>
                  <a:pt x="144780" y="388620"/>
                  <a:pt x="145733" y="388620"/>
                </a:cubicBezTo>
                <a:cubicBezTo>
                  <a:pt x="147638" y="387668"/>
                  <a:pt x="150495" y="385763"/>
                  <a:pt x="153353" y="387668"/>
                </a:cubicBezTo>
                <a:cubicBezTo>
                  <a:pt x="155258" y="387668"/>
                  <a:pt x="153353" y="384810"/>
                  <a:pt x="156210" y="385763"/>
                </a:cubicBezTo>
                <a:cubicBezTo>
                  <a:pt x="156210" y="388620"/>
                  <a:pt x="154305" y="389573"/>
                  <a:pt x="151448" y="390525"/>
                </a:cubicBezTo>
                <a:close/>
                <a:moveTo>
                  <a:pt x="160973" y="378143"/>
                </a:moveTo>
                <a:cubicBezTo>
                  <a:pt x="160020" y="378143"/>
                  <a:pt x="159068" y="378143"/>
                  <a:pt x="159068" y="377190"/>
                </a:cubicBezTo>
                <a:cubicBezTo>
                  <a:pt x="158115" y="378143"/>
                  <a:pt x="157163" y="378143"/>
                  <a:pt x="156210" y="377190"/>
                </a:cubicBezTo>
                <a:cubicBezTo>
                  <a:pt x="158115" y="375285"/>
                  <a:pt x="156210" y="375285"/>
                  <a:pt x="157163" y="373380"/>
                </a:cubicBezTo>
                <a:cubicBezTo>
                  <a:pt x="159068" y="374333"/>
                  <a:pt x="160020" y="374333"/>
                  <a:pt x="161925" y="375285"/>
                </a:cubicBezTo>
                <a:cubicBezTo>
                  <a:pt x="159068" y="375285"/>
                  <a:pt x="159068" y="375285"/>
                  <a:pt x="160973" y="378143"/>
                </a:cubicBezTo>
                <a:close/>
                <a:moveTo>
                  <a:pt x="172403" y="364808"/>
                </a:moveTo>
                <a:cubicBezTo>
                  <a:pt x="172403" y="365760"/>
                  <a:pt x="170498" y="365760"/>
                  <a:pt x="170498" y="366713"/>
                </a:cubicBezTo>
                <a:cubicBezTo>
                  <a:pt x="170498" y="366713"/>
                  <a:pt x="170498" y="366713"/>
                  <a:pt x="170498" y="366713"/>
                </a:cubicBezTo>
                <a:cubicBezTo>
                  <a:pt x="172403" y="366713"/>
                  <a:pt x="170498" y="364808"/>
                  <a:pt x="173355" y="365760"/>
                </a:cubicBezTo>
                <a:cubicBezTo>
                  <a:pt x="173355" y="365760"/>
                  <a:pt x="172403" y="366713"/>
                  <a:pt x="172403" y="367665"/>
                </a:cubicBezTo>
                <a:cubicBezTo>
                  <a:pt x="171450" y="367665"/>
                  <a:pt x="170498" y="367665"/>
                  <a:pt x="170498" y="366713"/>
                </a:cubicBezTo>
                <a:cubicBezTo>
                  <a:pt x="170498" y="366713"/>
                  <a:pt x="170498" y="366713"/>
                  <a:pt x="170498" y="366713"/>
                </a:cubicBezTo>
                <a:cubicBezTo>
                  <a:pt x="170498" y="366713"/>
                  <a:pt x="170498" y="366713"/>
                  <a:pt x="170498" y="366713"/>
                </a:cubicBezTo>
                <a:cubicBezTo>
                  <a:pt x="167640" y="365760"/>
                  <a:pt x="164783" y="365760"/>
                  <a:pt x="160020" y="366713"/>
                </a:cubicBezTo>
                <a:cubicBezTo>
                  <a:pt x="162878" y="363855"/>
                  <a:pt x="165735" y="364808"/>
                  <a:pt x="166688" y="361950"/>
                </a:cubicBezTo>
                <a:cubicBezTo>
                  <a:pt x="173355" y="361950"/>
                  <a:pt x="171450" y="360998"/>
                  <a:pt x="176213" y="361950"/>
                </a:cubicBezTo>
                <a:cubicBezTo>
                  <a:pt x="175260" y="364808"/>
                  <a:pt x="169545" y="361950"/>
                  <a:pt x="166688" y="362903"/>
                </a:cubicBezTo>
                <a:cubicBezTo>
                  <a:pt x="167640" y="366713"/>
                  <a:pt x="169545" y="363855"/>
                  <a:pt x="172403" y="364808"/>
                </a:cubicBezTo>
                <a:close/>
                <a:moveTo>
                  <a:pt x="197168" y="366713"/>
                </a:moveTo>
                <a:cubicBezTo>
                  <a:pt x="195263" y="368618"/>
                  <a:pt x="195263" y="364808"/>
                  <a:pt x="193358" y="364808"/>
                </a:cubicBezTo>
                <a:cubicBezTo>
                  <a:pt x="192405" y="364808"/>
                  <a:pt x="192405" y="365760"/>
                  <a:pt x="192405" y="366713"/>
                </a:cubicBezTo>
                <a:cubicBezTo>
                  <a:pt x="190500" y="365760"/>
                  <a:pt x="189548" y="364808"/>
                  <a:pt x="185738" y="364808"/>
                </a:cubicBezTo>
                <a:cubicBezTo>
                  <a:pt x="184785" y="365760"/>
                  <a:pt x="183833" y="366713"/>
                  <a:pt x="182880" y="366713"/>
                </a:cubicBezTo>
                <a:cubicBezTo>
                  <a:pt x="181928" y="365760"/>
                  <a:pt x="181928" y="364808"/>
                  <a:pt x="184785" y="364808"/>
                </a:cubicBezTo>
                <a:cubicBezTo>
                  <a:pt x="181928" y="361950"/>
                  <a:pt x="179070" y="365760"/>
                  <a:pt x="174308" y="364808"/>
                </a:cubicBezTo>
                <a:cubicBezTo>
                  <a:pt x="175260" y="363855"/>
                  <a:pt x="179070" y="362903"/>
                  <a:pt x="177165" y="361950"/>
                </a:cubicBezTo>
                <a:cubicBezTo>
                  <a:pt x="181928" y="360045"/>
                  <a:pt x="183833" y="361950"/>
                  <a:pt x="191453" y="361950"/>
                </a:cubicBezTo>
                <a:cubicBezTo>
                  <a:pt x="192405" y="360998"/>
                  <a:pt x="192405" y="359093"/>
                  <a:pt x="195263" y="360045"/>
                </a:cubicBezTo>
                <a:cubicBezTo>
                  <a:pt x="194310" y="360998"/>
                  <a:pt x="193358" y="360998"/>
                  <a:pt x="192405" y="360998"/>
                </a:cubicBezTo>
                <a:cubicBezTo>
                  <a:pt x="192405" y="360998"/>
                  <a:pt x="193358" y="361950"/>
                  <a:pt x="193358" y="361950"/>
                </a:cubicBezTo>
                <a:cubicBezTo>
                  <a:pt x="194310" y="360045"/>
                  <a:pt x="196215" y="361950"/>
                  <a:pt x="197168" y="360045"/>
                </a:cubicBezTo>
                <a:cubicBezTo>
                  <a:pt x="199073" y="360045"/>
                  <a:pt x="197168" y="362903"/>
                  <a:pt x="200978" y="361950"/>
                </a:cubicBezTo>
                <a:cubicBezTo>
                  <a:pt x="200978" y="364808"/>
                  <a:pt x="195263" y="365760"/>
                  <a:pt x="197168" y="366713"/>
                </a:cubicBezTo>
                <a:close/>
                <a:moveTo>
                  <a:pt x="198120" y="367665"/>
                </a:moveTo>
                <a:cubicBezTo>
                  <a:pt x="199073" y="366713"/>
                  <a:pt x="199073" y="365760"/>
                  <a:pt x="201930" y="365760"/>
                </a:cubicBezTo>
                <a:cubicBezTo>
                  <a:pt x="202883" y="367665"/>
                  <a:pt x="200978" y="367665"/>
                  <a:pt x="198120" y="367665"/>
                </a:cubicBezTo>
                <a:close/>
                <a:moveTo>
                  <a:pt x="202883" y="358140"/>
                </a:moveTo>
                <a:cubicBezTo>
                  <a:pt x="203835" y="358140"/>
                  <a:pt x="203835" y="359093"/>
                  <a:pt x="203835" y="359093"/>
                </a:cubicBezTo>
                <a:cubicBezTo>
                  <a:pt x="207645" y="358140"/>
                  <a:pt x="204788" y="356235"/>
                  <a:pt x="203835" y="354330"/>
                </a:cubicBezTo>
                <a:cubicBezTo>
                  <a:pt x="200978" y="356235"/>
                  <a:pt x="199073" y="354330"/>
                  <a:pt x="194310" y="354330"/>
                </a:cubicBezTo>
                <a:cubicBezTo>
                  <a:pt x="194310" y="353378"/>
                  <a:pt x="196215" y="351473"/>
                  <a:pt x="195263" y="351473"/>
                </a:cubicBezTo>
                <a:cubicBezTo>
                  <a:pt x="199073" y="350520"/>
                  <a:pt x="204788" y="351473"/>
                  <a:pt x="211455" y="350520"/>
                </a:cubicBezTo>
                <a:cubicBezTo>
                  <a:pt x="211455" y="353378"/>
                  <a:pt x="206693" y="351473"/>
                  <a:pt x="205740" y="352425"/>
                </a:cubicBezTo>
                <a:cubicBezTo>
                  <a:pt x="205740" y="353378"/>
                  <a:pt x="208598" y="352425"/>
                  <a:pt x="209550" y="353378"/>
                </a:cubicBezTo>
                <a:cubicBezTo>
                  <a:pt x="208598" y="356235"/>
                  <a:pt x="207645" y="356235"/>
                  <a:pt x="206693" y="360045"/>
                </a:cubicBezTo>
                <a:cubicBezTo>
                  <a:pt x="204788" y="360045"/>
                  <a:pt x="203835" y="360045"/>
                  <a:pt x="203835" y="360998"/>
                </a:cubicBezTo>
                <a:cubicBezTo>
                  <a:pt x="201930" y="360998"/>
                  <a:pt x="202883" y="359093"/>
                  <a:pt x="202883" y="358140"/>
                </a:cubicBezTo>
                <a:close/>
                <a:moveTo>
                  <a:pt x="213360" y="341948"/>
                </a:moveTo>
                <a:cubicBezTo>
                  <a:pt x="216218" y="341948"/>
                  <a:pt x="215265" y="339090"/>
                  <a:pt x="219075" y="339090"/>
                </a:cubicBezTo>
                <a:cubicBezTo>
                  <a:pt x="218123" y="340995"/>
                  <a:pt x="217170" y="341948"/>
                  <a:pt x="213360" y="341948"/>
                </a:cubicBezTo>
                <a:close/>
                <a:moveTo>
                  <a:pt x="221933" y="347663"/>
                </a:moveTo>
                <a:cubicBezTo>
                  <a:pt x="220980" y="349568"/>
                  <a:pt x="219075" y="346710"/>
                  <a:pt x="215265" y="348615"/>
                </a:cubicBezTo>
                <a:cubicBezTo>
                  <a:pt x="217170" y="346710"/>
                  <a:pt x="220980" y="346710"/>
                  <a:pt x="221933" y="347663"/>
                </a:cubicBezTo>
                <a:close/>
                <a:moveTo>
                  <a:pt x="216218" y="349568"/>
                </a:moveTo>
                <a:cubicBezTo>
                  <a:pt x="215265" y="350520"/>
                  <a:pt x="214313" y="352425"/>
                  <a:pt x="212408" y="352425"/>
                </a:cubicBezTo>
                <a:cubicBezTo>
                  <a:pt x="214313" y="351473"/>
                  <a:pt x="213360" y="349568"/>
                  <a:pt x="216218" y="349568"/>
                </a:cubicBezTo>
                <a:close/>
                <a:moveTo>
                  <a:pt x="218123" y="353378"/>
                </a:moveTo>
                <a:cubicBezTo>
                  <a:pt x="218123" y="355283"/>
                  <a:pt x="215265" y="354330"/>
                  <a:pt x="216218" y="356235"/>
                </a:cubicBezTo>
                <a:cubicBezTo>
                  <a:pt x="214313" y="356235"/>
                  <a:pt x="213360" y="354330"/>
                  <a:pt x="210503" y="355283"/>
                </a:cubicBezTo>
                <a:cubicBezTo>
                  <a:pt x="210503" y="354330"/>
                  <a:pt x="215265" y="355283"/>
                  <a:pt x="218123" y="353378"/>
                </a:cubicBezTo>
                <a:close/>
                <a:moveTo>
                  <a:pt x="219075" y="356235"/>
                </a:moveTo>
                <a:cubicBezTo>
                  <a:pt x="219075" y="358140"/>
                  <a:pt x="215265" y="357188"/>
                  <a:pt x="216218" y="359093"/>
                </a:cubicBezTo>
                <a:cubicBezTo>
                  <a:pt x="215265" y="359093"/>
                  <a:pt x="214313" y="359093"/>
                  <a:pt x="213360" y="360045"/>
                </a:cubicBezTo>
                <a:cubicBezTo>
                  <a:pt x="213360" y="360045"/>
                  <a:pt x="216218" y="357188"/>
                  <a:pt x="219075" y="356235"/>
                </a:cubicBezTo>
                <a:close/>
                <a:moveTo>
                  <a:pt x="217170" y="368618"/>
                </a:moveTo>
                <a:cubicBezTo>
                  <a:pt x="217170" y="367665"/>
                  <a:pt x="220028" y="367665"/>
                  <a:pt x="221933" y="366713"/>
                </a:cubicBezTo>
                <a:cubicBezTo>
                  <a:pt x="222885" y="369570"/>
                  <a:pt x="220028" y="367665"/>
                  <a:pt x="217170" y="368618"/>
                </a:cubicBezTo>
                <a:close/>
                <a:moveTo>
                  <a:pt x="226695" y="365760"/>
                </a:moveTo>
                <a:cubicBezTo>
                  <a:pt x="223838" y="364808"/>
                  <a:pt x="222885" y="366713"/>
                  <a:pt x="219075" y="363855"/>
                </a:cubicBezTo>
                <a:cubicBezTo>
                  <a:pt x="213360" y="364808"/>
                  <a:pt x="212408" y="367665"/>
                  <a:pt x="208598" y="364808"/>
                </a:cubicBezTo>
                <a:cubicBezTo>
                  <a:pt x="207645" y="365760"/>
                  <a:pt x="210503" y="367665"/>
                  <a:pt x="210503" y="368618"/>
                </a:cubicBezTo>
                <a:cubicBezTo>
                  <a:pt x="207645" y="367665"/>
                  <a:pt x="207645" y="363855"/>
                  <a:pt x="203835" y="363855"/>
                </a:cubicBezTo>
                <a:cubicBezTo>
                  <a:pt x="204788" y="362903"/>
                  <a:pt x="202883" y="362903"/>
                  <a:pt x="204788" y="361950"/>
                </a:cubicBezTo>
                <a:cubicBezTo>
                  <a:pt x="206693" y="362903"/>
                  <a:pt x="212408" y="363855"/>
                  <a:pt x="212408" y="360998"/>
                </a:cubicBezTo>
                <a:cubicBezTo>
                  <a:pt x="216218" y="360998"/>
                  <a:pt x="217170" y="363855"/>
                  <a:pt x="221933" y="363855"/>
                </a:cubicBezTo>
                <a:cubicBezTo>
                  <a:pt x="222885" y="362903"/>
                  <a:pt x="220028" y="361950"/>
                  <a:pt x="219075" y="362903"/>
                </a:cubicBezTo>
                <a:cubicBezTo>
                  <a:pt x="215265" y="361950"/>
                  <a:pt x="224790" y="360998"/>
                  <a:pt x="220028" y="360998"/>
                </a:cubicBezTo>
                <a:cubicBezTo>
                  <a:pt x="220028" y="360045"/>
                  <a:pt x="221933" y="360045"/>
                  <a:pt x="222885" y="360045"/>
                </a:cubicBezTo>
                <a:cubicBezTo>
                  <a:pt x="221933" y="361950"/>
                  <a:pt x="227648" y="363855"/>
                  <a:pt x="222885" y="362903"/>
                </a:cubicBezTo>
                <a:cubicBezTo>
                  <a:pt x="222885" y="364808"/>
                  <a:pt x="224790" y="363855"/>
                  <a:pt x="226695" y="363855"/>
                </a:cubicBezTo>
                <a:cubicBezTo>
                  <a:pt x="226695" y="364808"/>
                  <a:pt x="227648" y="364808"/>
                  <a:pt x="228600" y="364808"/>
                </a:cubicBezTo>
                <a:cubicBezTo>
                  <a:pt x="227648" y="364808"/>
                  <a:pt x="225743" y="364808"/>
                  <a:pt x="226695" y="365760"/>
                </a:cubicBezTo>
                <a:close/>
                <a:moveTo>
                  <a:pt x="223838" y="359093"/>
                </a:moveTo>
                <a:cubicBezTo>
                  <a:pt x="225743" y="358140"/>
                  <a:pt x="228600" y="356235"/>
                  <a:pt x="231458" y="358140"/>
                </a:cubicBezTo>
                <a:cubicBezTo>
                  <a:pt x="228600" y="358140"/>
                  <a:pt x="225743" y="360045"/>
                  <a:pt x="223838" y="359093"/>
                </a:cubicBezTo>
                <a:close/>
                <a:moveTo>
                  <a:pt x="224790" y="357188"/>
                </a:moveTo>
                <a:cubicBezTo>
                  <a:pt x="223838" y="355283"/>
                  <a:pt x="223838" y="355283"/>
                  <a:pt x="224790" y="353378"/>
                </a:cubicBezTo>
                <a:cubicBezTo>
                  <a:pt x="223838" y="353378"/>
                  <a:pt x="220028" y="352425"/>
                  <a:pt x="220980" y="354330"/>
                </a:cubicBezTo>
                <a:cubicBezTo>
                  <a:pt x="220028" y="354330"/>
                  <a:pt x="220028" y="352425"/>
                  <a:pt x="217170" y="353378"/>
                </a:cubicBezTo>
                <a:cubicBezTo>
                  <a:pt x="218123" y="352425"/>
                  <a:pt x="221933" y="352425"/>
                  <a:pt x="222885" y="352425"/>
                </a:cubicBezTo>
                <a:cubicBezTo>
                  <a:pt x="223838" y="350520"/>
                  <a:pt x="220028" y="352425"/>
                  <a:pt x="220980" y="350520"/>
                </a:cubicBezTo>
                <a:cubicBezTo>
                  <a:pt x="221933" y="350520"/>
                  <a:pt x="221933" y="350520"/>
                  <a:pt x="221933" y="349568"/>
                </a:cubicBezTo>
                <a:lnTo>
                  <a:pt x="223838" y="349568"/>
                </a:lnTo>
                <a:cubicBezTo>
                  <a:pt x="225743" y="350520"/>
                  <a:pt x="223838" y="350520"/>
                  <a:pt x="223838" y="351473"/>
                </a:cubicBezTo>
                <a:cubicBezTo>
                  <a:pt x="226695" y="350520"/>
                  <a:pt x="230505" y="352425"/>
                  <a:pt x="231458" y="354330"/>
                </a:cubicBezTo>
                <a:cubicBezTo>
                  <a:pt x="229553" y="354330"/>
                  <a:pt x="228600" y="354330"/>
                  <a:pt x="227648" y="354330"/>
                </a:cubicBezTo>
                <a:cubicBezTo>
                  <a:pt x="226695" y="357188"/>
                  <a:pt x="231458" y="356235"/>
                  <a:pt x="232410" y="357188"/>
                </a:cubicBezTo>
                <a:cubicBezTo>
                  <a:pt x="233363" y="357188"/>
                  <a:pt x="227648" y="356235"/>
                  <a:pt x="224790" y="357188"/>
                </a:cubicBezTo>
                <a:close/>
                <a:moveTo>
                  <a:pt x="223838" y="346710"/>
                </a:moveTo>
                <a:cubicBezTo>
                  <a:pt x="225743" y="347663"/>
                  <a:pt x="227648" y="347663"/>
                  <a:pt x="227648" y="349568"/>
                </a:cubicBezTo>
                <a:cubicBezTo>
                  <a:pt x="224790" y="348615"/>
                  <a:pt x="223838" y="347663"/>
                  <a:pt x="223838" y="346710"/>
                </a:cubicBezTo>
                <a:close/>
                <a:moveTo>
                  <a:pt x="244793" y="362903"/>
                </a:moveTo>
                <a:cubicBezTo>
                  <a:pt x="242888" y="364808"/>
                  <a:pt x="238125" y="365760"/>
                  <a:pt x="237173" y="362903"/>
                </a:cubicBezTo>
                <a:cubicBezTo>
                  <a:pt x="240030" y="362903"/>
                  <a:pt x="240983" y="363855"/>
                  <a:pt x="244793" y="362903"/>
                </a:cubicBezTo>
                <a:close/>
                <a:moveTo>
                  <a:pt x="237173" y="350520"/>
                </a:moveTo>
                <a:cubicBezTo>
                  <a:pt x="240030" y="350520"/>
                  <a:pt x="236220" y="351473"/>
                  <a:pt x="237173" y="353378"/>
                </a:cubicBezTo>
                <a:cubicBezTo>
                  <a:pt x="235268" y="354330"/>
                  <a:pt x="232410" y="355283"/>
                  <a:pt x="232410" y="353378"/>
                </a:cubicBezTo>
                <a:cubicBezTo>
                  <a:pt x="234315" y="353378"/>
                  <a:pt x="236220" y="352425"/>
                  <a:pt x="237173" y="350520"/>
                </a:cubicBezTo>
                <a:close/>
                <a:moveTo>
                  <a:pt x="226695" y="335280"/>
                </a:moveTo>
                <a:cubicBezTo>
                  <a:pt x="227648" y="335280"/>
                  <a:pt x="226695" y="334328"/>
                  <a:pt x="225743" y="334328"/>
                </a:cubicBezTo>
                <a:cubicBezTo>
                  <a:pt x="228600" y="334328"/>
                  <a:pt x="235268" y="334328"/>
                  <a:pt x="236220" y="335280"/>
                </a:cubicBezTo>
                <a:cubicBezTo>
                  <a:pt x="234315" y="335280"/>
                  <a:pt x="234315" y="335280"/>
                  <a:pt x="234315" y="336233"/>
                </a:cubicBezTo>
                <a:cubicBezTo>
                  <a:pt x="225743" y="337185"/>
                  <a:pt x="221933" y="335280"/>
                  <a:pt x="212408" y="335280"/>
                </a:cubicBezTo>
                <a:cubicBezTo>
                  <a:pt x="212408" y="333375"/>
                  <a:pt x="216218" y="334328"/>
                  <a:pt x="218123" y="333375"/>
                </a:cubicBezTo>
                <a:cubicBezTo>
                  <a:pt x="220980" y="334328"/>
                  <a:pt x="222885" y="335280"/>
                  <a:pt x="226695" y="335280"/>
                </a:cubicBezTo>
                <a:close/>
                <a:moveTo>
                  <a:pt x="219075" y="331470"/>
                </a:moveTo>
                <a:cubicBezTo>
                  <a:pt x="217170" y="332423"/>
                  <a:pt x="211455" y="331470"/>
                  <a:pt x="211455" y="334328"/>
                </a:cubicBezTo>
                <a:cubicBezTo>
                  <a:pt x="208598" y="334328"/>
                  <a:pt x="206693" y="335280"/>
                  <a:pt x="205740" y="334328"/>
                </a:cubicBezTo>
                <a:cubicBezTo>
                  <a:pt x="205740" y="334328"/>
                  <a:pt x="206693" y="333375"/>
                  <a:pt x="206693" y="332423"/>
                </a:cubicBezTo>
                <a:cubicBezTo>
                  <a:pt x="207645" y="334328"/>
                  <a:pt x="213360" y="332423"/>
                  <a:pt x="209550" y="331470"/>
                </a:cubicBezTo>
                <a:cubicBezTo>
                  <a:pt x="211455" y="329565"/>
                  <a:pt x="217170" y="331470"/>
                  <a:pt x="217170" y="328613"/>
                </a:cubicBezTo>
                <a:cubicBezTo>
                  <a:pt x="219075" y="329565"/>
                  <a:pt x="219075" y="331470"/>
                  <a:pt x="219075" y="331470"/>
                </a:cubicBezTo>
                <a:close/>
                <a:moveTo>
                  <a:pt x="225743" y="323850"/>
                </a:moveTo>
                <a:cubicBezTo>
                  <a:pt x="227648" y="321945"/>
                  <a:pt x="231458" y="323850"/>
                  <a:pt x="234315" y="322898"/>
                </a:cubicBezTo>
                <a:cubicBezTo>
                  <a:pt x="234315" y="325755"/>
                  <a:pt x="230505" y="322898"/>
                  <a:pt x="225743" y="323850"/>
                </a:cubicBezTo>
                <a:close/>
                <a:moveTo>
                  <a:pt x="277178" y="295275"/>
                </a:moveTo>
                <a:cubicBezTo>
                  <a:pt x="279083" y="295275"/>
                  <a:pt x="281940" y="296228"/>
                  <a:pt x="282893" y="295275"/>
                </a:cubicBezTo>
                <a:cubicBezTo>
                  <a:pt x="284798" y="297180"/>
                  <a:pt x="279083" y="296228"/>
                  <a:pt x="276225" y="297180"/>
                </a:cubicBezTo>
                <a:cubicBezTo>
                  <a:pt x="276225" y="296228"/>
                  <a:pt x="277178" y="296228"/>
                  <a:pt x="277178" y="295275"/>
                </a:cubicBezTo>
                <a:close/>
                <a:moveTo>
                  <a:pt x="274320" y="304800"/>
                </a:moveTo>
                <a:cubicBezTo>
                  <a:pt x="271463" y="305753"/>
                  <a:pt x="271463" y="309563"/>
                  <a:pt x="270510" y="311468"/>
                </a:cubicBezTo>
                <a:cubicBezTo>
                  <a:pt x="270510" y="312420"/>
                  <a:pt x="269558" y="304800"/>
                  <a:pt x="274320" y="304800"/>
                </a:cubicBezTo>
                <a:close/>
                <a:moveTo>
                  <a:pt x="272415" y="324803"/>
                </a:moveTo>
                <a:cubicBezTo>
                  <a:pt x="274320" y="323850"/>
                  <a:pt x="271463" y="322898"/>
                  <a:pt x="268605" y="322898"/>
                </a:cubicBezTo>
                <a:cubicBezTo>
                  <a:pt x="271463" y="320993"/>
                  <a:pt x="274320" y="323850"/>
                  <a:pt x="277178" y="323850"/>
                </a:cubicBezTo>
                <a:cubicBezTo>
                  <a:pt x="276225" y="324803"/>
                  <a:pt x="274320" y="323850"/>
                  <a:pt x="272415" y="324803"/>
                </a:cubicBezTo>
                <a:close/>
                <a:moveTo>
                  <a:pt x="276225" y="321945"/>
                </a:moveTo>
                <a:cubicBezTo>
                  <a:pt x="276225" y="320993"/>
                  <a:pt x="279083" y="321945"/>
                  <a:pt x="280035" y="320993"/>
                </a:cubicBezTo>
                <a:cubicBezTo>
                  <a:pt x="280988" y="323850"/>
                  <a:pt x="279083" y="322898"/>
                  <a:pt x="276225" y="321945"/>
                </a:cubicBezTo>
                <a:close/>
                <a:moveTo>
                  <a:pt x="281940" y="312420"/>
                </a:moveTo>
                <a:cubicBezTo>
                  <a:pt x="282893" y="310515"/>
                  <a:pt x="287655" y="311468"/>
                  <a:pt x="287655" y="308610"/>
                </a:cubicBezTo>
                <a:cubicBezTo>
                  <a:pt x="289560" y="310515"/>
                  <a:pt x="283845" y="312420"/>
                  <a:pt x="281940" y="312420"/>
                </a:cubicBezTo>
                <a:close/>
                <a:moveTo>
                  <a:pt x="302895" y="309563"/>
                </a:moveTo>
                <a:cubicBezTo>
                  <a:pt x="301943" y="307658"/>
                  <a:pt x="303848" y="308610"/>
                  <a:pt x="303848" y="306705"/>
                </a:cubicBezTo>
                <a:cubicBezTo>
                  <a:pt x="305753" y="306705"/>
                  <a:pt x="306705" y="309563"/>
                  <a:pt x="302895" y="309563"/>
                </a:cubicBezTo>
                <a:close/>
                <a:moveTo>
                  <a:pt x="386715" y="320040"/>
                </a:moveTo>
                <a:cubicBezTo>
                  <a:pt x="386715" y="319088"/>
                  <a:pt x="388620" y="319088"/>
                  <a:pt x="389573" y="319088"/>
                </a:cubicBezTo>
                <a:cubicBezTo>
                  <a:pt x="389573" y="319088"/>
                  <a:pt x="389573" y="318135"/>
                  <a:pt x="388620" y="318135"/>
                </a:cubicBezTo>
                <a:cubicBezTo>
                  <a:pt x="389573" y="317183"/>
                  <a:pt x="396240" y="320040"/>
                  <a:pt x="395288" y="317183"/>
                </a:cubicBezTo>
                <a:lnTo>
                  <a:pt x="397193" y="317183"/>
                </a:lnTo>
                <a:cubicBezTo>
                  <a:pt x="398145" y="317183"/>
                  <a:pt x="398145" y="318135"/>
                  <a:pt x="398145" y="319088"/>
                </a:cubicBezTo>
                <a:cubicBezTo>
                  <a:pt x="394335" y="319088"/>
                  <a:pt x="390525" y="320993"/>
                  <a:pt x="386715" y="320040"/>
                </a:cubicBezTo>
                <a:close/>
                <a:moveTo>
                  <a:pt x="401955" y="314325"/>
                </a:moveTo>
                <a:cubicBezTo>
                  <a:pt x="399098" y="312420"/>
                  <a:pt x="401955" y="312420"/>
                  <a:pt x="404813" y="312420"/>
                </a:cubicBezTo>
                <a:cubicBezTo>
                  <a:pt x="401955" y="313373"/>
                  <a:pt x="404813" y="314325"/>
                  <a:pt x="403860" y="315278"/>
                </a:cubicBezTo>
                <a:cubicBezTo>
                  <a:pt x="401003" y="314325"/>
                  <a:pt x="400050" y="316230"/>
                  <a:pt x="396240" y="316230"/>
                </a:cubicBezTo>
                <a:cubicBezTo>
                  <a:pt x="395288" y="314325"/>
                  <a:pt x="386715" y="315278"/>
                  <a:pt x="385763" y="316230"/>
                </a:cubicBezTo>
                <a:cubicBezTo>
                  <a:pt x="383858" y="316230"/>
                  <a:pt x="383858" y="315278"/>
                  <a:pt x="381953" y="316230"/>
                </a:cubicBezTo>
                <a:cubicBezTo>
                  <a:pt x="387668" y="312420"/>
                  <a:pt x="397193" y="314325"/>
                  <a:pt x="401955" y="314325"/>
                </a:cubicBezTo>
                <a:close/>
                <a:moveTo>
                  <a:pt x="386715" y="312420"/>
                </a:moveTo>
                <a:cubicBezTo>
                  <a:pt x="385763" y="313373"/>
                  <a:pt x="384810" y="313373"/>
                  <a:pt x="382905" y="313373"/>
                </a:cubicBezTo>
                <a:cubicBezTo>
                  <a:pt x="381953" y="311468"/>
                  <a:pt x="384810" y="311468"/>
                  <a:pt x="386715" y="312420"/>
                </a:cubicBezTo>
                <a:close/>
                <a:moveTo>
                  <a:pt x="372428" y="305753"/>
                </a:moveTo>
                <a:cubicBezTo>
                  <a:pt x="375285" y="306705"/>
                  <a:pt x="377190" y="307658"/>
                  <a:pt x="381000" y="307658"/>
                </a:cubicBezTo>
                <a:cubicBezTo>
                  <a:pt x="381000" y="308610"/>
                  <a:pt x="377190" y="307658"/>
                  <a:pt x="378143" y="309563"/>
                </a:cubicBezTo>
                <a:cubicBezTo>
                  <a:pt x="377190" y="308610"/>
                  <a:pt x="375285" y="307658"/>
                  <a:pt x="374333" y="306705"/>
                </a:cubicBezTo>
                <a:cubicBezTo>
                  <a:pt x="373380" y="306705"/>
                  <a:pt x="373380" y="307658"/>
                  <a:pt x="373380" y="308610"/>
                </a:cubicBezTo>
                <a:cubicBezTo>
                  <a:pt x="372428" y="307658"/>
                  <a:pt x="371475" y="305753"/>
                  <a:pt x="372428" y="305753"/>
                </a:cubicBezTo>
                <a:close/>
                <a:moveTo>
                  <a:pt x="368618" y="309563"/>
                </a:moveTo>
                <a:cubicBezTo>
                  <a:pt x="369570" y="309563"/>
                  <a:pt x="369570" y="308610"/>
                  <a:pt x="371475" y="308610"/>
                </a:cubicBezTo>
                <a:cubicBezTo>
                  <a:pt x="372428" y="310515"/>
                  <a:pt x="369570" y="310515"/>
                  <a:pt x="368618" y="309563"/>
                </a:cubicBezTo>
                <a:cubicBezTo>
                  <a:pt x="366713" y="309563"/>
                  <a:pt x="366713" y="308610"/>
                  <a:pt x="366713" y="307658"/>
                </a:cubicBezTo>
                <a:cubicBezTo>
                  <a:pt x="367665" y="308610"/>
                  <a:pt x="368618" y="309563"/>
                  <a:pt x="368618" y="309563"/>
                </a:cubicBezTo>
                <a:close/>
                <a:moveTo>
                  <a:pt x="364808" y="312420"/>
                </a:moveTo>
                <a:cubicBezTo>
                  <a:pt x="363855" y="313373"/>
                  <a:pt x="361950" y="313373"/>
                  <a:pt x="359093" y="313373"/>
                </a:cubicBezTo>
                <a:cubicBezTo>
                  <a:pt x="359093" y="311468"/>
                  <a:pt x="363855" y="311468"/>
                  <a:pt x="364808" y="312420"/>
                </a:cubicBezTo>
                <a:close/>
                <a:moveTo>
                  <a:pt x="340995" y="325755"/>
                </a:moveTo>
                <a:cubicBezTo>
                  <a:pt x="338138" y="325755"/>
                  <a:pt x="339090" y="324803"/>
                  <a:pt x="337185" y="324803"/>
                </a:cubicBezTo>
                <a:cubicBezTo>
                  <a:pt x="337185" y="322898"/>
                  <a:pt x="340995" y="323850"/>
                  <a:pt x="340995" y="325755"/>
                </a:cubicBezTo>
                <a:close/>
                <a:moveTo>
                  <a:pt x="347663" y="264795"/>
                </a:moveTo>
                <a:cubicBezTo>
                  <a:pt x="342900" y="263843"/>
                  <a:pt x="339090" y="265748"/>
                  <a:pt x="334328" y="264795"/>
                </a:cubicBezTo>
                <a:cubicBezTo>
                  <a:pt x="335280" y="263843"/>
                  <a:pt x="335280" y="262890"/>
                  <a:pt x="335280" y="261938"/>
                </a:cubicBezTo>
                <a:cubicBezTo>
                  <a:pt x="342900" y="262890"/>
                  <a:pt x="343853" y="264795"/>
                  <a:pt x="351473" y="262890"/>
                </a:cubicBezTo>
                <a:cubicBezTo>
                  <a:pt x="351473" y="264795"/>
                  <a:pt x="346710" y="262890"/>
                  <a:pt x="347663" y="264795"/>
                </a:cubicBezTo>
                <a:close/>
                <a:moveTo>
                  <a:pt x="352425" y="275273"/>
                </a:moveTo>
                <a:cubicBezTo>
                  <a:pt x="350520" y="274320"/>
                  <a:pt x="357188" y="274320"/>
                  <a:pt x="359093" y="274320"/>
                </a:cubicBezTo>
                <a:cubicBezTo>
                  <a:pt x="360998" y="275273"/>
                  <a:pt x="353378" y="275273"/>
                  <a:pt x="352425" y="275273"/>
                </a:cubicBezTo>
                <a:close/>
                <a:moveTo>
                  <a:pt x="361950" y="263843"/>
                </a:moveTo>
                <a:cubicBezTo>
                  <a:pt x="361950" y="261938"/>
                  <a:pt x="367665" y="261938"/>
                  <a:pt x="366713" y="263843"/>
                </a:cubicBezTo>
                <a:cubicBezTo>
                  <a:pt x="365760" y="263843"/>
                  <a:pt x="363855" y="263843"/>
                  <a:pt x="361950" y="263843"/>
                </a:cubicBezTo>
                <a:close/>
                <a:moveTo>
                  <a:pt x="383858" y="266700"/>
                </a:moveTo>
                <a:cubicBezTo>
                  <a:pt x="384810" y="265748"/>
                  <a:pt x="388620" y="263843"/>
                  <a:pt x="383858" y="263843"/>
                </a:cubicBezTo>
                <a:cubicBezTo>
                  <a:pt x="384810" y="261938"/>
                  <a:pt x="392430" y="265748"/>
                  <a:pt x="392430" y="261938"/>
                </a:cubicBezTo>
                <a:cubicBezTo>
                  <a:pt x="394335" y="261938"/>
                  <a:pt x="394335" y="263843"/>
                  <a:pt x="395288" y="264795"/>
                </a:cubicBezTo>
                <a:cubicBezTo>
                  <a:pt x="399098" y="264795"/>
                  <a:pt x="401003" y="264795"/>
                  <a:pt x="401003" y="262890"/>
                </a:cubicBezTo>
                <a:cubicBezTo>
                  <a:pt x="401955" y="262890"/>
                  <a:pt x="403860" y="264795"/>
                  <a:pt x="403860" y="262890"/>
                </a:cubicBezTo>
                <a:cubicBezTo>
                  <a:pt x="407670" y="263843"/>
                  <a:pt x="408623" y="264795"/>
                  <a:pt x="410528" y="266700"/>
                </a:cubicBezTo>
                <a:cubicBezTo>
                  <a:pt x="400050" y="265748"/>
                  <a:pt x="391478" y="263843"/>
                  <a:pt x="383858" y="266700"/>
                </a:cubicBezTo>
                <a:close/>
                <a:moveTo>
                  <a:pt x="416243" y="265748"/>
                </a:moveTo>
                <a:cubicBezTo>
                  <a:pt x="415290" y="262890"/>
                  <a:pt x="410528" y="265748"/>
                  <a:pt x="409575" y="263843"/>
                </a:cubicBezTo>
                <a:cubicBezTo>
                  <a:pt x="409575" y="262890"/>
                  <a:pt x="411480" y="263843"/>
                  <a:pt x="411480" y="262890"/>
                </a:cubicBezTo>
                <a:cubicBezTo>
                  <a:pt x="415290" y="264795"/>
                  <a:pt x="420053" y="262890"/>
                  <a:pt x="425768" y="264795"/>
                </a:cubicBezTo>
                <a:cubicBezTo>
                  <a:pt x="422910" y="264795"/>
                  <a:pt x="417195" y="263843"/>
                  <a:pt x="416243" y="265748"/>
                </a:cubicBezTo>
                <a:close/>
                <a:moveTo>
                  <a:pt x="425768" y="264795"/>
                </a:moveTo>
                <a:cubicBezTo>
                  <a:pt x="426720" y="262890"/>
                  <a:pt x="430530" y="264795"/>
                  <a:pt x="431483" y="264795"/>
                </a:cubicBezTo>
                <a:cubicBezTo>
                  <a:pt x="430530" y="265748"/>
                  <a:pt x="427673" y="264795"/>
                  <a:pt x="425768" y="264795"/>
                </a:cubicBezTo>
                <a:close/>
                <a:moveTo>
                  <a:pt x="597218" y="287655"/>
                </a:moveTo>
                <a:cubicBezTo>
                  <a:pt x="597218" y="286703"/>
                  <a:pt x="598170" y="287655"/>
                  <a:pt x="599123" y="286703"/>
                </a:cubicBezTo>
                <a:cubicBezTo>
                  <a:pt x="596265" y="285750"/>
                  <a:pt x="600075" y="286703"/>
                  <a:pt x="600075" y="285750"/>
                </a:cubicBezTo>
                <a:cubicBezTo>
                  <a:pt x="602933" y="285750"/>
                  <a:pt x="600075" y="288608"/>
                  <a:pt x="597218" y="287655"/>
                </a:cubicBezTo>
                <a:close/>
                <a:moveTo>
                  <a:pt x="662940" y="280035"/>
                </a:moveTo>
                <a:cubicBezTo>
                  <a:pt x="662940" y="280988"/>
                  <a:pt x="661035" y="281940"/>
                  <a:pt x="661035" y="282893"/>
                </a:cubicBezTo>
                <a:cubicBezTo>
                  <a:pt x="661988" y="284798"/>
                  <a:pt x="665798" y="282893"/>
                  <a:pt x="665798" y="283845"/>
                </a:cubicBezTo>
                <a:cubicBezTo>
                  <a:pt x="662940" y="287655"/>
                  <a:pt x="654368" y="280035"/>
                  <a:pt x="662940" y="280035"/>
                </a:cubicBezTo>
                <a:close/>
                <a:moveTo>
                  <a:pt x="648653" y="277178"/>
                </a:moveTo>
                <a:cubicBezTo>
                  <a:pt x="649605" y="278130"/>
                  <a:pt x="652463" y="277178"/>
                  <a:pt x="653415" y="278130"/>
                </a:cubicBezTo>
                <a:cubicBezTo>
                  <a:pt x="653415" y="280035"/>
                  <a:pt x="650558" y="279083"/>
                  <a:pt x="648653" y="279083"/>
                </a:cubicBezTo>
                <a:cubicBezTo>
                  <a:pt x="648653" y="280035"/>
                  <a:pt x="650558" y="280988"/>
                  <a:pt x="649605" y="281940"/>
                </a:cubicBezTo>
                <a:cubicBezTo>
                  <a:pt x="646748" y="282893"/>
                  <a:pt x="649605" y="279083"/>
                  <a:pt x="645795" y="280035"/>
                </a:cubicBezTo>
                <a:cubicBezTo>
                  <a:pt x="644843" y="278130"/>
                  <a:pt x="649605" y="279083"/>
                  <a:pt x="648653" y="277178"/>
                </a:cubicBezTo>
                <a:close/>
                <a:moveTo>
                  <a:pt x="647700" y="277178"/>
                </a:moveTo>
                <a:cubicBezTo>
                  <a:pt x="647700" y="277178"/>
                  <a:pt x="646748" y="277178"/>
                  <a:pt x="647700" y="277178"/>
                </a:cubicBezTo>
                <a:cubicBezTo>
                  <a:pt x="642938" y="277178"/>
                  <a:pt x="646748" y="280988"/>
                  <a:pt x="642938" y="280035"/>
                </a:cubicBezTo>
                <a:cubicBezTo>
                  <a:pt x="643890" y="278130"/>
                  <a:pt x="643890" y="278130"/>
                  <a:pt x="642938" y="277178"/>
                </a:cubicBezTo>
                <a:cubicBezTo>
                  <a:pt x="644843" y="277178"/>
                  <a:pt x="644843" y="275273"/>
                  <a:pt x="647700" y="277178"/>
                </a:cubicBezTo>
                <a:close/>
                <a:moveTo>
                  <a:pt x="634365" y="279083"/>
                </a:moveTo>
                <a:cubicBezTo>
                  <a:pt x="633413" y="280035"/>
                  <a:pt x="630555" y="280035"/>
                  <a:pt x="628650" y="280035"/>
                </a:cubicBezTo>
                <a:cubicBezTo>
                  <a:pt x="629603" y="277178"/>
                  <a:pt x="631508" y="279083"/>
                  <a:pt x="634365" y="279083"/>
                </a:cubicBezTo>
                <a:close/>
                <a:moveTo>
                  <a:pt x="632460" y="273368"/>
                </a:moveTo>
                <a:cubicBezTo>
                  <a:pt x="630555" y="274320"/>
                  <a:pt x="630555" y="276225"/>
                  <a:pt x="629603" y="278130"/>
                </a:cubicBezTo>
                <a:cubicBezTo>
                  <a:pt x="627698" y="277178"/>
                  <a:pt x="626745" y="277178"/>
                  <a:pt x="623888" y="277178"/>
                </a:cubicBezTo>
                <a:cubicBezTo>
                  <a:pt x="625793" y="276225"/>
                  <a:pt x="629603" y="275273"/>
                  <a:pt x="632460" y="273368"/>
                </a:cubicBezTo>
                <a:close/>
                <a:moveTo>
                  <a:pt x="622935" y="268605"/>
                </a:moveTo>
                <a:cubicBezTo>
                  <a:pt x="622935" y="268605"/>
                  <a:pt x="622935" y="268605"/>
                  <a:pt x="622935" y="268605"/>
                </a:cubicBezTo>
                <a:cubicBezTo>
                  <a:pt x="622935" y="268605"/>
                  <a:pt x="622935" y="268605"/>
                  <a:pt x="622935" y="268605"/>
                </a:cubicBezTo>
                <a:lnTo>
                  <a:pt x="622935" y="268605"/>
                </a:lnTo>
                <a:close/>
                <a:moveTo>
                  <a:pt x="881063" y="243840"/>
                </a:moveTo>
                <a:cubicBezTo>
                  <a:pt x="881063" y="244793"/>
                  <a:pt x="877253" y="246698"/>
                  <a:pt x="882015" y="246698"/>
                </a:cubicBezTo>
                <a:cubicBezTo>
                  <a:pt x="881063" y="249555"/>
                  <a:pt x="877253" y="246698"/>
                  <a:pt x="876300" y="246698"/>
                </a:cubicBezTo>
                <a:cubicBezTo>
                  <a:pt x="877253" y="245745"/>
                  <a:pt x="878205" y="243840"/>
                  <a:pt x="881063" y="243840"/>
                </a:cubicBezTo>
                <a:close/>
                <a:moveTo>
                  <a:pt x="865823" y="234315"/>
                </a:moveTo>
                <a:cubicBezTo>
                  <a:pt x="866775" y="236220"/>
                  <a:pt x="870585" y="234315"/>
                  <a:pt x="873443" y="235268"/>
                </a:cubicBezTo>
                <a:cubicBezTo>
                  <a:pt x="872490" y="236220"/>
                  <a:pt x="866775" y="236220"/>
                  <a:pt x="866775" y="235268"/>
                </a:cubicBezTo>
                <a:cubicBezTo>
                  <a:pt x="864870" y="235268"/>
                  <a:pt x="866775" y="237173"/>
                  <a:pt x="865823" y="238125"/>
                </a:cubicBezTo>
                <a:lnTo>
                  <a:pt x="862013" y="238125"/>
                </a:lnTo>
                <a:cubicBezTo>
                  <a:pt x="862965" y="237173"/>
                  <a:pt x="865823" y="236220"/>
                  <a:pt x="865823" y="234315"/>
                </a:cubicBezTo>
                <a:close/>
                <a:moveTo>
                  <a:pt x="870585" y="240983"/>
                </a:moveTo>
                <a:cubicBezTo>
                  <a:pt x="869633" y="240983"/>
                  <a:pt x="868680" y="240983"/>
                  <a:pt x="867728" y="241935"/>
                </a:cubicBezTo>
                <a:cubicBezTo>
                  <a:pt x="863918" y="240030"/>
                  <a:pt x="870585" y="238125"/>
                  <a:pt x="870585" y="240983"/>
                </a:cubicBezTo>
                <a:close/>
                <a:moveTo>
                  <a:pt x="865823" y="242888"/>
                </a:moveTo>
                <a:cubicBezTo>
                  <a:pt x="863918" y="242888"/>
                  <a:pt x="861060" y="242888"/>
                  <a:pt x="860108" y="242888"/>
                </a:cubicBezTo>
                <a:cubicBezTo>
                  <a:pt x="860108" y="240983"/>
                  <a:pt x="862965" y="241935"/>
                  <a:pt x="863918" y="240983"/>
                </a:cubicBezTo>
                <a:cubicBezTo>
                  <a:pt x="863918" y="242888"/>
                  <a:pt x="866775" y="240983"/>
                  <a:pt x="865823" y="242888"/>
                </a:cubicBezTo>
                <a:close/>
                <a:moveTo>
                  <a:pt x="863918" y="232410"/>
                </a:moveTo>
                <a:cubicBezTo>
                  <a:pt x="865823" y="232410"/>
                  <a:pt x="862965" y="233363"/>
                  <a:pt x="863918" y="234315"/>
                </a:cubicBezTo>
                <a:cubicBezTo>
                  <a:pt x="862013" y="233363"/>
                  <a:pt x="861060" y="234315"/>
                  <a:pt x="859155" y="234315"/>
                </a:cubicBezTo>
                <a:cubicBezTo>
                  <a:pt x="859155" y="232410"/>
                  <a:pt x="862965" y="234315"/>
                  <a:pt x="863918" y="232410"/>
                </a:cubicBezTo>
                <a:close/>
                <a:moveTo>
                  <a:pt x="827723" y="236220"/>
                </a:moveTo>
                <a:cubicBezTo>
                  <a:pt x="830580" y="235268"/>
                  <a:pt x="831533" y="237173"/>
                  <a:pt x="834390" y="236220"/>
                </a:cubicBezTo>
                <a:cubicBezTo>
                  <a:pt x="831533" y="238125"/>
                  <a:pt x="828675" y="236220"/>
                  <a:pt x="823913" y="236220"/>
                </a:cubicBezTo>
                <a:cubicBezTo>
                  <a:pt x="823913" y="234315"/>
                  <a:pt x="827723" y="235268"/>
                  <a:pt x="826770" y="233363"/>
                </a:cubicBezTo>
                <a:cubicBezTo>
                  <a:pt x="828675" y="233363"/>
                  <a:pt x="827723" y="235268"/>
                  <a:pt x="827723" y="236220"/>
                </a:cubicBezTo>
                <a:close/>
                <a:moveTo>
                  <a:pt x="825818" y="241935"/>
                </a:moveTo>
                <a:cubicBezTo>
                  <a:pt x="823913" y="242888"/>
                  <a:pt x="822960" y="241935"/>
                  <a:pt x="821055" y="242888"/>
                </a:cubicBezTo>
                <a:cubicBezTo>
                  <a:pt x="820103" y="240030"/>
                  <a:pt x="824865" y="240983"/>
                  <a:pt x="825818" y="241935"/>
                </a:cubicBezTo>
                <a:close/>
                <a:moveTo>
                  <a:pt x="827723" y="221933"/>
                </a:moveTo>
                <a:cubicBezTo>
                  <a:pt x="825818" y="220980"/>
                  <a:pt x="822960" y="220980"/>
                  <a:pt x="822960" y="219075"/>
                </a:cubicBezTo>
                <a:cubicBezTo>
                  <a:pt x="824865" y="220028"/>
                  <a:pt x="827723" y="220028"/>
                  <a:pt x="827723" y="221933"/>
                </a:cubicBezTo>
                <a:close/>
                <a:moveTo>
                  <a:pt x="823913" y="236220"/>
                </a:moveTo>
                <a:cubicBezTo>
                  <a:pt x="821055" y="237173"/>
                  <a:pt x="820103" y="233363"/>
                  <a:pt x="820103" y="235268"/>
                </a:cubicBezTo>
                <a:cubicBezTo>
                  <a:pt x="819150" y="235268"/>
                  <a:pt x="820103" y="234315"/>
                  <a:pt x="820103" y="233363"/>
                </a:cubicBezTo>
                <a:cubicBezTo>
                  <a:pt x="821055" y="234315"/>
                  <a:pt x="823913" y="234315"/>
                  <a:pt x="823913" y="236220"/>
                </a:cubicBezTo>
                <a:close/>
                <a:moveTo>
                  <a:pt x="816293" y="226695"/>
                </a:moveTo>
                <a:cubicBezTo>
                  <a:pt x="819150" y="225743"/>
                  <a:pt x="817245" y="228600"/>
                  <a:pt x="820103" y="228600"/>
                </a:cubicBezTo>
                <a:cubicBezTo>
                  <a:pt x="817245" y="229553"/>
                  <a:pt x="820103" y="231458"/>
                  <a:pt x="820103" y="232410"/>
                </a:cubicBezTo>
                <a:cubicBezTo>
                  <a:pt x="818198" y="233363"/>
                  <a:pt x="817245" y="230505"/>
                  <a:pt x="817245" y="232410"/>
                </a:cubicBezTo>
                <a:cubicBezTo>
                  <a:pt x="814388" y="230505"/>
                  <a:pt x="817245" y="228600"/>
                  <a:pt x="816293" y="226695"/>
                </a:cubicBezTo>
                <a:close/>
                <a:moveTo>
                  <a:pt x="820103" y="241935"/>
                </a:moveTo>
                <a:cubicBezTo>
                  <a:pt x="820103" y="244793"/>
                  <a:pt x="816293" y="243840"/>
                  <a:pt x="812483" y="243840"/>
                </a:cubicBezTo>
                <a:cubicBezTo>
                  <a:pt x="812483" y="242888"/>
                  <a:pt x="813435" y="243840"/>
                  <a:pt x="814388" y="242888"/>
                </a:cubicBezTo>
                <a:cubicBezTo>
                  <a:pt x="814388" y="242888"/>
                  <a:pt x="813435" y="241935"/>
                  <a:pt x="813435" y="241935"/>
                </a:cubicBezTo>
                <a:cubicBezTo>
                  <a:pt x="813435" y="242888"/>
                  <a:pt x="817245" y="242888"/>
                  <a:pt x="820103" y="241935"/>
                </a:cubicBezTo>
                <a:close/>
                <a:moveTo>
                  <a:pt x="813435" y="240983"/>
                </a:moveTo>
                <a:cubicBezTo>
                  <a:pt x="810578" y="240983"/>
                  <a:pt x="805815" y="241935"/>
                  <a:pt x="806768" y="240030"/>
                </a:cubicBezTo>
                <a:cubicBezTo>
                  <a:pt x="809625" y="240030"/>
                  <a:pt x="812483" y="238125"/>
                  <a:pt x="813435" y="240983"/>
                </a:cubicBezTo>
                <a:close/>
                <a:moveTo>
                  <a:pt x="806768" y="231458"/>
                </a:moveTo>
                <a:cubicBezTo>
                  <a:pt x="807720" y="232410"/>
                  <a:pt x="805815" y="232410"/>
                  <a:pt x="803910" y="232410"/>
                </a:cubicBezTo>
                <a:cubicBezTo>
                  <a:pt x="803910" y="233363"/>
                  <a:pt x="805815" y="234315"/>
                  <a:pt x="806768" y="235268"/>
                </a:cubicBezTo>
                <a:cubicBezTo>
                  <a:pt x="805815" y="236220"/>
                  <a:pt x="802958" y="233363"/>
                  <a:pt x="802958" y="232410"/>
                </a:cubicBezTo>
                <a:cubicBezTo>
                  <a:pt x="804863" y="232410"/>
                  <a:pt x="804863" y="231458"/>
                  <a:pt x="806768" y="231458"/>
                </a:cubicBezTo>
                <a:close/>
                <a:moveTo>
                  <a:pt x="786765" y="236220"/>
                </a:moveTo>
                <a:cubicBezTo>
                  <a:pt x="784860" y="235268"/>
                  <a:pt x="783908" y="234315"/>
                  <a:pt x="782003" y="232410"/>
                </a:cubicBezTo>
                <a:cubicBezTo>
                  <a:pt x="784860" y="232410"/>
                  <a:pt x="785813" y="234315"/>
                  <a:pt x="786765" y="236220"/>
                </a:cubicBezTo>
                <a:close/>
                <a:moveTo>
                  <a:pt x="785813" y="237173"/>
                </a:moveTo>
                <a:cubicBezTo>
                  <a:pt x="783908" y="239078"/>
                  <a:pt x="786765" y="237173"/>
                  <a:pt x="787718" y="239078"/>
                </a:cubicBezTo>
                <a:cubicBezTo>
                  <a:pt x="789623" y="239078"/>
                  <a:pt x="789623" y="238125"/>
                  <a:pt x="791528" y="238125"/>
                </a:cubicBezTo>
                <a:cubicBezTo>
                  <a:pt x="790575" y="237173"/>
                  <a:pt x="794385" y="235268"/>
                  <a:pt x="795338" y="236220"/>
                </a:cubicBezTo>
                <a:cubicBezTo>
                  <a:pt x="794385" y="237173"/>
                  <a:pt x="792480" y="238125"/>
                  <a:pt x="791528" y="239078"/>
                </a:cubicBezTo>
                <a:cubicBezTo>
                  <a:pt x="791528" y="240030"/>
                  <a:pt x="792480" y="240030"/>
                  <a:pt x="794385" y="240030"/>
                </a:cubicBezTo>
                <a:cubicBezTo>
                  <a:pt x="795338" y="240030"/>
                  <a:pt x="795338" y="239078"/>
                  <a:pt x="795338" y="238125"/>
                </a:cubicBezTo>
                <a:cubicBezTo>
                  <a:pt x="796290" y="238125"/>
                  <a:pt x="797243" y="239078"/>
                  <a:pt x="797243" y="240030"/>
                </a:cubicBezTo>
                <a:cubicBezTo>
                  <a:pt x="798195" y="239078"/>
                  <a:pt x="802958" y="238125"/>
                  <a:pt x="802958" y="240030"/>
                </a:cubicBezTo>
                <a:cubicBezTo>
                  <a:pt x="799148" y="239078"/>
                  <a:pt x="798195" y="240030"/>
                  <a:pt x="801053" y="241935"/>
                </a:cubicBezTo>
                <a:cubicBezTo>
                  <a:pt x="803910" y="241935"/>
                  <a:pt x="802958" y="240030"/>
                  <a:pt x="804863" y="240983"/>
                </a:cubicBezTo>
                <a:cubicBezTo>
                  <a:pt x="802005" y="243840"/>
                  <a:pt x="796290" y="242888"/>
                  <a:pt x="793433" y="243840"/>
                </a:cubicBezTo>
                <a:cubicBezTo>
                  <a:pt x="794385" y="242888"/>
                  <a:pt x="794385" y="242888"/>
                  <a:pt x="794385" y="241935"/>
                </a:cubicBezTo>
                <a:cubicBezTo>
                  <a:pt x="795338" y="241935"/>
                  <a:pt x="795338" y="242888"/>
                  <a:pt x="797243" y="242888"/>
                </a:cubicBezTo>
                <a:cubicBezTo>
                  <a:pt x="799148" y="242888"/>
                  <a:pt x="797243" y="240983"/>
                  <a:pt x="797243" y="240983"/>
                </a:cubicBezTo>
                <a:cubicBezTo>
                  <a:pt x="795338" y="240030"/>
                  <a:pt x="794385" y="243840"/>
                  <a:pt x="793433" y="241935"/>
                </a:cubicBezTo>
                <a:cubicBezTo>
                  <a:pt x="790575" y="241935"/>
                  <a:pt x="795338" y="243840"/>
                  <a:pt x="792480" y="243840"/>
                </a:cubicBezTo>
                <a:cubicBezTo>
                  <a:pt x="789623" y="243840"/>
                  <a:pt x="792480" y="241935"/>
                  <a:pt x="788670" y="241935"/>
                </a:cubicBezTo>
                <a:cubicBezTo>
                  <a:pt x="785813" y="241935"/>
                  <a:pt x="788670" y="244793"/>
                  <a:pt x="785813" y="244793"/>
                </a:cubicBezTo>
                <a:cubicBezTo>
                  <a:pt x="786765" y="247650"/>
                  <a:pt x="790575" y="246698"/>
                  <a:pt x="791528" y="249555"/>
                </a:cubicBezTo>
                <a:cubicBezTo>
                  <a:pt x="788670" y="248603"/>
                  <a:pt x="784860" y="247650"/>
                  <a:pt x="782955" y="245745"/>
                </a:cubicBezTo>
                <a:cubicBezTo>
                  <a:pt x="786765" y="245745"/>
                  <a:pt x="785813" y="243840"/>
                  <a:pt x="785813" y="242888"/>
                </a:cubicBezTo>
                <a:cubicBezTo>
                  <a:pt x="783908" y="242888"/>
                  <a:pt x="782955" y="242888"/>
                  <a:pt x="783908" y="240983"/>
                </a:cubicBezTo>
                <a:cubicBezTo>
                  <a:pt x="782955" y="240983"/>
                  <a:pt x="782003" y="240983"/>
                  <a:pt x="781050" y="241935"/>
                </a:cubicBezTo>
                <a:cubicBezTo>
                  <a:pt x="780098" y="241935"/>
                  <a:pt x="780098" y="241935"/>
                  <a:pt x="780098" y="240983"/>
                </a:cubicBezTo>
                <a:cubicBezTo>
                  <a:pt x="780098" y="240983"/>
                  <a:pt x="780098" y="240030"/>
                  <a:pt x="779145" y="240030"/>
                </a:cubicBezTo>
                <a:cubicBezTo>
                  <a:pt x="780098" y="236220"/>
                  <a:pt x="782955" y="239078"/>
                  <a:pt x="785813" y="237173"/>
                </a:cubicBezTo>
                <a:close/>
                <a:moveTo>
                  <a:pt x="781050" y="235268"/>
                </a:moveTo>
                <a:cubicBezTo>
                  <a:pt x="781050" y="236220"/>
                  <a:pt x="778193" y="236220"/>
                  <a:pt x="779145" y="237173"/>
                </a:cubicBezTo>
                <a:cubicBezTo>
                  <a:pt x="775335" y="236220"/>
                  <a:pt x="778193" y="234315"/>
                  <a:pt x="781050" y="235268"/>
                </a:cubicBezTo>
                <a:close/>
                <a:moveTo>
                  <a:pt x="773430" y="239078"/>
                </a:moveTo>
                <a:cubicBezTo>
                  <a:pt x="774383" y="240030"/>
                  <a:pt x="775335" y="240983"/>
                  <a:pt x="776288" y="241935"/>
                </a:cubicBezTo>
                <a:cubicBezTo>
                  <a:pt x="773430" y="241935"/>
                  <a:pt x="772478" y="240983"/>
                  <a:pt x="773430" y="240030"/>
                </a:cubicBezTo>
                <a:lnTo>
                  <a:pt x="771525" y="240030"/>
                </a:lnTo>
                <a:cubicBezTo>
                  <a:pt x="770573" y="240030"/>
                  <a:pt x="771525" y="240983"/>
                  <a:pt x="771525" y="241935"/>
                </a:cubicBezTo>
                <a:lnTo>
                  <a:pt x="767715" y="241935"/>
                </a:lnTo>
                <a:cubicBezTo>
                  <a:pt x="768668" y="240983"/>
                  <a:pt x="768668" y="240030"/>
                  <a:pt x="768668" y="239078"/>
                </a:cubicBezTo>
                <a:cubicBezTo>
                  <a:pt x="771525" y="240030"/>
                  <a:pt x="773430" y="240030"/>
                  <a:pt x="773430" y="239078"/>
                </a:cubicBezTo>
                <a:close/>
                <a:moveTo>
                  <a:pt x="765810" y="233363"/>
                </a:moveTo>
                <a:cubicBezTo>
                  <a:pt x="765810" y="233363"/>
                  <a:pt x="766763" y="232410"/>
                  <a:pt x="766763" y="231458"/>
                </a:cubicBezTo>
                <a:cubicBezTo>
                  <a:pt x="768668" y="231458"/>
                  <a:pt x="769620" y="232410"/>
                  <a:pt x="770573" y="233363"/>
                </a:cubicBezTo>
                <a:cubicBezTo>
                  <a:pt x="767715" y="233363"/>
                  <a:pt x="767715" y="232410"/>
                  <a:pt x="765810" y="233363"/>
                </a:cubicBezTo>
                <a:close/>
                <a:moveTo>
                  <a:pt x="770573" y="228600"/>
                </a:moveTo>
                <a:cubicBezTo>
                  <a:pt x="768668" y="231458"/>
                  <a:pt x="760095" y="229553"/>
                  <a:pt x="755333" y="230505"/>
                </a:cubicBezTo>
                <a:cubicBezTo>
                  <a:pt x="760095" y="228600"/>
                  <a:pt x="766763" y="230505"/>
                  <a:pt x="770573" y="228600"/>
                </a:cubicBezTo>
                <a:close/>
                <a:moveTo>
                  <a:pt x="762953" y="243840"/>
                </a:moveTo>
                <a:cubicBezTo>
                  <a:pt x="759143" y="245745"/>
                  <a:pt x="757238" y="245745"/>
                  <a:pt x="751523" y="244793"/>
                </a:cubicBezTo>
                <a:cubicBezTo>
                  <a:pt x="752475" y="241935"/>
                  <a:pt x="757238" y="246698"/>
                  <a:pt x="757238" y="242888"/>
                </a:cubicBezTo>
                <a:cubicBezTo>
                  <a:pt x="760095" y="244793"/>
                  <a:pt x="760095" y="244793"/>
                  <a:pt x="762953" y="243840"/>
                </a:cubicBezTo>
                <a:close/>
                <a:moveTo>
                  <a:pt x="759143" y="225743"/>
                </a:moveTo>
                <a:cubicBezTo>
                  <a:pt x="758190" y="226695"/>
                  <a:pt x="758190" y="226695"/>
                  <a:pt x="758190" y="227648"/>
                </a:cubicBezTo>
                <a:cubicBezTo>
                  <a:pt x="757238" y="227648"/>
                  <a:pt x="755333" y="227648"/>
                  <a:pt x="755333" y="228600"/>
                </a:cubicBezTo>
                <a:cubicBezTo>
                  <a:pt x="752475" y="227648"/>
                  <a:pt x="758190" y="226695"/>
                  <a:pt x="759143" y="225743"/>
                </a:cubicBezTo>
                <a:close/>
                <a:moveTo>
                  <a:pt x="759143" y="231458"/>
                </a:moveTo>
                <a:cubicBezTo>
                  <a:pt x="759143" y="233363"/>
                  <a:pt x="755333" y="232410"/>
                  <a:pt x="754380" y="233363"/>
                </a:cubicBezTo>
                <a:cubicBezTo>
                  <a:pt x="753428" y="231458"/>
                  <a:pt x="756285" y="231458"/>
                  <a:pt x="759143" y="231458"/>
                </a:cubicBezTo>
                <a:close/>
                <a:moveTo>
                  <a:pt x="748665" y="241935"/>
                </a:moveTo>
                <a:cubicBezTo>
                  <a:pt x="750570" y="240983"/>
                  <a:pt x="751523" y="240030"/>
                  <a:pt x="752475" y="238125"/>
                </a:cubicBezTo>
                <a:lnTo>
                  <a:pt x="754380" y="238125"/>
                </a:lnTo>
                <a:cubicBezTo>
                  <a:pt x="752475" y="239078"/>
                  <a:pt x="753428" y="241935"/>
                  <a:pt x="752475" y="243840"/>
                </a:cubicBezTo>
                <a:cubicBezTo>
                  <a:pt x="750570" y="240983"/>
                  <a:pt x="748665" y="243840"/>
                  <a:pt x="743903" y="243840"/>
                </a:cubicBezTo>
                <a:cubicBezTo>
                  <a:pt x="744855" y="241935"/>
                  <a:pt x="747713" y="240030"/>
                  <a:pt x="748665" y="241935"/>
                </a:cubicBezTo>
                <a:close/>
                <a:moveTo>
                  <a:pt x="747713" y="228600"/>
                </a:moveTo>
                <a:cubicBezTo>
                  <a:pt x="746760" y="229553"/>
                  <a:pt x="742950" y="229553"/>
                  <a:pt x="743903" y="227648"/>
                </a:cubicBezTo>
                <a:cubicBezTo>
                  <a:pt x="745808" y="226695"/>
                  <a:pt x="745808" y="227648"/>
                  <a:pt x="747713" y="228600"/>
                </a:cubicBezTo>
                <a:close/>
                <a:moveTo>
                  <a:pt x="736283" y="237173"/>
                </a:moveTo>
                <a:cubicBezTo>
                  <a:pt x="736283" y="238125"/>
                  <a:pt x="733425" y="240030"/>
                  <a:pt x="737235" y="240030"/>
                </a:cubicBezTo>
                <a:cubicBezTo>
                  <a:pt x="736283" y="240983"/>
                  <a:pt x="736283" y="240983"/>
                  <a:pt x="736283" y="241935"/>
                </a:cubicBezTo>
                <a:cubicBezTo>
                  <a:pt x="733425" y="240983"/>
                  <a:pt x="733425" y="237173"/>
                  <a:pt x="731520" y="235268"/>
                </a:cubicBezTo>
                <a:cubicBezTo>
                  <a:pt x="733425" y="236220"/>
                  <a:pt x="734378" y="237173"/>
                  <a:pt x="736283" y="237173"/>
                </a:cubicBezTo>
                <a:close/>
                <a:moveTo>
                  <a:pt x="731520" y="242888"/>
                </a:moveTo>
                <a:cubicBezTo>
                  <a:pt x="731520" y="244793"/>
                  <a:pt x="727710" y="243840"/>
                  <a:pt x="725805" y="243840"/>
                </a:cubicBezTo>
                <a:cubicBezTo>
                  <a:pt x="726758" y="242888"/>
                  <a:pt x="728663" y="242888"/>
                  <a:pt x="731520" y="242888"/>
                </a:cubicBezTo>
                <a:close/>
                <a:moveTo>
                  <a:pt x="696278" y="233363"/>
                </a:moveTo>
                <a:cubicBezTo>
                  <a:pt x="698183" y="235268"/>
                  <a:pt x="700088" y="236220"/>
                  <a:pt x="702945" y="237173"/>
                </a:cubicBezTo>
                <a:cubicBezTo>
                  <a:pt x="700088" y="238125"/>
                  <a:pt x="697230" y="236220"/>
                  <a:pt x="697230" y="234315"/>
                </a:cubicBezTo>
                <a:cubicBezTo>
                  <a:pt x="696278" y="234315"/>
                  <a:pt x="696278" y="235268"/>
                  <a:pt x="694373" y="235268"/>
                </a:cubicBezTo>
                <a:cubicBezTo>
                  <a:pt x="695325" y="235268"/>
                  <a:pt x="695325" y="233363"/>
                  <a:pt x="696278" y="233363"/>
                </a:cubicBezTo>
                <a:close/>
                <a:moveTo>
                  <a:pt x="687705" y="221933"/>
                </a:moveTo>
                <a:cubicBezTo>
                  <a:pt x="689610" y="221933"/>
                  <a:pt x="690563" y="222885"/>
                  <a:pt x="692468" y="223838"/>
                </a:cubicBezTo>
                <a:cubicBezTo>
                  <a:pt x="691515" y="224790"/>
                  <a:pt x="690563" y="224790"/>
                  <a:pt x="689610" y="224790"/>
                </a:cubicBezTo>
                <a:cubicBezTo>
                  <a:pt x="689610" y="223838"/>
                  <a:pt x="688658" y="223838"/>
                  <a:pt x="687705" y="223838"/>
                </a:cubicBezTo>
                <a:cubicBezTo>
                  <a:pt x="687705" y="222885"/>
                  <a:pt x="687705" y="222885"/>
                  <a:pt x="687705" y="221933"/>
                </a:cubicBezTo>
                <a:close/>
                <a:moveTo>
                  <a:pt x="682943" y="221933"/>
                </a:moveTo>
                <a:cubicBezTo>
                  <a:pt x="682943" y="222885"/>
                  <a:pt x="681990" y="222885"/>
                  <a:pt x="682943" y="222885"/>
                </a:cubicBezTo>
                <a:cubicBezTo>
                  <a:pt x="680085" y="223838"/>
                  <a:pt x="678180" y="221933"/>
                  <a:pt x="674370" y="221933"/>
                </a:cubicBezTo>
                <a:cubicBezTo>
                  <a:pt x="672465" y="221933"/>
                  <a:pt x="675323" y="222885"/>
                  <a:pt x="673418" y="223838"/>
                </a:cubicBezTo>
                <a:cubicBezTo>
                  <a:pt x="670560" y="223838"/>
                  <a:pt x="670560" y="221933"/>
                  <a:pt x="667703" y="220980"/>
                </a:cubicBezTo>
                <a:cubicBezTo>
                  <a:pt x="672465" y="220980"/>
                  <a:pt x="678180" y="221933"/>
                  <a:pt x="682943" y="221933"/>
                </a:cubicBezTo>
                <a:close/>
                <a:moveTo>
                  <a:pt x="682943" y="227648"/>
                </a:moveTo>
                <a:cubicBezTo>
                  <a:pt x="681990" y="229553"/>
                  <a:pt x="679133" y="227648"/>
                  <a:pt x="677228" y="227648"/>
                </a:cubicBezTo>
                <a:cubicBezTo>
                  <a:pt x="678180" y="224790"/>
                  <a:pt x="681038" y="228600"/>
                  <a:pt x="682943" y="227648"/>
                </a:cubicBezTo>
                <a:close/>
                <a:moveTo>
                  <a:pt x="663893" y="220980"/>
                </a:moveTo>
                <a:cubicBezTo>
                  <a:pt x="666750" y="221933"/>
                  <a:pt x="661035" y="222885"/>
                  <a:pt x="659130" y="221933"/>
                </a:cubicBezTo>
                <a:cubicBezTo>
                  <a:pt x="658178" y="220028"/>
                  <a:pt x="662940" y="222885"/>
                  <a:pt x="663893" y="220980"/>
                </a:cubicBezTo>
                <a:close/>
                <a:moveTo>
                  <a:pt x="650558" y="230505"/>
                </a:moveTo>
                <a:cubicBezTo>
                  <a:pt x="654368" y="228600"/>
                  <a:pt x="656273" y="232410"/>
                  <a:pt x="658178" y="233363"/>
                </a:cubicBezTo>
                <a:cubicBezTo>
                  <a:pt x="656273" y="232410"/>
                  <a:pt x="652463" y="233363"/>
                  <a:pt x="647700" y="233363"/>
                </a:cubicBezTo>
                <a:cubicBezTo>
                  <a:pt x="648653" y="232410"/>
                  <a:pt x="653415" y="232410"/>
                  <a:pt x="650558" y="230505"/>
                </a:cubicBezTo>
                <a:close/>
                <a:moveTo>
                  <a:pt x="644843" y="227648"/>
                </a:moveTo>
                <a:cubicBezTo>
                  <a:pt x="642938" y="227648"/>
                  <a:pt x="641985" y="226695"/>
                  <a:pt x="641033" y="225743"/>
                </a:cubicBezTo>
                <a:cubicBezTo>
                  <a:pt x="643890" y="225743"/>
                  <a:pt x="648653" y="226695"/>
                  <a:pt x="652463" y="226695"/>
                </a:cubicBezTo>
                <a:cubicBezTo>
                  <a:pt x="651510" y="228600"/>
                  <a:pt x="645795" y="224790"/>
                  <a:pt x="644843" y="227648"/>
                </a:cubicBezTo>
                <a:close/>
                <a:moveTo>
                  <a:pt x="651510" y="222885"/>
                </a:moveTo>
                <a:cubicBezTo>
                  <a:pt x="651510" y="221933"/>
                  <a:pt x="652463" y="221933"/>
                  <a:pt x="653415" y="220980"/>
                </a:cubicBezTo>
                <a:cubicBezTo>
                  <a:pt x="657225" y="220980"/>
                  <a:pt x="659130" y="220980"/>
                  <a:pt x="660083" y="222885"/>
                </a:cubicBezTo>
                <a:cubicBezTo>
                  <a:pt x="656273" y="222885"/>
                  <a:pt x="654368" y="222885"/>
                  <a:pt x="651510" y="222885"/>
                </a:cubicBezTo>
                <a:close/>
                <a:moveTo>
                  <a:pt x="662940" y="241935"/>
                </a:moveTo>
                <a:cubicBezTo>
                  <a:pt x="661988" y="242888"/>
                  <a:pt x="661035" y="243840"/>
                  <a:pt x="658178" y="243840"/>
                </a:cubicBezTo>
                <a:cubicBezTo>
                  <a:pt x="659130" y="242888"/>
                  <a:pt x="660083" y="240983"/>
                  <a:pt x="662940" y="241935"/>
                </a:cubicBezTo>
                <a:close/>
                <a:moveTo>
                  <a:pt x="655320" y="217170"/>
                </a:moveTo>
                <a:cubicBezTo>
                  <a:pt x="655320" y="219075"/>
                  <a:pt x="654368" y="218123"/>
                  <a:pt x="655320" y="220028"/>
                </a:cubicBezTo>
                <a:cubicBezTo>
                  <a:pt x="653415" y="220980"/>
                  <a:pt x="649605" y="220028"/>
                  <a:pt x="650558" y="221933"/>
                </a:cubicBezTo>
                <a:cubicBezTo>
                  <a:pt x="647700" y="221933"/>
                  <a:pt x="648653" y="220028"/>
                  <a:pt x="646748" y="220028"/>
                </a:cubicBezTo>
                <a:cubicBezTo>
                  <a:pt x="649605" y="219075"/>
                  <a:pt x="653415" y="220028"/>
                  <a:pt x="655320" y="217170"/>
                </a:cubicBezTo>
                <a:close/>
                <a:moveTo>
                  <a:pt x="641985" y="220028"/>
                </a:moveTo>
                <a:cubicBezTo>
                  <a:pt x="642938" y="220980"/>
                  <a:pt x="646748" y="220980"/>
                  <a:pt x="646748" y="222885"/>
                </a:cubicBezTo>
                <a:cubicBezTo>
                  <a:pt x="642938" y="220980"/>
                  <a:pt x="641033" y="222885"/>
                  <a:pt x="637223" y="221933"/>
                </a:cubicBezTo>
                <a:cubicBezTo>
                  <a:pt x="638175" y="220028"/>
                  <a:pt x="641033" y="220980"/>
                  <a:pt x="641985" y="220028"/>
                </a:cubicBezTo>
                <a:close/>
                <a:moveTo>
                  <a:pt x="626745" y="230505"/>
                </a:moveTo>
                <a:cubicBezTo>
                  <a:pt x="625793" y="231458"/>
                  <a:pt x="624840" y="232410"/>
                  <a:pt x="624840" y="233363"/>
                </a:cubicBezTo>
                <a:cubicBezTo>
                  <a:pt x="622935" y="233363"/>
                  <a:pt x="623888" y="229553"/>
                  <a:pt x="626745" y="230505"/>
                </a:cubicBezTo>
                <a:close/>
                <a:moveTo>
                  <a:pt x="610553" y="206693"/>
                </a:moveTo>
                <a:cubicBezTo>
                  <a:pt x="612458" y="205740"/>
                  <a:pt x="611505" y="203835"/>
                  <a:pt x="607695" y="204788"/>
                </a:cubicBezTo>
                <a:cubicBezTo>
                  <a:pt x="605790" y="204788"/>
                  <a:pt x="608648" y="205740"/>
                  <a:pt x="606743" y="206693"/>
                </a:cubicBezTo>
                <a:cubicBezTo>
                  <a:pt x="603885" y="205740"/>
                  <a:pt x="599123" y="206693"/>
                  <a:pt x="601028" y="207645"/>
                </a:cubicBezTo>
                <a:cubicBezTo>
                  <a:pt x="599123" y="209550"/>
                  <a:pt x="596265" y="204788"/>
                  <a:pt x="595313" y="206693"/>
                </a:cubicBezTo>
                <a:cubicBezTo>
                  <a:pt x="593408" y="204788"/>
                  <a:pt x="599123" y="203835"/>
                  <a:pt x="595313" y="201930"/>
                </a:cubicBezTo>
                <a:cubicBezTo>
                  <a:pt x="599123" y="201930"/>
                  <a:pt x="601028" y="202883"/>
                  <a:pt x="605790" y="201930"/>
                </a:cubicBezTo>
                <a:cubicBezTo>
                  <a:pt x="606743" y="203835"/>
                  <a:pt x="602933" y="202883"/>
                  <a:pt x="602933" y="203835"/>
                </a:cubicBezTo>
                <a:cubicBezTo>
                  <a:pt x="602933" y="203835"/>
                  <a:pt x="603885" y="204788"/>
                  <a:pt x="604838" y="204788"/>
                </a:cubicBezTo>
                <a:cubicBezTo>
                  <a:pt x="606743" y="203835"/>
                  <a:pt x="609600" y="201930"/>
                  <a:pt x="612458" y="203835"/>
                </a:cubicBezTo>
                <a:cubicBezTo>
                  <a:pt x="614363" y="203835"/>
                  <a:pt x="612458" y="200978"/>
                  <a:pt x="615315" y="201930"/>
                </a:cubicBezTo>
                <a:cubicBezTo>
                  <a:pt x="615315" y="204788"/>
                  <a:pt x="612458" y="205740"/>
                  <a:pt x="610553" y="206693"/>
                </a:cubicBezTo>
                <a:close/>
                <a:moveTo>
                  <a:pt x="588645" y="264795"/>
                </a:moveTo>
                <a:cubicBezTo>
                  <a:pt x="589598" y="264795"/>
                  <a:pt x="589598" y="264795"/>
                  <a:pt x="590550" y="264795"/>
                </a:cubicBezTo>
                <a:cubicBezTo>
                  <a:pt x="589598" y="264795"/>
                  <a:pt x="588645" y="265748"/>
                  <a:pt x="588645" y="265748"/>
                </a:cubicBezTo>
                <a:cubicBezTo>
                  <a:pt x="585788" y="266700"/>
                  <a:pt x="587693" y="265748"/>
                  <a:pt x="588645" y="264795"/>
                </a:cubicBezTo>
                <a:close/>
                <a:moveTo>
                  <a:pt x="595313" y="183833"/>
                </a:moveTo>
                <a:cubicBezTo>
                  <a:pt x="593408" y="186690"/>
                  <a:pt x="590550" y="180023"/>
                  <a:pt x="595313" y="180975"/>
                </a:cubicBezTo>
                <a:cubicBezTo>
                  <a:pt x="595313" y="181928"/>
                  <a:pt x="590550" y="183833"/>
                  <a:pt x="595313" y="183833"/>
                </a:cubicBezTo>
                <a:close/>
                <a:moveTo>
                  <a:pt x="590550" y="180975"/>
                </a:moveTo>
                <a:cubicBezTo>
                  <a:pt x="587693" y="180023"/>
                  <a:pt x="591503" y="179070"/>
                  <a:pt x="586740" y="180023"/>
                </a:cubicBezTo>
                <a:cubicBezTo>
                  <a:pt x="586740" y="179070"/>
                  <a:pt x="586740" y="179070"/>
                  <a:pt x="585788" y="179070"/>
                </a:cubicBezTo>
                <a:cubicBezTo>
                  <a:pt x="585788" y="178118"/>
                  <a:pt x="589598" y="179070"/>
                  <a:pt x="589598" y="177165"/>
                </a:cubicBezTo>
                <a:cubicBezTo>
                  <a:pt x="590550" y="178118"/>
                  <a:pt x="594360" y="177165"/>
                  <a:pt x="594360" y="179070"/>
                </a:cubicBezTo>
                <a:cubicBezTo>
                  <a:pt x="590550" y="178118"/>
                  <a:pt x="592455" y="180023"/>
                  <a:pt x="590550" y="180975"/>
                </a:cubicBezTo>
                <a:close/>
                <a:moveTo>
                  <a:pt x="597218" y="191453"/>
                </a:moveTo>
                <a:cubicBezTo>
                  <a:pt x="599123" y="191453"/>
                  <a:pt x="597218" y="189548"/>
                  <a:pt x="596265" y="189548"/>
                </a:cubicBezTo>
                <a:cubicBezTo>
                  <a:pt x="601980" y="190500"/>
                  <a:pt x="611505" y="187643"/>
                  <a:pt x="613410" y="191453"/>
                </a:cubicBezTo>
                <a:cubicBezTo>
                  <a:pt x="611505" y="191453"/>
                  <a:pt x="611505" y="190500"/>
                  <a:pt x="611505" y="189548"/>
                </a:cubicBezTo>
                <a:cubicBezTo>
                  <a:pt x="610553" y="191453"/>
                  <a:pt x="605790" y="192405"/>
                  <a:pt x="602933" y="193358"/>
                </a:cubicBezTo>
                <a:cubicBezTo>
                  <a:pt x="603885" y="192405"/>
                  <a:pt x="603885" y="192405"/>
                  <a:pt x="603885" y="191453"/>
                </a:cubicBezTo>
                <a:cubicBezTo>
                  <a:pt x="601028" y="192405"/>
                  <a:pt x="599123" y="193358"/>
                  <a:pt x="597218" y="191453"/>
                </a:cubicBezTo>
                <a:cubicBezTo>
                  <a:pt x="595313" y="193358"/>
                  <a:pt x="588645" y="192405"/>
                  <a:pt x="583883" y="192405"/>
                </a:cubicBezTo>
                <a:cubicBezTo>
                  <a:pt x="587693" y="192405"/>
                  <a:pt x="593408" y="189548"/>
                  <a:pt x="597218" y="191453"/>
                </a:cubicBezTo>
                <a:close/>
                <a:moveTo>
                  <a:pt x="612458" y="195263"/>
                </a:moveTo>
                <a:cubicBezTo>
                  <a:pt x="611505" y="195263"/>
                  <a:pt x="609600" y="194310"/>
                  <a:pt x="609600" y="195263"/>
                </a:cubicBezTo>
                <a:cubicBezTo>
                  <a:pt x="605790" y="194310"/>
                  <a:pt x="613410" y="193358"/>
                  <a:pt x="612458" y="195263"/>
                </a:cubicBezTo>
                <a:close/>
                <a:moveTo>
                  <a:pt x="597218" y="220980"/>
                </a:moveTo>
                <a:cubicBezTo>
                  <a:pt x="593408" y="220980"/>
                  <a:pt x="598170" y="218123"/>
                  <a:pt x="600075" y="219075"/>
                </a:cubicBezTo>
                <a:cubicBezTo>
                  <a:pt x="601980" y="220980"/>
                  <a:pt x="596265" y="219075"/>
                  <a:pt x="597218" y="220980"/>
                </a:cubicBezTo>
                <a:close/>
                <a:moveTo>
                  <a:pt x="592455" y="206693"/>
                </a:moveTo>
                <a:cubicBezTo>
                  <a:pt x="589598" y="207645"/>
                  <a:pt x="588645" y="204788"/>
                  <a:pt x="585788" y="206693"/>
                </a:cubicBezTo>
                <a:cubicBezTo>
                  <a:pt x="586740" y="204788"/>
                  <a:pt x="585788" y="203835"/>
                  <a:pt x="583883" y="202883"/>
                </a:cubicBezTo>
                <a:cubicBezTo>
                  <a:pt x="584835" y="202883"/>
                  <a:pt x="585788" y="203835"/>
                  <a:pt x="586740" y="203835"/>
                </a:cubicBezTo>
                <a:cubicBezTo>
                  <a:pt x="589598" y="201930"/>
                  <a:pt x="590550" y="202883"/>
                  <a:pt x="595313" y="202883"/>
                </a:cubicBezTo>
                <a:cubicBezTo>
                  <a:pt x="594360" y="205740"/>
                  <a:pt x="587693" y="205740"/>
                  <a:pt x="592455" y="206693"/>
                </a:cubicBezTo>
                <a:close/>
                <a:moveTo>
                  <a:pt x="583883" y="206693"/>
                </a:moveTo>
                <a:cubicBezTo>
                  <a:pt x="581978" y="207645"/>
                  <a:pt x="576263" y="207645"/>
                  <a:pt x="575310" y="205740"/>
                </a:cubicBezTo>
                <a:cubicBezTo>
                  <a:pt x="577215" y="204788"/>
                  <a:pt x="580073" y="207645"/>
                  <a:pt x="583883" y="206693"/>
                </a:cubicBezTo>
                <a:close/>
                <a:moveTo>
                  <a:pt x="575310" y="191453"/>
                </a:moveTo>
                <a:lnTo>
                  <a:pt x="581978" y="191453"/>
                </a:lnTo>
                <a:cubicBezTo>
                  <a:pt x="582930" y="193358"/>
                  <a:pt x="576263" y="193358"/>
                  <a:pt x="575310" y="191453"/>
                </a:cubicBezTo>
                <a:close/>
                <a:moveTo>
                  <a:pt x="581025" y="180023"/>
                </a:moveTo>
                <a:cubicBezTo>
                  <a:pt x="579120" y="178118"/>
                  <a:pt x="578168" y="180975"/>
                  <a:pt x="574358" y="180975"/>
                </a:cubicBezTo>
                <a:cubicBezTo>
                  <a:pt x="575310" y="178118"/>
                  <a:pt x="580073" y="178118"/>
                  <a:pt x="583883" y="178118"/>
                </a:cubicBezTo>
                <a:cubicBezTo>
                  <a:pt x="583883" y="179070"/>
                  <a:pt x="581978" y="179070"/>
                  <a:pt x="581025" y="180023"/>
                </a:cubicBezTo>
                <a:close/>
                <a:moveTo>
                  <a:pt x="575310" y="188595"/>
                </a:moveTo>
                <a:cubicBezTo>
                  <a:pt x="572453" y="189548"/>
                  <a:pt x="570548" y="189548"/>
                  <a:pt x="567690" y="189548"/>
                </a:cubicBezTo>
                <a:cubicBezTo>
                  <a:pt x="567690" y="189548"/>
                  <a:pt x="567690" y="188595"/>
                  <a:pt x="567690" y="188595"/>
                </a:cubicBezTo>
                <a:cubicBezTo>
                  <a:pt x="567690" y="188595"/>
                  <a:pt x="567690" y="188595"/>
                  <a:pt x="567690" y="188595"/>
                </a:cubicBezTo>
                <a:cubicBezTo>
                  <a:pt x="571500" y="188595"/>
                  <a:pt x="572453" y="188595"/>
                  <a:pt x="575310" y="188595"/>
                </a:cubicBezTo>
                <a:close/>
                <a:moveTo>
                  <a:pt x="566738" y="174308"/>
                </a:moveTo>
                <a:cubicBezTo>
                  <a:pt x="568643" y="173355"/>
                  <a:pt x="569595" y="173355"/>
                  <a:pt x="571500" y="172403"/>
                </a:cubicBezTo>
                <a:cubicBezTo>
                  <a:pt x="572453" y="175260"/>
                  <a:pt x="569595" y="174308"/>
                  <a:pt x="566738" y="174308"/>
                </a:cubicBezTo>
                <a:close/>
                <a:moveTo>
                  <a:pt x="572453" y="201930"/>
                </a:moveTo>
                <a:cubicBezTo>
                  <a:pt x="575310" y="201930"/>
                  <a:pt x="578168" y="201930"/>
                  <a:pt x="581025" y="202883"/>
                </a:cubicBezTo>
                <a:cubicBezTo>
                  <a:pt x="581025" y="202883"/>
                  <a:pt x="581025" y="202883"/>
                  <a:pt x="581025" y="202883"/>
                </a:cubicBezTo>
                <a:cubicBezTo>
                  <a:pt x="581025" y="202883"/>
                  <a:pt x="581025" y="202883"/>
                  <a:pt x="581025" y="202883"/>
                </a:cubicBezTo>
                <a:cubicBezTo>
                  <a:pt x="581025" y="202883"/>
                  <a:pt x="581025" y="202883"/>
                  <a:pt x="581025" y="202883"/>
                </a:cubicBezTo>
                <a:cubicBezTo>
                  <a:pt x="581025" y="203835"/>
                  <a:pt x="574358" y="204788"/>
                  <a:pt x="572453" y="202883"/>
                </a:cubicBezTo>
                <a:cubicBezTo>
                  <a:pt x="572453" y="202883"/>
                  <a:pt x="572453" y="202883"/>
                  <a:pt x="572453" y="201930"/>
                </a:cubicBezTo>
                <a:close/>
                <a:moveTo>
                  <a:pt x="587693" y="226695"/>
                </a:moveTo>
                <a:cubicBezTo>
                  <a:pt x="588645" y="225743"/>
                  <a:pt x="587693" y="228600"/>
                  <a:pt x="589598" y="229553"/>
                </a:cubicBezTo>
                <a:cubicBezTo>
                  <a:pt x="587693" y="229553"/>
                  <a:pt x="586740" y="229553"/>
                  <a:pt x="585788" y="229553"/>
                </a:cubicBezTo>
                <a:cubicBezTo>
                  <a:pt x="585788" y="229553"/>
                  <a:pt x="585788" y="228600"/>
                  <a:pt x="584835" y="228600"/>
                </a:cubicBezTo>
                <a:cubicBezTo>
                  <a:pt x="586740" y="227648"/>
                  <a:pt x="587693" y="227648"/>
                  <a:pt x="587693" y="226695"/>
                </a:cubicBezTo>
                <a:close/>
                <a:moveTo>
                  <a:pt x="597218" y="242888"/>
                </a:moveTo>
                <a:cubicBezTo>
                  <a:pt x="597218" y="242888"/>
                  <a:pt x="596265" y="241935"/>
                  <a:pt x="596265" y="241935"/>
                </a:cubicBezTo>
                <a:cubicBezTo>
                  <a:pt x="598170" y="241935"/>
                  <a:pt x="601980" y="241935"/>
                  <a:pt x="601028" y="242888"/>
                </a:cubicBezTo>
                <a:cubicBezTo>
                  <a:pt x="600075" y="241935"/>
                  <a:pt x="599123" y="242888"/>
                  <a:pt x="597218" y="242888"/>
                </a:cubicBezTo>
                <a:close/>
                <a:moveTo>
                  <a:pt x="597218" y="218123"/>
                </a:moveTo>
                <a:cubicBezTo>
                  <a:pt x="598170" y="216218"/>
                  <a:pt x="595313" y="217170"/>
                  <a:pt x="595313" y="215265"/>
                </a:cubicBezTo>
                <a:cubicBezTo>
                  <a:pt x="598170" y="215265"/>
                  <a:pt x="597218" y="218123"/>
                  <a:pt x="601028" y="217170"/>
                </a:cubicBezTo>
                <a:cubicBezTo>
                  <a:pt x="601980" y="218123"/>
                  <a:pt x="598170" y="218123"/>
                  <a:pt x="597218" y="218123"/>
                </a:cubicBezTo>
                <a:close/>
                <a:moveTo>
                  <a:pt x="596265" y="213360"/>
                </a:moveTo>
                <a:cubicBezTo>
                  <a:pt x="596265" y="212408"/>
                  <a:pt x="598170" y="212408"/>
                  <a:pt x="599123" y="212408"/>
                </a:cubicBezTo>
                <a:cubicBezTo>
                  <a:pt x="600075" y="212408"/>
                  <a:pt x="600075" y="211455"/>
                  <a:pt x="600075" y="210503"/>
                </a:cubicBezTo>
                <a:cubicBezTo>
                  <a:pt x="602933" y="209550"/>
                  <a:pt x="601980" y="211455"/>
                  <a:pt x="603885" y="211455"/>
                </a:cubicBezTo>
                <a:cubicBezTo>
                  <a:pt x="600075" y="212408"/>
                  <a:pt x="598170" y="214313"/>
                  <a:pt x="596265" y="213360"/>
                </a:cubicBezTo>
                <a:close/>
                <a:moveTo>
                  <a:pt x="630555" y="180975"/>
                </a:moveTo>
                <a:cubicBezTo>
                  <a:pt x="630555" y="181928"/>
                  <a:pt x="628650" y="181928"/>
                  <a:pt x="628650" y="182880"/>
                </a:cubicBezTo>
                <a:cubicBezTo>
                  <a:pt x="628650" y="182880"/>
                  <a:pt x="628650" y="182880"/>
                  <a:pt x="628650" y="182880"/>
                </a:cubicBezTo>
                <a:cubicBezTo>
                  <a:pt x="630555" y="182880"/>
                  <a:pt x="628650" y="180975"/>
                  <a:pt x="631508" y="181928"/>
                </a:cubicBezTo>
                <a:cubicBezTo>
                  <a:pt x="631508" y="181928"/>
                  <a:pt x="630555" y="182880"/>
                  <a:pt x="630555" y="183833"/>
                </a:cubicBezTo>
                <a:cubicBezTo>
                  <a:pt x="629603" y="183833"/>
                  <a:pt x="628650" y="183833"/>
                  <a:pt x="628650" y="182880"/>
                </a:cubicBezTo>
                <a:cubicBezTo>
                  <a:pt x="628650" y="182880"/>
                  <a:pt x="628650" y="182880"/>
                  <a:pt x="628650" y="182880"/>
                </a:cubicBezTo>
                <a:cubicBezTo>
                  <a:pt x="628650" y="182880"/>
                  <a:pt x="628650" y="182880"/>
                  <a:pt x="628650" y="182880"/>
                </a:cubicBezTo>
                <a:cubicBezTo>
                  <a:pt x="625793" y="181928"/>
                  <a:pt x="622935" y="181928"/>
                  <a:pt x="618173" y="182880"/>
                </a:cubicBezTo>
                <a:cubicBezTo>
                  <a:pt x="621030" y="180023"/>
                  <a:pt x="623888" y="180975"/>
                  <a:pt x="624840" y="178118"/>
                </a:cubicBezTo>
                <a:cubicBezTo>
                  <a:pt x="631508" y="178118"/>
                  <a:pt x="629603" y="177165"/>
                  <a:pt x="634365" y="178118"/>
                </a:cubicBezTo>
                <a:cubicBezTo>
                  <a:pt x="633413" y="180975"/>
                  <a:pt x="627698" y="178118"/>
                  <a:pt x="624840" y="179070"/>
                </a:cubicBezTo>
                <a:cubicBezTo>
                  <a:pt x="625793" y="182880"/>
                  <a:pt x="627698" y="180975"/>
                  <a:pt x="630555" y="180975"/>
                </a:cubicBezTo>
                <a:close/>
                <a:moveTo>
                  <a:pt x="621983" y="171450"/>
                </a:moveTo>
                <a:cubicBezTo>
                  <a:pt x="623888" y="169545"/>
                  <a:pt x="628650" y="168593"/>
                  <a:pt x="632460" y="167640"/>
                </a:cubicBezTo>
                <a:cubicBezTo>
                  <a:pt x="632460" y="169545"/>
                  <a:pt x="625793" y="169545"/>
                  <a:pt x="621983" y="171450"/>
                </a:cubicBezTo>
                <a:close/>
                <a:moveTo>
                  <a:pt x="631508" y="172403"/>
                </a:moveTo>
                <a:cubicBezTo>
                  <a:pt x="631508" y="174308"/>
                  <a:pt x="628650" y="173355"/>
                  <a:pt x="628650" y="175260"/>
                </a:cubicBezTo>
                <a:cubicBezTo>
                  <a:pt x="627698" y="175260"/>
                  <a:pt x="627698" y="174308"/>
                  <a:pt x="626745" y="174308"/>
                </a:cubicBezTo>
                <a:cubicBezTo>
                  <a:pt x="627698" y="173355"/>
                  <a:pt x="629603" y="173355"/>
                  <a:pt x="631508" y="172403"/>
                </a:cubicBezTo>
                <a:close/>
                <a:moveTo>
                  <a:pt x="656273" y="183833"/>
                </a:moveTo>
                <a:cubicBezTo>
                  <a:pt x="654368" y="185738"/>
                  <a:pt x="654368" y="181928"/>
                  <a:pt x="652463" y="181928"/>
                </a:cubicBezTo>
                <a:cubicBezTo>
                  <a:pt x="651510" y="181928"/>
                  <a:pt x="651510" y="182880"/>
                  <a:pt x="651510" y="183833"/>
                </a:cubicBezTo>
                <a:cubicBezTo>
                  <a:pt x="649605" y="182880"/>
                  <a:pt x="648653" y="181928"/>
                  <a:pt x="644843" y="181928"/>
                </a:cubicBezTo>
                <a:cubicBezTo>
                  <a:pt x="643890" y="182880"/>
                  <a:pt x="642938" y="183833"/>
                  <a:pt x="641985" y="183833"/>
                </a:cubicBezTo>
                <a:cubicBezTo>
                  <a:pt x="641033" y="182880"/>
                  <a:pt x="641033" y="181928"/>
                  <a:pt x="643890" y="181928"/>
                </a:cubicBezTo>
                <a:cubicBezTo>
                  <a:pt x="641033" y="179070"/>
                  <a:pt x="638175" y="182880"/>
                  <a:pt x="633413" y="181928"/>
                </a:cubicBezTo>
                <a:cubicBezTo>
                  <a:pt x="634365" y="180975"/>
                  <a:pt x="638175" y="180023"/>
                  <a:pt x="636270" y="179070"/>
                </a:cubicBezTo>
                <a:cubicBezTo>
                  <a:pt x="641033" y="177165"/>
                  <a:pt x="642938" y="179070"/>
                  <a:pt x="650558" y="179070"/>
                </a:cubicBezTo>
                <a:cubicBezTo>
                  <a:pt x="651510" y="178118"/>
                  <a:pt x="651510" y="176213"/>
                  <a:pt x="654368" y="177165"/>
                </a:cubicBezTo>
                <a:cubicBezTo>
                  <a:pt x="653415" y="178118"/>
                  <a:pt x="652463" y="178118"/>
                  <a:pt x="651510" y="178118"/>
                </a:cubicBezTo>
                <a:cubicBezTo>
                  <a:pt x="651510" y="178118"/>
                  <a:pt x="652463" y="179070"/>
                  <a:pt x="652463" y="179070"/>
                </a:cubicBezTo>
                <a:cubicBezTo>
                  <a:pt x="653415" y="177165"/>
                  <a:pt x="655320" y="179070"/>
                  <a:pt x="656273" y="177165"/>
                </a:cubicBezTo>
                <a:cubicBezTo>
                  <a:pt x="658178" y="177165"/>
                  <a:pt x="656273" y="180023"/>
                  <a:pt x="660083" y="179070"/>
                </a:cubicBezTo>
                <a:cubicBezTo>
                  <a:pt x="660083" y="181928"/>
                  <a:pt x="654368" y="182880"/>
                  <a:pt x="656273" y="183833"/>
                </a:cubicBezTo>
                <a:close/>
                <a:moveTo>
                  <a:pt x="635318" y="168593"/>
                </a:moveTo>
                <a:cubicBezTo>
                  <a:pt x="635318" y="168593"/>
                  <a:pt x="636270" y="167640"/>
                  <a:pt x="636270" y="166688"/>
                </a:cubicBezTo>
                <a:cubicBezTo>
                  <a:pt x="638175" y="167640"/>
                  <a:pt x="639128" y="167640"/>
                  <a:pt x="641033" y="166688"/>
                </a:cubicBezTo>
                <a:cubicBezTo>
                  <a:pt x="641033" y="168593"/>
                  <a:pt x="639128" y="169545"/>
                  <a:pt x="635318" y="168593"/>
                </a:cubicBezTo>
                <a:close/>
                <a:moveTo>
                  <a:pt x="641985" y="172403"/>
                </a:moveTo>
                <a:cubicBezTo>
                  <a:pt x="643890" y="170498"/>
                  <a:pt x="646748" y="173355"/>
                  <a:pt x="647700" y="174308"/>
                </a:cubicBezTo>
                <a:cubicBezTo>
                  <a:pt x="646748" y="175260"/>
                  <a:pt x="645795" y="171450"/>
                  <a:pt x="641985" y="172403"/>
                </a:cubicBezTo>
                <a:close/>
                <a:moveTo>
                  <a:pt x="657225" y="183833"/>
                </a:moveTo>
                <a:cubicBezTo>
                  <a:pt x="658178" y="182880"/>
                  <a:pt x="658178" y="181928"/>
                  <a:pt x="661035" y="181928"/>
                </a:cubicBezTo>
                <a:cubicBezTo>
                  <a:pt x="661035" y="183833"/>
                  <a:pt x="659130" y="183833"/>
                  <a:pt x="657225" y="183833"/>
                </a:cubicBezTo>
                <a:close/>
                <a:moveTo>
                  <a:pt x="661035" y="175260"/>
                </a:moveTo>
                <a:cubicBezTo>
                  <a:pt x="661988" y="175260"/>
                  <a:pt x="661988" y="176213"/>
                  <a:pt x="661988" y="176213"/>
                </a:cubicBezTo>
                <a:cubicBezTo>
                  <a:pt x="665798" y="175260"/>
                  <a:pt x="662940" y="173355"/>
                  <a:pt x="661988" y="171450"/>
                </a:cubicBezTo>
                <a:cubicBezTo>
                  <a:pt x="659130" y="173355"/>
                  <a:pt x="657225" y="171450"/>
                  <a:pt x="652463" y="171450"/>
                </a:cubicBezTo>
                <a:cubicBezTo>
                  <a:pt x="652463" y="170498"/>
                  <a:pt x="654368" y="168593"/>
                  <a:pt x="653415" y="168593"/>
                </a:cubicBezTo>
                <a:cubicBezTo>
                  <a:pt x="657225" y="167640"/>
                  <a:pt x="662940" y="168593"/>
                  <a:pt x="669608" y="167640"/>
                </a:cubicBezTo>
                <a:cubicBezTo>
                  <a:pt x="669608" y="170498"/>
                  <a:pt x="664845" y="168593"/>
                  <a:pt x="663893" y="169545"/>
                </a:cubicBezTo>
                <a:cubicBezTo>
                  <a:pt x="663893" y="170498"/>
                  <a:pt x="666750" y="169545"/>
                  <a:pt x="667703" y="170498"/>
                </a:cubicBezTo>
                <a:cubicBezTo>
                  <a:pt x="666750" y="173355"/>
                  <a:pt x="665798" y="173355"/>
                  <a:pt x="664845" y="177165"/>
                </a:cubicBezTo>
                <a:cubicBezTo>
                  <a:pt x="662940" y="177165"/>
                  <a:pt x="661988" y="177165"/>
                  <a:pt x="661988" y="178118"/>
                </a:cubicBezTo>
                <a:cubicBezTo>
                  <a:pt x="661035" y="177165"/>
                  <a:pt x="661035" y="176213"/>
                  <a:pt x="661035" y="175260"/>
                </a:cubicBezTo>
                <a:close/>
                <a:moveTo>
                  <a:pt x="661988" y="150495"/>
                </a:moveTo>
                <a:cubicBezTo>
                  <a:pt x="661035" y="151448"/>
                  <a:pt x="658178" y="151448"/>
                  <a:pt x="654368" y="151448"/>
                </a:cubicBezTo>
                <a:cubicBezTo>
                  <a:pt x="657225" y="150495"/>
                  <a:pt x="658178" y="151448"/>
                  <a:pt x="661988" y="150495"/>
                </a:cubicBezTo>
                <a:close/>
                <a:moveTo>
                  <a:pt x="660083" y="148590"/>
                </a:moveTo>
                <a:cubicBezTo>
                  <a:pt x="661988" y="145733"/>
                  <a:pt x="664845" y="148590"/>
                  <a:pt x="668655" y="147638"/>
                </a:cubicBezTo>
                <a:cubicBezTo>
                  <a:pt x="665798" y="148590"/>
                  <a:pt x="663893" y="147638"/>
                  <a:pt x="660083" y="148590"/>
                </a:cubicBezTo>
                <a:close/>
                <a:moveTo>
                  <a:pt x="661035" y="166688"/>
                </a:moveTo>
                <a:cubicBezTo>
                  <a:pt x="659130" y="168593"/>
                  <a:pt x="658178" y="165735"/>
                  <a:pt x="655320" y="166688"/>
                </a:cubicBezTo>
                <a:cubicBezTo>
                  <a:pt x="655320" y="165735"/>
                  <a:pt x="659130" y="166688"/>
                  <a:pt x="660083" y="165735"/>
                </a:cubicBezTo>
                <a:cubicBezTo>
                  <a:pt x="659130" y="165735"/>
                  <a:pt x="659130" y="166688"/>
                  <a:pt x="661035" y="166688"/>
                </a:cubicBezTo>
                <a:close/>
                <a:moveTo>
                  <a:pt x="654368" y="149543"/>
                </a:moveTo>
                <a:cubicBezTo>
                  <a:pt x="655320" y="148590"/>
                  <a:pt x="658178" y="148590"/>
                  <a:pt x="658178" y="146685"/>
                </a:cubicBezTo>
                <a:cubicBezTo>
                  <a:pt x="660083" y="147638"/>
                  <a:pt x="658178" y="150495"/>
                  <a:pt x="654368" y="149543"/>
                </a:cubicBezTo>
                <a:close/>
                <a:moveTo>
                  <a:pt x="672465" y="159068"/>
                </a:moveTo>
                <a:cubicBezTo>
                  <a:pt x="675323" y="159068"/>
                  <a:pt x="674370" y="156210"/>
                  <a:pt x="678180" y="156210"/>
                </a:cubicBezTo>
                <a:cubicBezTo>
                  <a:pt x="676275" y="157163"/>
                  <a:pt x="675323" y="159068"/>
                  <a:pt x="672465" y="159068"/>
                </a:cubicBezTo>
                <a:close/>
                <a:moveTo>
                  <a:pt x="681038" y="163830"/>
                </a:moveTo>
                <a:cubicBezTo>
                  <a:pt x="680085" y="165735"/>
                  <a:pt x="678180" y="162878"/>
                  <a:pt x="674370" y="164783"/>
                </a:cubicBezTo>
                <a:cubicBezTo>
                  <a:pt x="675323" y="163830"/>
                  <a:pt x="679133" y="162878"/>
                  <a:pt x="681038" y="163830"/>
                </a:cubicBezTo>
                <a:close/>
                <a:moveTo>
                  <a:pt x="675323" y="165735"/>
                </a:moveTo>
                <a:cubicBezTo>
                  <a:pt x="674370" y="166688"/>
                  <a:pt x="673418" y="168593"/>
                  <a:pt x="671513" y="168593"/>
                </a:cubicBezTo>
                <a:cubicBezTo>
                  <a:pt x="672465" y="167640"/>
                  <a:pt x="672465" y="165735"/>
                  <a:pt x="675323" y="165735"/>
                </a:cubicBezTo>
                <a:close/>
                <a:moveTo>
                  <a:pt x="676275" y="170498"/>
                </a:moveTo>
                <a:cubicBezTo>
                  <a:pt x="676275" y="172403"/>
                  <a:pt x="673418" y="171450"/>
                  <a:pt x="674370" y="173355"/>
                </a:cubicBezTo>
                <a:cubicBezTo>
                  <a:pt x="672465" y="173355"/>
                  <a:pt x="671513" y="171450"/>
                  <a:pt x="668655" y="172403"/>
                </a:cubicBezTo>
                <a:cubicBezTo>
                  <a:pt x="669608" y="170498"/>
                  <a:pt x="674370" y="171450"/>
                  <a:pt x="676275" y="170498"/>
                </a:cubicBezTo>
                <a:close/>
                <a:moveTo>
                  <a:pt x="677228" y="173355"/>
                </a:moveTo>
                <a:cubicBezTo>
                  <a:pt x="677228" y="175260"/>
                  <a:pt x="673418" y="174308"/>
                  <a:pt x="674370" y="176213"/>
                </a:cubicBezTo>
                <a:cubicBezTo>
                  <a:pt x="673418" y="176213"/>
                  <a:pt x="672465" y="176213"/>
                  <a:pt x="671513" y="177165"/>
                </a:cubicBezTo>
                <a:cubicBezTo>
                  <a:pt x="671513" y="176213"/>
                  <a:pt x="674370" y="173355"/>
                  <a:pt x="677228" y="173355"/>
                </a:cubicBezTo>
                <a:close/>
                <a:moveTo>
                  <a:pt x="676275" y="184785"/>
                </a:moveTo>
                <a:cubicBezTo>
                  <a:pt x="676275" y="183833"/>
                  <a:pt x="679133" y="183833"/>
                  <a:pt x="681038" y="182880"/>
                </a:cubicBezTo>
                <a:cubicBezTo>
                  <a:pt x="681038" y="185738"/>
                  <a:pt x="678180" y="183833"/>
                  <a:pt x="676275" y="184785"/>
                </a:cubicBezTo>
                <a:close/>
                <a:moveTo>
                  <a:pt x="684848" y="182880"/>
                </a:moveTo>
                <a:cubicBezTo>
                  <a:pt x="681990" y="181928"/>
                  <a:pt x="681038" y="183833"/>
                  <a:pt x="677228" y="180975"/>
                </a:cubicBezTo>
                <a:cubicBezTo>
                  <a:pt x="671513" y="181928"/>
                  <a:pt x="670560" y="184785"/>
                  <a:pt x="666750" y="181928"/>
                </a:cubicBezTo>
                <a:cubicBezTo>
                  <a:pt x="665798" y="182880"/>
                  <a:pt x="668655" y="184785"/>
                  <a:pt x="668655" y="185738"/>
                </a:cubicBezTo>
                <a:cubicBezTo>
                  <a:pt x="665798" y="184785"/>
                  <a:pt x="665798" y="180975"/>
                  <a:pt x="661988" y="180975"/>
                </a:cubicBezTo>
                <a:cubicBezTo>
                  <a:pt x="662940" y="180023"/>
                  <a:pt x="661035" y="180023"/>
                  <a:pt x="662940" y="179070"/>
                </a:cubicBezTo>
                <a:cubicBezTo>
                  <a:pt x="664845" y="180023"/>
                  <a:pt x="670560" y="180975"/>
                  <a:pt x="670560" y="178118"/>
                </a:cubicBezTo>
                <a:cubicBezTo>
                  <a:pt x="674370" y="178118"/>
                  <a:pt x="675323" y="180975"/>
                  <a:pt x="680085" y="180975"/>
                </a:cubicBezTo>
                <a:cubicBezTo>
                  <a:pt x="681038" y="180023"/>
                  <a:pt x="678180" y="179070"/>
                  <a:pt x="677228" y="180023"/>
                </a:cubicBezTo>
                <a:cubicBezTo>
                  <a:pt x="673418" y="179070"/>
                  <a:pt x="682943" y="178118"/>
                  <a:pt x="678180" y="178118"/>
                </a:cubicBezTo>
                <a:cubicBezTo>
                  <a:pt x="678180" y="177165"/>
                  <a:pt x="680085" y="177165"/>
                  <a:pt x="681038" y="177165"/>
                </a:cubicBezTo>
                <a:cubicBezTo>
                  <a:pt x="680085" y="179070"/>
                  <a:pt x="685800" y="180975"/>
                  <a:pt x="681038" y="180023"/>
                </a:cubicBezTo>
                <a:cubicBezTo>
                  <a:pt x="681038" y="181928"/>
                  <a:pt x="682943" y="180975"/>
                  <a:pt x="684848" y="180975"/>
                </a:cubicBezTo>
                <a:cubicBezTo>
                  <a:pt x="684848" y="181928"/>
                  <a:pt x="685800" y="181928"/>
                  <a:pt x="686753" y="181928"/>
                </a:cubicBezTo>
                <a:cubicBezTo>
                  <a:pt x="685800" y="181928"/>
                  <a:pt x="684848" y="181928"/>
                  <a:pt x="684848" y="182880"/>
                </a:cubicBezTo>
                <a:close/>
                <a:moveTo>
                  <a:pt x="682943" y="176213"/>
                </a:moveTo>
                <a:cubicBezTo>
                  <a:pt x="684848" y="175260"/>
                  <a:pt x="687705" y="173355"/>
                  <a:pt x="690563" y="175260"/>
                </a:cubicBezTo>
                <a:cubicBezTo>
                  <a:pt x="687705" y="175260"/>
                  <a:pt x="684848" y="177165"/>
                  <a:pt x="682943" y="176213"/>
                </a:cubicBezTo>
                <a:close/>
                <a:moveTo>
                  <a:pt x="683895" y="173355"/>
                </a:moveTo>
                <a:cubicBezTo>
                  <a:pt x="682943" y="171450"/>
                  <a:pt x="682943" y="171450"/>
                  <a:pt x="683895" y="169545"/>
                </a:cubicBezTo>
                <a:cubicBezTo>
                  <a:pt x="682943" y="169545"/>
                  <a:pt x="679133" y="168593"/>
                  <a:pt x="680085" y="170498"/>
                </a:cubicBezTo>
                <a:cubicBezTo>
                  <a:pt x="679133" y="170498"/>
                  <a:pt x="679133" y="168593"/>
                  <a:pt x="676275" y="169545"/>
                </a:cubicBezTo>
                <a:cubicBezTo>
                  <a:pt x="677228" y="168593"/>
                  <a:pt x="681038" y="168593"/>
                  <a:pt x="681990" y="168593"/>
                </a:cubicBezTo>
                <a:cubicBezTo>
                  <a:pt x="682943" y="166688"/>
                  <a:pt x="679133" y="168593"/>
                  <a:pt x="680085" y="166688"/>
                </a:cubicBezTo>
                <a:cubicBezTo>
                  <a:pt x="681038" y="166688"/>
                  <a:pt x="681038" y="166688"/>
                  <a:pt x="681038" y="165735"/>
                </a:cubicBezTo>
                <a:lnTo>
                  <a:pt x="682943" y="165735"/>
                </a:lnTo>
                <a:cubicBezTo>
                  <a:pt x="684848" y="166688"/>
                  <a:pt x="682943" y="166688"/>
                  <a:pt x="682943" y="167640"/>
                </a:cubicBezTo>
                <a:cubicBezTo>
                  <a:pt x="685800" y="166688"/>
                  <a:pt x="689610" y="168593"/>
                  <a:pt x="690563" y="170498"/>
                </a:cubicBezTo>
                <a:cubicBezTo>
                  <a:pt x="688658" y="170498"/>
                  <a:pt x="687705" y="170498"/>
                  <a:pt x="686753" y="170498"/>
                </a:cubicBezTo>
                <a:cubicBezTo>
                  <a:pt x="685800" y="173355"/>
                  <a:pt x="690563" y="172403"/>
                  <a:pt x="691515" y="173355"/>
                </a:cubicBezTo>
                <a:cubicBezTo>
                  <a:pt x="691515" y="174308"/>
                  <a:pt x="685800" y="172403"/>
                  <a:pt x="683895" y="173355"/>
                </a:cubicBezTo>
                <a:close/>
                <a:moveTo>
                  <a:pt x="681990" y="162878"/>
                </a:moveTo>
                <a:cubicBezTo>
                  <a:pt x="683895" y="163830"/>
                  <a:pt x="685800" y="163830"/>
                  <a:pt x="685800" y="165735"/>
                </a:cubicBezTo>
                <a:cubicBezTo>
                  <a:pt x="683895" y="165735"/>
                  <a:pt x="681990" y="164783"/>
                  <a:pt x="681990" y="162878"/>
                </a:cubicBezTo>
                <a:close/>
                <a:moveTo>
                  <a:pt x="702945" y="180023"/>
                </a:moveTo>
                <a:cubicBezTo>
                  <a:pt x="701040" y="181928"/>
                  <a:pt x="696278" y="182880"/>
                  <a:pt x="695325" y="180023"/>
                </a:cubicBezTo>
                <a:cubicBezTo>
                  <a:pt x="698183" y="179070"/>
                  <a:pt x="700088" y="180023"/>
                  <a:pt x="702945" y="180023"/>
                </a:cubicBezTo>
                <a:close/>
                <a:moveTo>
                  <a:pt x="695325" y="166688"/>
                </a:moveTo>
                <a:cubicBezTo>
                  <a:pt x="698183" y="166688"/>
                  <a:pt x="694373" y="167640"/>
                  <a:pt x="695325" y="169545"/>
                </a:cubicBezTo>
                <a:cubicBezTo>
                  <a:pt x="693420" y="170498"/>
                  <a:pt x="690563" y="171450"/>
                  <a:pt x="690563" y="169545"/>
                </a:cubicBezTo>
                <a:cubicBezTo>
                  <a:pt x="693420" y="170498"/>
                  <a:pt x="694373" y="168593"/>
                  <a:pt x="695325" y="166688"/>
                </a:cubicBezTo>
                <a:close/>
                <a:moveTo>
                  <a:pt x="684848" y="152400"/>
                </a:moveTo>
                <a:cubicBezTo>
                  <a:pt x="685800" y="152400"/>
                  <a:pt x="684848" y="151448"/>
                  <a:pt x="683895" y="151448"/>
                </a:cubicBezTo>
                <a:cubicBezTo>
                  <a:pt x="686753" y="151448"/>
                  <a:pt x="693420" y="151448"/>
                  <a:pt x="694373" y="152400"/>
                </a:cubicBezTo>
                <a:cubicBezTo>
                  <a:pt x="692468" y="152400"/>
                  <a:pt x="692468" y="152400"/>
                  <a:pt x="692468" y="153353"/>
                </a:cubicBezTo>
                <a:cubicBezTo>
                  <a:pt x="683895" y="154305"/>
                  <a:pt x="680085" y="152400"/>
                  <a:pt x="670560" y="152400"/>
                </a:cubicBezTo>
                <a:cubicBezTo>
                  <a:pt x="670560" y="150495"/>
                  <a:pt x="674370" y="151448"/>
                  <a:pt x="676275" y="150495"/>
                </a:cubicBezTo>
                <a:cubicBezTo>
                  <a:pt x="680085" y="150495"/>
                  <a:pt x="681990" y="151448"/>
                  <a:pt x="684848" y="152400"/>
                </a:cubicBezTo>
                <a:close/>
                <a:moveTo>
                  <a:pt x="677228" y="146685"/>
                </a:moveTo>
                <a:cubicBezTo>
                  <a:pt x="678180" y="146685"/>
                  <a:pt x="678180" y="147638"/>
                  <a:pt x="678180" y="148590"/>
                </a:cubicBezTo>
                <a:cubicBezTo>
                  <a:pt x="676275" y="149543"/>
                  <a:pt x="670560" y="148590"/>
                  <a:pt x="670560" y="151448"/>
                </a:cubicBezTo>
                <a:cubicBezTo>
                  <a:pt x="667703" y="151448"/>
                  <a:pt x="665798" y="152400"/>
                  <a:pt x="664845" y="151448"/>
                </a:cubicBezTo>
                <a:cubicBezTo>
                  <a:pt x="664845" y="151448"/>
                  <a:pt x="665798" y="150495"/>
                  <a:pt x="665798" y="149543"/>
                </a:cubicBezTo>
                <a:cubicBezTo>
                  <a:pt x="666750" y="151448"/>
                  <a:pt x="672465" y="149543"/>
                  <a:pt x="668655" y="148590"/>
                </a:cubicBezTo>
                <a:cubicBezTo>
                  <a:pt x="670560" y="147638"/>
                  <a:pt x="677228" y="149543"/>
                  <a:pt x="677228" y="146685"/>
                </a:cubicBezTo>
                <a:close/>
                <a:moveTo>
                  <a:pt x="674370" y="140970"/>
                </a:moveTo>
                <a:cubicBezTo>
                  <a:pt x="672465" y="143828"/>
                  <a:pt x="667703" y="140970"/>
                  <a:pt x="664845" y="142875"/>
                </a:cubicBezTo>
                <a:cubicBezTo>
                  <a:pt x="665798" y="140970"/>
                  <a:pt x="671513" y="140970"/>
                  <a:pt x="674370" y="140970"/>
                </a:cubicBezTo>
                <a:close/>
                <a:moveTo>
                  <a:pt x="666750" y="143828"/>
                </a:moveTo>
                <a:cubicBezTo>
                  <a:pt x="668655" y="143828"/>
                  <a:pt x="666750" y="144780"/>
                  <a:pt x="666750" y="145733"/>
                </a:cubicBezTo>
                <a:cubicBezTo>
                  <a:pt x="667703" y="146685"/>
                  <a:pt x="668655" y="146685"/>
                  <a:pt x="669608" y="146685"/>
                </a:cubicBezTo>
                <a:cubicBezTo>
                  <a:pt x="667703" y="148590"/>
                  <a:pt x="666750" y="144780"/>
                  <a:pt x="663893" y="146685"/>
                </a:cubicBezTo>
                <a:cubicBezTo>
                  <a:pt x="663893" y="145733"/>
                  <a:pt x="666750" y="145733"/>
                  <a:pt x="666750" y="143828"/>
                </a:cubicBezTo>
                <a:close/>
                <a:moveTo>
                  <a:pt x="651510" y="142875"/>
                </a:moveTo>
                <a:cubicBezTo>
                  <a:pt x="655320" y="143828"/>
                  <a:pt x="657225" y="143828"/>
                  <a:pt x="661988" y="142875"/>
                </a:cubicBezTo>
                <a:cubicBezTo>
                  <a:pt x="659130" y="144780"/>
                  <a:pt x="653415" y="143828"/>
                  <a:pt x="649605" y="143828"/>
                </a:cubicBezTo>
                <a:cubicBezTo>
                  <a:pt x="648653" y="142875"/>
                  <a:pt x="653415" y="144780"/>
                  <a:pt x="651510" y="142875"/>
                </a:cubicBezTo>
                <a:close/>
                <a:moveTo>
                  <a:pt x="647700" y="167640"/>
                </a:moveTo>
                <a:cubicBezTo>
                  <a:pt x="648653" y="168593"/>
                  <a:pt x="650558" y="169545"/>
                  <a:pt x="646748" y="169545"/>
                </a:cubicBezTo>
                <a:cubicBezTo>
                  <a:pt x="647700" y="169545"/>
                  <a:pt x="647700" y="169545"/>
                  <a:pt x="647700" y="167640"/>
                </a:cubicBezTo>
                <a:cubicBezTo>
                  <a:pt x="645795" y="167640"/>
                  <a:pt x="644843" y="168593"/>
                  <a:pt x="644843" y="169545"/>
                </a:cubicBezTo>
                <a:cubicBezTo>
                  <a:pt x="641985" y="169545"/>
                  <a:pt x="645795" y="167640"/>
                  <a:pt x="647700" y="167640"/>
                </a:cubicBezTo>
                <a:close/>
                <a:moveTo>
                  <a:pt x="639128" y="141923"/>
                </a:moveTo>
                <a:cubicBezTo>
                  <a:pt x="639128" y="142875"/>
                  <a:pt x="637223" y="142875"/>
                  <a:pt x="637223" y="143828"/>
                </a:cubicBezTo>
                <a:cubicBezTo>
                  <a:pt x="640080" y="143828"/>
                  <a:pt x="639128" y="142875"/>
                  <a:pt x="640080" y="141923"/>
                </a:cubicBezTo>
                <a:cubicBezTo>
                  <a:pt x="640080" y="143828"/>
                  <a:pt x="644843" y="141923"/>
                  <a:pt x="644843" y="143828"/>
                </a:cubicBezTo>
                <a:cubicBezTo>
                  <a:pt x="641033" y="143828"/>
                  <a:pt x="639128" y="143828"/>
                  <a:pt x="638175" y="145733"/>
                </a:cubicBezTo>
                <a:cubicBezTo>
                  <a:pt x="636270" y="144780"/>
                  <a:pt x="634365" y="141923"/>
                  <a:pt x="639128" y="141923"/>
                </a:cubicBezTo>
                <a:close/>
                <a:moveTo>
                  <a:pt x="638175" y="164783"/>
                </a:moveTo>
                <a:cubicBezTo>
                  <a:pt x="640080" y="164783"/>
                  <a:pt x="641033" y="162878"/>
                  <a:pt x="641985" y="163830"/>
                </a:cubicBezTo>
                <a:cubicBezTo>
                  <a:pt x="641033" y="164783"/>
                  <a:pt x="640080" y="164783"/>
                  <a:pt x="640080" y="165735"/>
                </a:cubicBezTo>
                <a:cubicBezTo>
                  <a:pt x="639128" y="164783"/>
                  <a:pt x="637223" y="165735"/>
                  <a:pt x="636270" y="164783"/>
                </a:cubicBezTo>
                <a:cubicBezTo>
                  <a:pt x="636270" y="163830"/>
                  <a:pt x="635318" y="163830"/>
                  <a:pt x="634365" y="162878"/>
                </a:cubicBezTo>
                <a:cubicBezTo>
                  <a:pt x="636270" y="160973"/>
                  <a:pt x="637223" y="163830"/>
                  <a:pt x="638175" y="164783"/>
                </a:cubicBezTo>
                <a:close/>
                <a:moveTo>
                  <a:pt x="629603" y="141923"/>
                </a:moveTo>
                <a:cubicBezTo>
                  <a:pt x="630555" y="143828"/>
                  <a:pt x="631508" y="141923"/>
                  <a:pt x="634365" y="141923"/>
                </a:cubicBezTo>
                <a:cubicBezTo>
                  <a:pt x="634365" y="144780"/>
                  <a:pt x="631508" y="142875"/>
                  <a:pt x="628650" y="142875"/>
                </a:cubicBezTo>
                <a:lnTo>
                  <a:pt x="629603" y="141923"/>
                </a:lnTo>
                <a:cubicBezTo>
                  <a:pt x="629603" y="141923"/>
                  <a:pt x="629603" y="141923"/>
                  <a:pt x="629603" y="141923"/>
                </a:cubicBezTo>
                <a:close/>
                <a:moveTo>
                  <a:pt x="625793" y="142875"/>
                </a:moveTo>
                <a:cubicBezTo>
                  <a:pt x="624840" y="143828"/>
                  <a:pt x="621030" y="142875"/>
                  <a:pt x="621030" y="140970"/>
                </a:cubicBezTo>
                <a:cubicBezTo>
                  <a:pt x="622935" y="140970"/>
                  <a:pt x="623888" y="142875"/>
                  <a:pt x="625793" y="142875"/>
                </a:cubicBezTo>
                <a:close/>
                <a:moveTo>
                  <a:pt x="616268" y="180023"/>
                </a:moveTo>
                <a:cubicBezTo>
                  <a:pt x="618173" y="180023"/>
                  <a:pt x="619125" y="180975"/>
                  <a:pt x="619125" y="182880"/>
                </a:cubicBezTo>
                <a:cubicBezTo>
                  <a:pt x="617220" y="182880"/>
                  <a:pt x="617220" y="181928"/>
                  <a:pt x="615315" y="182880"/>
                </a:cubicBezTo>
                <a:cubicBezTo>
                  <a:pt x="616268" y="181928"/>
                  <a:pt x="616268" y="180975"/>
                  <a:pt x="616268" y="180023"/>
                </a:cubicBezTo>
                <a:close/>
                <a:moveTo>
                  <a:pt x="615315" y="189548"/>
                </a:moveTo>
                <a:cubicBezTo>
                  <a:pt x="617220" y="190500"/>
                  <a:pt x="618173" y="190500"/>
                  <a:pt x="620078" y="191453"/>
                </a:cubicBezTo>
                <a:cubicBezTo>
                  <a:pt x="616268" y="192405"/>
                  <a:pt x="617220" y="192405"/>
                  <a:pt x="619125" y="194310"/>
                </a:cubicBezTo>
                <a:cubicBezTo>
                  <a:pt x="618173" y="194310"/>
                  <a:pt x="617220" y="194310"/>
                  <a:pt x="617220" y="193358"/>
                </a:cubicBezTo>
                <a:cubicBezTo>
                  <a:pt x="616268" y="194310"/>
                  <a:pt x="615315" y="194310"/>
                  <a:pt x="614363" y="193358"/>
                </a:cubicBezTo>
                <a:cubicBezTo>
                  <a:pt x="616268" y="192405"/>
                  <a:pt x="614363" y="191453"/>
                  <a:pt x="615315" y="189548"/>
                </a:cubicBezTo>
                <a:close/>
                <a:moveTo>
                  <a:pt x="613410" y="178118"/>
                </a:moveTo>
                <a:cubicBezTo>
                  <a:pt x="614363" y="178118"/>
                  <a:pt x="613410" y="180023"/>
                  <a:pt x="615315" y="180023"/>
                </a:cubicBezTo>
                <a:cubicBezTo>
                  <a:pt x="615315" y="180975"/>
                  <a:pt x="613410" y="180975"/>
                  <a:pt x="612458" y="180975"/>
                </a:cubicBezTo>
                <a:cubicBezTo>
                  <a:pt x="612458" y="180975"/>
                  <a:pt x="612458" y="181928"/>
                  <a:pt x="613410" y="181928"/>
                </a:cubicBezTo>
                <a:cubicBezTo>
                  <a:pt x="610553" y="182880"/>
                  <a:pt x="611505" y="179070"/>
                  <a:pt x="613410" y="178118"/>
                </a:cubicBezTo>
                <a:close/>
                <a:moveTo>
                  <a:pt x="611505" y="182880"/>
                </a:moveTo>
                <a:cubicBezTo>
                  <a:pt x="611505" y="183833"/>
                  <a:pt x="607695" y="182880"/>
                  <a:pt x="606743" y="183833"/>
                </a:cubicBezTo>
                <a:cubicBezTo>
                  <a:pt x="605790" y="181928"/>
                  <a:pt x="609600" y="182880"/>
                  <a:pt x="608648" y="180975"/>
                </a:cubicBezTo>
                <a:cubicBezTo>
                  <a:pt x="610553" y="180975"/>
                  <a:pt x="609600" y="182880"/>
                  <a:pt x="611505" y="182880"/>
                </a:cubicBezTo>
                <a:close/>
                <a:moveTo>
                  <a:pt x="605790" y="172403"/>
                </a:moveTo>
                <a:cubicBezTo>
                  <a:pt x="606743" y="173355"/>
                  <a:pt x="606743" y="173355"/>
                  <a:pt x="606743" y="175260"/>
                </a:cubicBezTo>
                <a:cubicBezTo>
                  <a:pt x="604838" y="175260"/>
                  <a:pt x="604838" y="173355"/>
                  <a:pt x="602933" y="173355"/>
                </a:cubicBezTo>
                <a:cubicBezTo>
                  <a:pt x="603885" y="172403"/>
                  <a:pt x="604838" y="172403"/>
                  <a:pt x="605790" y="172403"/>
                </a:cubicBezTo>
                <a:close/>
                <a:moveTo>
                  <a:pt x="607695" y="176213"/>
                </a:moveTo>
                <a:cubicBezTo>
                  <a:pt x="608648" y="176213"/>
                  <a:pt x="608648" y="176213"/>
                  <a:pt x="607695" y="176213"/>
                </a:cubicBezTo>
                <a:cubicBezTo>
                  <a:pt x="607695" y="178118"/>
                  <a:pt x="607695" y="178118"/>
                  <a:pt x="609600" y="178118"/>
                </a:cubicBezTo>
                <a:cubicBezTo>
                  <a:pt x="610553" y="180023"/>
                  <a:pt x="607695" y="179070"/>
                  <a:pt x="607695" y="180023"/>
                </a:cubicBezTo>
                <a:cubicBezTo>
                  <a:pt x="607695" y="177165"/>
                  <a:pt x="603885" y="177165"/>
                  <a:pt x="601980" y="176213"/>
                </a:cubicBezTo>
                <a:cubicBezTo>
                  <a:pt x="604838" y="176213"/>
                  <a:pt x="606743" y="178118"/>
                  <a:pt x="607695" y="176213"/>
                </a:cubicBezTo>
                <a:close/>
                <a:moveTo>
                  <a:pt x="605790" y="181928"/>
                </a:moveTo>
                <a:cubicBezTo>
                  <a:pt x="604838" y="183833"/>
                  <a:pt x="603885" y="180975"/>
                  <a:pt x="602933" y="180975"/>
                </a:cubicBezTo>
                <a:cubicBezTo>
                  <a:pt x="601980" y="180975"/>
                  <a:pt x="601980" y="181928"/>
                  <a:pt x="601980" y="181928"/>
                </a:cubicBezTo>
                <a:cubicBezTo>
                  <a:pt x="601028" y="181928"/>
                  <a:pt x="601028" y="180975"/>
                  <a:pt x="601028" y="180023"/>
                </a:cubicBezTo>
                <a:cubicBezTo>
                  <a:pt x="604838" y="180023"/>
                  <a:pt x="603885" y="180975"/>
                  <a:pt x="605790" y="181928"/>
                </a:cubicBezTo>
                <a:close/>
                <a:moveTo>
                  <a:pt x="601028" y="179070"/>
                </a:moveTo>
                <a:cubicBezTo>
                  <a:pt x="600075" y="180975"/>
                  <a:pt x="599123" y="178118"/>
                  <a:pt x="596265" y="179070"/>
                </a:cubicBezTo>
                <a:cubicBezTo>
                  <a:pt x="596265" y="178118"/>
                  <a:pt x="597218" y="178118"/>
                  <a:pt x="597218" y="177165"/>
                </a:cubicBezTo>
                <a:cubicBezTo>
                  <a:pt x="599123" y="178118"/>
                  <a:pt x="599123" y="177165"/>
                  <a:pt x="601980" y="177165"/>
                </a:cubicBezTo>
                <a:cubicBezTo>
                  <a:pt x="601980" y="178118"/>
                  <a:pt x="601028" y="178118"/>
                  <a:pt x="599123" y="178118"/>
                </a:cubicBezTo>
                <a:lnTo>
                  <a:pt x="601028" y="179070"/>
                </a:lnTo>
                <a:close/>
                <a:moveTo>
                  <a:pt x="596265" y="173355"/>
                </a:moveTo>
                <a:lnTo>
                  <a:pt x="596265" y="174308"/>
                </a:lnTo>
                <a:cubicBezTo>
                  <a:pt x="593408" y="174308"/>
                  <a:pt x="598170" y="172403"/>
                  <a:pt x="595313" y="172403"/>
                </a:cubicBezTo>
                <a:cubicBezTo>
                  <a:pt x="593408" y="171450"/>
                  <a:pt x="598170" y="172403"/>
                  <a:pt x="599123" y="172403"/>
                </a:cubicBezTo>
                <a:cubicBezTo>
                  <a:pt x="599123" y="173355"/>
                  <a:pt x="597218" y="173355"/>
                  <a:pt x="596265" y="173355"/>
                </a:cubicBezTo>
                <a:close/>
                <a:moveTo>
                  <a:pt x="596265" y="161925"/>
                </a:moveTo>
                <a:cubicBezTo>
                  <a:pt x="595313" y="163830"/>
                  <a:pt x="593408" y="161925"/>
                  <a:pt x="590550" y="162878"/>
                </a:cubicBezTo>
                <a:cubicBezTo>
                  <a:pt x="588645" y="163830"/>
                  <a:pt x="593408" y="160973"/>
                  <a:pt x="596265" y="161925"/>
                </a:cubicBezTo>
                <a:close/>
                <a:moveTo>
                  <a:pt x="595313" y="163830"/>
                </a:moveTo>
                <a:cubicBezTo>
                  <a:pt x="597218" y="164783"/>
                  <a:pt x="595313" y="168593"/>
                  <a:pt x="596265" y="170498"/>
                </a:cubicBezTo>
                <a:cubicBezTo>
                  <a:pt x="594360" y="168593"/>
                  <a:pt x="592455" y="167640"/>
                  <a:pt x="588645" y="168593"/>
                </a:cubicBezTo>
                <a:cubicBezTo>
                  <a:pt x="590550" y="166688"/>
                  <a:pt x="594360" y="166688"/>
                  <a:pt x="595313" y="163830"/>
                </a:cubicBezTo>
                <a:close/>
                <a:moveTo>
                  <a:pt x="589598" y="170498"/>
                </a:moveTo>
                <a:cubicBezTo>
                  <a:pt x="589598" y="171450"/>
                  <a:pt x="587693" y="171450"/>
                  <a:pt x="587693" y="172403"/>
                </a:cubicBezTo>
                <a:cubicBezTo>
                  <a:pt x="585788" y="170498"/>
                  <a:pt x="581978" y="173355"/>
                  <a:pt x="580073" y="172403"/>
                </a:cubicBezTo>
                <a:cubicBezTo>
                  <a:pt x="583883" y="170498"/>
                  <a:pt x="585788" y="171450"/>
                  <a:pt x="589598" y="170498"/>
                </a:cubicBezTo>
                <a:close/>
                <a:moveTo>
                  <a:pt x="578168" y="170498"/>
                </a:moveTo>
                <a:cubicBezTo>
                  <a:pt x="575310" y="171450"/>
                  <a:pt x="578168" y="173355"/>
                  <a:pt x="581978" y="172403"/>
                </a:cubicBezTo>
                <a:cubicBezTo>
                  <a:pt x="581978" y="175260"/>
                  <a:pt x="578168" y="172403"/>
                  <a:pt x="576263" y="172403"/>
                </a:cubicBezTo>
                <a:cubicBezTo>
                  <a:pt x="580073" y="173355"/>
                  <a:pt x="575310" y="174308"/>
                  <a:pt x="573405" y="173355"/>
                </a:cubicBezTo>
                <a:cubicBezTo>
                  <a:pt x="572453" y="171450"/>
                  <a:pt x="576263" y="172403"/>
                  <a:pt x="575310" y="170498"/>
                </a:cubicBezTo>
                <a:cubicBezTo>
                  <a:pt x="572453" y="168593"/>
                  <a:pt x="567690" y="171450"/>
                  <a:pt x="564833" y="170498"/>
                </a:cubicBezTo>
                <a:cubicBezTo>
                  <a:pt x="564833" y="170498"/>
                  <a:pt x="564833" y="170498"/>
                  <a:pt x="564833" y="170498"/>
                </a:cubicBezTo>
                <a:cubicBezTo>
                  <a:pt x="566738" y="170498"/>
                  <a:pt x="568643" y="170498"/>
                  <a:pt x="570548" y="168593"/>
                </a:cubicBezTo>
                <a:cubicBezTo>
                  <a:pt x="570548" y="171450"/>
                  <a:pt x="577215" y="169545"/>
                  <a:pt x="578168" y="170498"/>
                </a:cubicBezTo>
                <a:close/>
                <a:moveTo>
                  <a:pt x="434340" y="264795"/>
                </a:moveTo>
                <a:cubicBezTo>
                  <a:pt x="435293" y="263843"/>
                  <a:pt x="439103" y="264795"/>
                  <a:pt x="441008" y="263843"/>
                </a:cubicBezTo>
                <a:cubicBezTo>
                  <a:pt x="440055" y="266700"/>
                  <a:pt x="436245" y="265748"/>
                  <a:pt x="434340" y="264795"/>
                </a:cubicBezTo>
                <a:close/>
                <a:moveTo>
                  <a:pt x="455295" y="265748"/>
                </a:moveTo>
                <a:cubicBezTo>
                  <a:pt x="453390" y="267653"/>
                  <a:pt x="450533" y="265748"/>
                  <a:pt x="448628" y="266700"/>
                </a:cubicBezTo>
                <a:cubicBezTo>
                  <a:pt x="447675" y="266700"/>
                  <a:pt x="447675" y="265748"/>
                  <a:pt x="446723" y="264795"/>
                </a:cubicBezTo>
                <a:cubicBezTo>
                  <a:pt x="445770" y="265748"/>
                  <a:pt x="443865" y="266700"/>
                  <a:pt x="441008" y="264795"/>
                </a:cubicBezTo>
                <a:cubicBezTo>
                  <a:pt x="444818" y="262890"/>
                  <a:pt x="446723" y="263843"/>
                  <a:pt x="450533" y="264795"/>
                </a:cubicBezTo>
                <a:cubicBezTo>
                  <a:pt x="447675" y="263843"/>
                  <a:pt x="467678" y="264795"/>
                  <a:pt x="455295" y="265748"/>
                </a:cubicBezTo>
                <a:close/>
                <a:moveTo>
                  <a:pt x="553403" y="267653"/>
                </a:moveTo>
                <a:cubicBezTo>
                  <a:pt x="553403" y="266700"/>
                  <a:pt x="552450" y="266700"/>
                  <a:pt x="551498" y="265748"/>
                </a:cubicBezTo>
                <a:cubicBezTo>
                  <a:pt x="555308" y="264795"/>
                  <a:pt x="563880" y="267653"/>
                  <a:pt x="568643" y="263843"/>
                </a:cubicBezTo>
                <a:cubicBezTo>
                  <a:pt x="569595" y="268605"/>
                  <a:pt x="560070" y="266700"/>
                  <a:pt x="553403" y="267653"/>
                </a:cubicBezTo>
                <a:close/>
                <a:moveTo>
                  <a:pt x="585788" y="264795"/>
                </a:moveTo>
                <a:cubicBezTo>
                  <a:pt x="585788" y="264795"/>
                  <a:pt x="585788" y="264795"/>
                  <a:pt x="585788" y="264795"/>
                </a:cubicBezTo>
                <a:cubicBezTo>
                  <a:pt x="584835" y="264795"/>
                  <a:pt x="583883" y="264795"/>
                  <a:pt x="582930" y="263843"/>
                </a:cubicBezTo>
                <a:cubicBezTo>
                  <a:pt x="583883" y="263843"/>
                  <a:pt x="584835" y="263843"/>
                  <a:pt x="585788" y="264795"/>
                </a:cubicBezTo>
                <a:close/>
                <a:moveTo>
                  <a:pt x="587693" y="267653"/>
                </a:moveTo>
                <a:cubicBezTo>
                  <a:pt x="588645" y="267653"/>
                  <a:pt x="590550" y="267653"/>
                  <a:pt x="591503" y="268605"/>
                </a:cubicBezTo>
                <a:cubicBezTo>
                  <a:pt x="591503" y="269558"/>
                  <a:pt x="588645" y="268605"/>
                  <a:pt x="587693" y="269558"/>
                </a:cubicBezTo>
                <a:cubicBezTo>
                  <a:pt x="587693" y="269558"/>
                  <a:pt x="587693" y="270510"/>
                  <a:pt x="587693" y="270510"/>
                </a:cubicBezTo>
                <a:cubicBezTo>
                  <a:pt x="586740" y="270510"/>
                  <a:pt x="585788" y="270510"/>
                  <a:pt x="584835" y="270510"/>
                </a:cubicBezTo>
                <a:cubicBezTo>
                  <a:pt x="587693" y="269558"/>
                  <a:pt x="587693" y="268605"/>
                  <a:pt x="587693" y="267653"/>
                </a:cubicBezTo>
                <a:close/>
                <a:moveTo>
                  <a:pt x="593408" y="264795"/>
                </a:moveTo>
                <a:cubicBezTo>
                  <a:pt x="593408" y="264795"/>
                  <a:pt x="593408" y="263843"/>
                  <a:pt x="593408" y="263843"/>
                </a:cubicBezTo>
                <a:cubicBezTo>
                  <a:pt x="591503" y="263843"/>
                  <a:pt x="588645" y="263843"/>
                  <a:pt x="587693" y="263843"/>
                </a:cubicBezTo>
                <a:cubicBezTo>
                  <a:pt x="588645" y="262890"/>
                  <a:pt x="590550" y="262890"/>
                  <a:pt x="592455" y="262890"/>
                </a:cubicBezTo>
                <a:cubicBezTo>
                  <a:pt x="594360" y="263843"/>
                  <a:pt x="598170" y="263843"/>
                  <a:pt x="601028" y="264795"/>
                </a:cubicBezTo>
                <a:cubicBezTo>
                  <a:pt x="599123" y="265748"/>
                  <a:pt x="596265" y="264795"/>
                  <a:pt x="593408" y="264795"/>
                </a:cubicBezTo>
                <a:close/>
                <a:moveTo>
                  <a:pt x="598170" y="278130"/>
                </a:moveTo>
                <a:cubicBezTo>
                  <a:pt x="599123" y="277178"/>
                  <a:pt x="604838" y="278130"/>
                  <a:pt x="604838" y="280035"/>
                </a:cubicBezTo>
                <a:cubicBezTo>
                  <a:pt x="601980" y="280035"/>
                  <a:pt x="601028" y="278130"/>
                  <a:pt x="598170" y="278130"/>
                </a:cubicBezTo>
                <a:close/>
                <a:moveTo>
                  <a:pt x="604838" y="262890"/>
                </a:moveTo>
                <a:cubicBezTo>
                  <a:pt x="607695" y="264795"/>
                  <a:pt x="610553" y="264795"/>
                  <a:pt x="613410" y="264795"/>
                </a:cubicBezTo>
                <a:cubicBezTo>
                  <a:pt x="614363" y="265748"/>
                  <a:pt x="608648" y="264795"/>
                  <a:pt x="611505" y="265748"/>
                </a:cubicBezTo>
                <a:cubicBezTo>
                  <a:pt x="610553" y="266700"/>
                  <a:pt x="606743" y="264795"/>
                  <a:pt x="604838" y="264795"/>
                </a:cubicBezTo>
                <a:cubicBezTo>
                  <a:pt x="606743" y="263843"/>
                  <a:pt x="604838" y="264795"/>
                  <a:pt x="604838" y="262890"/>
                </a:cubicBezTo>
                <a:close/>
                <a:moveTo>
                  <a:pt x="606743" y="281940"/>
                </a:moveTo>
                <a:cubicBezTo>
                  <a:pt x="607695" y="280988"/>
                  <a:pt x="609600" y="280988"/>
                  <a:pt x="610553" y="280988"/>
                </a:cubicBezTo>
                <a:cubicBezTo>
                  <a:pt x="611505" y="281940"/>
                  <a:pt x="613410" y="282893"/>
                  <a:pt x="613410" y="283845"/>
                </a:cubicBezTo>
                <a:cubicBezTo>
                  <a:pt x="609600" y="283845"/>
                  <a:pt x="609600" y="281940"/>
                  <a:pt x="606743" y="281940"/>
                </a:cubicBezTo>
                <a:close/>
                <a:moveTo>
                  <a:pt x="618173" y="279083"/>
                </a:moveTo>
                <a:cubicBezTo>
                  <a:pt x="615315" y="280035"/>
                  <a:pt x="615315" y="279083"/>
                  <a:pt x="614363" y="278130"/>
                </a:cubicBezTo>
                <a:cubicBezTo>
                  <a:pt x="614363" y="276225"/>
                  <a:pt x="619125" y="277178"/>
                  <a:pt x="618173" y="279083"/>
                </a:cubicBezTo>
                <a:close/>
                <a:moveTo>
                  <a:pt x="614363" y="267653"/>
                </a:moveTo>
                <a:cubicBezTo>
                  <a:pt x="612458" y="268605"/>
                  <a:pt x="608648" y="268605"/>
                  <a:pt x="605790" y="269558"/>
                </a:cubicBezTo>
                <a:cubicBezTo>
                  <a:pt x="605790" y="267653"/>
                  <a:pt x="611505" y="267653"/>
                  <a:pt x="614363" y="267653"/>
                </a:cubicBezTo>
                <a:close/>
                <a:moveTo>
                  <a:pt x="610553" y="262890"/>
                </a:moveTo>
                <a:cubicBezTo>
                  <a:pt x="610553" y="261938"/>
                  <a:pt x="614363" y="262890"/>
                  <a:pt x="615315" y="261938"/>
                </a:cubicBezTo>
                <a:cubicBezTo>
                  <a:pt x="615315" y="264795"/>
                  <a:pt x="612458" y="262890"/>
                  <a:pt x="610553" y="262890"/>
                </a:cubicBezTo>
                <a:close/>
                <a:moveTo>
                  <a:pt x="618173" y="248603"/>
                </a:moveTo>
                <a:cubicBezTo>
                  <a:pt x="621030" y="248603"/>
                  <a:pt x="624840" y="248603"/>
                  <a:pt x="625793" y="250508"/>
                </a:cubicBezTo>
                <a:cubicBezTo>
                  <a:pt x="626745" y="250508"/>
                  <a:pt x="624840" y="248603"/>
                  <a:pt x="627698" y="248603"/>
                </a:cubicBezTo>
                <a:cubicBezTo>
                  <a:pt x="627698" y="249555"/>
                  <a:pt x="627698" y="249555"/>
                  <a:pt x="628650" y="249555"/>
                </a:cubicBezTo>
                <a:cubicBezTo>
                  <a:pt x="628650" y="250508"/>
                  <a:pt x="624840" y="250508"/>
                  <a:pt x="627698" y="251460"/>
                </a:cubicBezTo>
                <a:cubicBezTo>
                  <a:pt x="626745" y="251460"/>
                  <a:pt x="620078" y="250508"/>
                  <a:pt x="618173" y="248603"/>
                </a:cubicBezTo>
                <a:close/>
                <a:moveTo>
                  <a:pt x="624840" y="253365"/>
                </a:moveTo>
                <a:cubicBezTo>
                  <a:pt x="626745" y="252413"/>
                  <a:pt x="628650" y="253365"/>
                  <a:pt x="630555" y="252413"/>
                </a:cubicBezTo>
                <a:cubicBezTo>
                  <a:pt x="629603" y="253365"/>
                  <a:pt x="626745" y="254318"/>
                  <a:pt x="624840" y="253365"/>
                </a:cubicBezTo>
                <a:close/>
                <a:moveTo>
                  <a:pt x="645795" y="254318"/>
                </a:moveTo>
                <a:cubicBezTo>
                  <a:pt x="643890" y="254318"/>
                  <a:pt x="644843" y="251460"/>
                  <a:pt x="641033" y="252413"/>
                </a:cubicBezTo>
                <a:cubicBezTo>
                  <a:pt x="641033" y="249555"/>
                  <a:pt x="648653" y="253365"/>
                  <a:pt x="645795" y="254318"/>
                </a:cubicBezTo>
                <a:close/>
                <a:moveTo>
                  <a:pt x="663893" y="258128"/>
                </a:moveTo>
                <a:cubicBezTo>
                  <a:pt x="666750" y="258128"/>
                  <a:pt x="664845" y="261938"/>
                  <a:pt x="665798" y="263843"/>
                </a:cubicBezTo>
                <a:cubicBezTo>
                  <a:pt x="661035" y="263843"/>
                  <a:pt x="664845" y="259080"/>
                  <a:pt x="663893" y="258128"/>
                </a:cubicBezTo>
                <a:close/>
                <a:moveTo>
                  <a:pt x="666750" y="256223"/>
                </a:moveTo>
                <a:cubicBezTo>
                  <a:pt x="663893" y="256223"/>
                  <a:pt x="662940" y="257175"/>
                  <a:pt x="661035" y="256223"/>
                </a:cubicBezTo>
                <a:cubicBezTo>
                  <a:pt x="659130" y="254318"/>
                  <a:pt x="668655" y="256223"/>
                  <a:pt x="666750" y="256223"/>
                </a:cubicBezTo>
                <a:close/>
                <a:moveTo>
                  <a:pt x="663893" y="252413"/>
                </a:moveTo>
                <a:cubicBezTo>
                  <a:pt x="665798" y="252413"/>
                  <a:pt x="666750" y="253365"/>
                  <a:pt x="667703" y="253365"/>
                </a:cubicBezTo>
                <a:cubicBezTo>
                  <a:pt x="667703" y="254318"/>
                  <a:pt x="662940" y="254318"/>
                  <a:pt x="663893" y="252413"/>
                </a:cubicBezTo>
                <a:close/>
                <a:moveTo>
                  <a:pt x="673418" y="262890"/>
                </a:moveTo>
                <a:cubicBezTo>
                  <a:pt x="670560" y="262890"/>
                  <a:pt x="671513" y="260985"/>
                  <a:pt x="668655" y="260985"/>
                </a:cubicBezTo>
                <a:cubicBezTo>
                  <a:pt x="669608" y="260033"/>
                  <a:pt x="670560" y="260033"/>
                  <a:pt x="670560" y="259080"/>
                </a:cubicBezTo>
                <a:cubicBezTo>
                  <a:pt x="672465" y="259080"/>
                  <a:pt x="670560" y="260985"/>
                  <a:pt x="670560" y="260985"/>
                </a:cubicBezTo>
                <a:cubicBezTo>
                  <a:pt x="672465" y="260985"/>
                  <a:pt x="673418" y="260033"/>
                  <a:pt x="672465" y="259080"/>
                </a:cubicBezTo>
                <a:cubicBezTo>
                  <a:pt x="674370" y="260985"/>
                  <a:pt x="673418" y="261938"/>
                  <a:pt x="673418" y="262890"/>
                </a:cubicBezTo>
                <a:close/>
                <a:moveTo>
                  <a:pt x="672465" y="254318"/>
                </a:moveTo>
                <a:cubicBezTo>
                  <a:pt x="671513" y="257175"/>
                  <a:pt x="669608" y="253365"/>
                  <a:pt x="668655" y="252413"/>
                </a:cubicBezTo>
                <a:cubicBezTo>
                  <a:pt x="669608" y="252413"/>
                  <a:pt x="670560" y="252413"/>
                  <a:pt x="671513" y="253365"/>
                </a:cubicBezTo>
                <a:cubicBezTo>
                  <a:pt x="672465" y="253365"/>
                  <a:pt x="672465" y="252413"/>
                  <a:pt x="672465" y="252413"/>
                </a:cubicBezTo>
                <a:cubicBezTo>
                  <a:pt x="673418" y="251460"/>
                  <a:pt x="672465" y="252413"/>
                  <a:pt x="672465" y="254318"/>
                </a:cubicBezTo>
                <a:cubicBezTo>
                  <a:pt x="670560" y="252413"/>
                  <a:pt x="668655" y="253365"/>
                  <a:pt x="672465" y="254318"/>
                </a:cubicBezTo>
                <a:close/>
                <a:moveTo>
                  <a:pt x="679133" y="253365"/>
                </a:moveTo>
                <a:cubicBezTo>
                  <a:pt x="677228" y="253365"/>
                  <a:pt x="676275" y="254318"/>
                  <a:pt x="674370" y="254318"/>
                </a:cubicBezTo>
                <a:cubicBezTo>
                  <a:pt x="675323" y="253365"/>
                  <a:pt x="677228" y="253365"/>
                  <a:pt x="677228" y="252413"/>
                </a:cubicBezTo>
                <a:cubicBezTo>
                  <a:pt x="679133" y="253365"/>
                  <a:pt x="680085" y="254318"/>
                  <a:pt x="681038" y="255270"/>
                </a:cubicBezTo>
                <a:cubicBezTo>
                  <a:pt x="678180" y="256223"/>
                  <a:pt x="679133" y="254318"/>
                  <a:pt x="679133" y="253365"/>
                </a:cubicBezTo>
                <a:close/>
                <a:moveTo>
                  <a:pt x="683895" y="265748"/>
                </a:moveTo>
                <a:cubicBezTo>
                  <a:pt x="681990" y="265748"/>
                  <a:pt x="682943" y="263843"/>
                  <a:pt x="680085" y="263843"/>
                </a:cubicBezTo>
                <a:cubicBezTo>
                  <a:pt x="679133" y="261938"/>
                  <a:pt x="683895" y="262890"/>
                  <a:pt x="683895" y="261938"/>
                </a:cubicBezTo>
                <a:cubicBezTo>
                  <a:pt x="685800" y="261938"/>
                  <a:pt x="682943" y="263843"/>
                  <a:pt x="681990" y="263843"/>
                </a:cubicBezTo>
                <a:cubicBezTo>
                  <a:pt x="681990" y="264795"/>
                  <a:pt x="683895" y="264795"/>
                  <a:pt x="685800" y="264795"/>
                </a:cubicBezTo>
                <a:cubicBezTo>
                  <a:pt x="685800" y="265748"/>
                  <a:pt x="683895" y="265748"/>
                  <a:pt x="683895" y="265748"/>
                </a:cubicBezTo>
                <a:close/>
                <a:moveTo>
                  <a:pt x="685800" y="260985"/>
                </a:moveTo>
                <a:cubicBezTo>
                  <a:pt x="684848" y="260985"/>
                  <a:pt x="683895" y="260033"/>
                  <a:pt x="682943" y="260985"/>
                </a:cubicBezTo>
                <a:cubicBezTo>
                  <a:pt x="681990" y="260985"/>
                  <a:pt x="681990" y="260033"/>
                  <a:pt x="682943" y="260033"/>
                </a:cubicBezTo>
                <a:cubicBezTo>
                  <a:pt x="682943" y="259080"/>
                  <a:pt x="681038" y="258128"/>
                  <a:pt x="680085" y="258128"/>
                </a:cubicBezTo>
                <a:cubicBezTo>
                  <a:pt x="681990" y="257175"/>
                  <a:pt x="682943" y="257175"/>
                  <a:pt x="685800" y="257175"/>
                </a:cubicBezTo>
                <a:cubicBezTo>
                  <a:pt x="683895" y="259080"/>
                  <a:pt x="682943" y="259080"/>
                  <a:pt x="685800" y="260985"/>
                </a:cubicBezTo>
                <a:close/>
                <a:moveTo>
                  <a:pt x="687705" y="257175"/>
                </a:moveTo>
                <a:cubicBezTo>
                  <a:pt x="685800" y="257175"/>
                  <a:pt x="685800" y="256223"/>
                  <a:pt x="683895" y="256223"/>
                </a:cubicBezTo>
                <a:cubicBezTo>
                  <a:pt x="684848" y="254318"/>
                  <a:pt x="687705" y="257175"/>
                  <a:pt x="687705" y="255270"/>
                </a:cubicBezTo>
                <a:cubicBezTo>
                  <a:pt x="691515" y="255270"/>
                  <a:pt x="686753" y="255270"/>
                  <a:pt x="687705" y="257175"/>
                </a:cubicBezTo>
                <a:close/>
                <a:moveTo>
                  <a:pt x="688658" y="253365"/>
                </a:moveTo>
                <a:cubicBezTo>
                  <a:pt x="685800" y="252413"/>
                  <a:pt x="686753" y="253365"/>
                  <a:pt x="684848" y="253365"/>
                </a:cubicBezTo>
                <a:cubicBezTo>
                  <a:pt x="685800" y="252413"/>
                  <a:pt x="687705" y="252413"/>
                  <a:pt x="689610" y="252413"/>
                </a:cubicBezTo>
                <a:cubicBezTo>
                  <a:pt x="689610" y="252413"/>
                  <a:pt x="688658" y="252413"/>
                  <a:pt x="688658" y="253365"/>
                </a:cubicBezTo>
                <a:close/>
                <a:moveTo>
                  <a:pt x="703898" y="256223"/>
                </a:moveTo>
                <a:cubicBezTo>
                  <a:pt x="703898" y="255270"/>
                  <a:pt x="705803" y="255270"/>
                  <a:pt x="706755" y="255270"/>
                </a:cubicBezTo>
                <a:cubicBezTo>
                  <a:pt x="706755" y="256223"/>
                  <a:pt x="707708" y="257175"/>
                  <a:pt x="709613" y="257175"/>
                </a:cubicBezTo>
                <a:cubicBezTo>
                  <a:pt x="709613" y="260033"/>
                  <a:pt x="705803" y="257175"/>
                  <a:pt x="703898" y="256223"/>
                </a:cubicBezTo>
                <a:close/>
                <a:moveTo>
                  <a:pt x="728663" y="257175"/>
                </a:moveTo>
                <a:lnTo>
                  <a:pt x="724853" y="257175"/>
                </a:lnTo>
                <a:cubicBezTo>
                  <a:pt x="726758" y="256223"/>
                  <a:pt x="726758" y="254318"/>
                  <a:pt x="728663" y="254318"/>
                </a:cubicBezTo>
                <a:cubicBezTo>
                  <a:pt x="728663" y="254318"/>
                  <a:pt x="728663" y="255270"/>
                  <a:pt x="728663" y="257175"/>
                </a:cubicBezTo>
                <a:close/>
                <a:moveTo>
                  <a:pt x="730568" y="255270"/>
                </a:moveTo>
                <a:cubicBezTo>
                  <a:pt x="730568" y="254318"/>
                  <a:pt x="732473" y="254318"/>
                  <a:pt x="731520" y="252413"/>
                </a:cubicBezTo>
                <a:cubicBezTo>
                  <a:pt x="733425" y="253365"/>
                  <a:pt x="732473" y="255270"/>
                  <a:pt x="736283" y="254318"/>
                </a:cubicBezTo>
                <a:cubicBezTo>
                  <a:pt x="736283" y="255270"/>
                  <a:pt x="733425" y="255270"/>
                  <a:pt x="730568" y="255270"/>
                </a:cubicBezTo>
                <a:close/>
                <a:moveTo>
                  <a:pt x="746760" y="254318"/>
                </a:moveTo>
                <a:cubicBezTo>
                  <a:pt x="746760" y="252413"/>
                  <a:pt x="751523" y="252413"/>
                  <a:pt x="753428" y="253365"/>
                </a:cubicBezTo>
                <a:cubicBezTo>
                  <a:pt x="752475" y="255270"/>
                  <a:pt x="750570" y="254318"/>
                  <a:pt x="746760" y="254318"/>
                </a:cubicBezTo>
                <a:close/>
                <a:moveTo>
                  <a:pt x="753428" y="258128"/>
                </a:moveTo>
                <a:cubicBezTo>
                  <a:pt x="751523" y="258128"/>
                  <a:pt x="750570" y="257175"/>
                  <a:pt x="749618" y="256223"/>
                </a:cubicBezTo>
                <a:lnTo>
                  <a:pt x="753428" y="256223"/>
                </a:lnTo>
                <a:cubicBezTo>
                  <a:pt x="754380" y="256223"/>
                  <a:pt x="753428" y="257175"/>
                  <a:pt x="753428" y="258128"/>
                </a:cubicBezTo>
                <a:close/>
                <a:moveTo>
                  <a:pt x="759143" y="257175"/>
                </a:moveTo>
                <a:cubicBezTo>
                  <a:pt x="757238" y="257175"/>
                  <a:pt x="757238" y="256223"/>
                  <a:pt x="755333" y="257175"/>
                </a:cubicBezTo>
                <a:cubicBezTo>
                  <a:pt x="755333" y="256223"/>
                  <a:pt x="756285" y="256223"/>
                  <a:pt x="757238" y="255270"/>
                </a:cubicBezTo>
                <a:lnTo>
                  <a:pt x="761048" y="255270"/>
                </a:lnTo>
                <a:cubicBezTo>
                  <a:pt x="761048" y="256223"/>
                  <a:pt x="759143" y="256223"/>
                  <a:pt x="758190" y="256223"/>
                </a:cubicBezTo>
                <a:cubicBezTo>
                  <a:pt x="756285" y="256223"/>
                  <a:pt x="760095" y="255270"/>
                  <a:pt x="759143" y="257175"/>
                </a:cubicBezTo>
                <a:close/>
                <a:moveTo>
                  <a:pt x="770573" y="261938"/>
                </a:moveTo>
                <a:cubicBezTo>
                  <a:pt x="768668" y="261938"/>
                  <a:pt x="768668" y="260985"/>
                  <a:pt x="766763" y="260985"/>
                </a:cubicBezTo>
                <a:cubicBezTo>
                  <a:pt x="767715" y="260033"/>
                  <a:pt x="768668" y="260033"/>
                  <a:pt x="770573" y="260033"/>
                </a:cubicBezTo>
                <a:cubicBezTo>
                  <a:pt x="771525" y="260985"/>
                  <a:pt x="770573" y="260985"/>
                  <a:pt x="770573" y="261938"/>
                </a:cubicBezTo>
                <a:close/>
                <a:moveTo>
                  <a:pt x="772478" y="260033"/>
                </a:moveTo>
                <a:cubicBezTo>
                  <a:pt x="772478" y="259080"/>
                  <a:pt x="773430" y="259080"/>
                  <a:pt x="773430" y="258128"/>
                </a:cubicBezTo>
                <a:cubicBezTo>
                  <a:pt x="775335" y="258128"/>
                  <a:pt x="778193" y="259080"/>
                  <a:pt x="779145" y="260985"/>
                </a:cubicBezTo>
                <a:cubicBezTo>
                  <a:pt x="776288" y="259080"/>
                  <a:pt x="775335" y="260033"/>
                  <a:pt x="772478" y="260033"/>
                </a:cubicBezTo>
                <a:close/>
                <a:moveTo>
                  <a:pt x="776288" y="261938"/>
                </a:moveTo>
                <a:cubicBezTo>
                  <a:pt x="777240" y="260033"/>
                  <a:pt x="779145" y="262890"/>
                  <a:pt x="779145" y="263843"/>
                </a:cubicBezTo>
                <a:cubicBezTo>
                  <a:pt x="780098" y="263843"/>
                  <a:pt x="781050" y="263843"/>
                  <a:pt x="781050" y="262890"/>
                </a:cubicBezTo>
                <a:cubicBezTo>
                  <a:pt x="782955" y="264795"/>
                  <a:pt x="776288" y="262890"/>
                  <a:pt x="776288" y="261938"/>
                </a:cubicBezTo>
                <a:close/>
                <a:moveTo>
                  <a:pt x="782003" y="258128"/>
                </a:moveTo>
                <a:lnTo>
                  <a:pt x="777240" y="256223"/>
                </a:lnTo>
                <a:cubicBezTo>
                  <a:pt x="778193" y="254318"/>
                  <a:pt x="782003" y="257175"/>
                  <a:pt x="782955" y="256223"/>
                </a:cubicBezTo>
                <a:cubicBezTo>
                  <a:pt x="785813" y="257175"/>
                  <a:pt x="781050" y="256223"/>
                  <a:pt x="782003" y="258128"/>
                </a:cubicBezTo>
                <a:close/>
                <a:moveTo>
                  <a:pt x="771525" y="254318"/>
                </a:moveTo>
                <a:cubicBezTo>
                  <a:pt x="771525" y="253365"/>
                  <a:pt x="770573" y="253365"/>
                  <a:pt x="770573" y="252413"/>
                </a:cubicBezTo>
                <a:cubicBezTo>
                  <a:pt x="772478" y="253365"/>
                  <a:pt x="773430" y="253365"/>
                  <a:pt x="775335" y="252413"/>
                </a:cubicBezTo>
                <a:cubicBezTo>
                  <a:pt x="771525" y="251460"/>
                  <a:pt x="766763" y="250508"/>
                  <a:pt x="761048" y="250508"/>
                </a:cubicBezTo>
                <a:cubicBezTo>
                  <a:pt x="761048" y="251460"/>
                  <a:pt x="762000" y="251460"/>
                  <a:pt x="762953" y="251460"/>
                </a:cubicBezTo>
                <a:cubicBezTo>
                  <a:pt x="762953" y="252413"/>
                  <a:pt x="759143" y="251460"/>
                  <a:pt x="758190" y="252413"/>
                </a:cubicBezTo>
                <a:cubicBezTo>
                  <a:pt x="758190" y="251460"/>
                  <a:pt x="760095" y="251460"/>
                  <a:pt x="760095" y="250508"/>
                </a:cubicBezTo>
                <a:cubicBezTo>
                  <a:pt x="758190" y="250508"/>
                  <a:pt x="758190" y="251460"/>
                  <a:pt x="759143" y="251460"/>
                </a:cubicBezTo>
                <a:cubicBezTo>
                  <a:pt x="754380" y="254318"/>
                  <a:pt x="748665" y="250508"/>
                  <a:pt x="745808" y="253365"/>
                </a:cubicBezTo>
                <a:cubicBezTo>
                  <a:pt x="749618" y="250508"/>
                  <a:pt x="741998" y="253365"/>
                  <a:pt x="741998" y="250508"/>
                </a:cubicBezTo>
                <a:cubicBezTo>
                  <a:pt x="730568" y="252413"/>
                  <a:pt x="718185" y="251460"/>
                  <a:pt x="706755" y="252413"/>
                </a:cubicBezTo>
                <a:cubicBezTo>
                  <a:pt x="705803" y="250508"/>
                  <a:pt x="708660" y="251460"/>
                  <a:pt x="708660" y="250508"/>
                </a:cubicBezTo>
                <a:cubicBezTo>
                  <a:pt x="702945" y="251460"/>
                  <a:pt x="699135" y="250508"/>
                  <a:pt x="692468" y="252413"/>
                </a:cubicBezTo>
                <a:cubicBezTo>
                  <a:pt x="691515" y="251460"/>
                  <a:pt x="689610" y="250508"/>
                  <a:pt x="691515" y="249555"/>
                </a:cubicBezTo>
                <a:cubicBezTo>
                  <a:pt x="688658" y="251460"/>
                  <a:pt x="686753" y="248603"/>
                  <a:pt x="683895" y="249555"/>
                </a:cubicBezTo>
                <a:cubicBezTo>
                  <a:pt x="683895" y="251460"/>
                  <a:pt x="689610" y="249555"/>
                  <a:pt x="689610" y="252413"/>
                </a:cubicBezTo>
                <a:cubicBezTo>
                  <a:pt x="686753" y="253365"/>
                  <a:pt x="683895" y="252413"/>
                  <a:pt x="683895" y="250508"/>
                </a:cubicBezTo>
                <a:cubicBezTo>
                  <a:pt x="681038" y="250508"/>
                  <a:pt x="681990" y="252413"/>
                  <a:pt x="679133" y="251460"/>
                </a:cubicBezTo>
                <a:lnTo>
                  <a:pt x="679133" y="253365"/>
                </a:lnTo>
                <a:cubicBezTo>
                  <a:pt x="679133" y="254318"/>
                  <a:pt x="678180" y="253365"/>
                  <a:pt x="678180" y="252413"/>
                </a:cubicBezTo>
                <a:cubicBezTo>
                  <a:pt x="678180" y="251460"/>
                  <a:pt x="675323" y="252413"/>
                  <a:pt x="674370" y="252413"/>
                </a:cubicBezTo>
                <a:cubicBezTo>
                  <a:pt x="675323" y="250508"/>
                  <a:pt x="678180" y="252413"/>
                  <a:pt x="679133" y="251460"/>
                </a:cubicBezTo>
                <a:cubicBezTo>
                  <a:pt x="676275" y="250508"/>
                  <a:pt x="663893" y="248603"/>
                  <a:pt x="667703" y="252413"/>
                </a:cubicBezTo>
                <a:cubicBezTo>
                  <a:pt x="666750" y="253365"/>
                  <a:pt x="665798" y="252413"/>
                  <a:pt x="662940" y="253365"/>
                </a:cubicBezTo>
                <a:cubicBezTo>
                  <a:pt x="662940" y="254318"/>
                  <a:pt x="663893" y="254318"/>
                  <a:pt x="664845" y="254318"/>
                </a:cubicBezTo>
                <a:cubicBezTo>
                  <a:pt x="661988" y="256223"/>
                  <a:pt x="660083" y="254318"/>
                  <a:pt x="655320" y="255270"/>
                </a:cubicBezTo>
                <a:cubicBezTo>
                  <a:pt x="656273" y="255270"/>
                  <a:pt x="656273" y="253365"/>
                  <a:pt x="655320" y="253365"/>
                </a:cubicBezTo>
                <a:cubicBezTo>
                  <a:pt x="655320" y="252413"/>
                  <a:pt x="661035" y="255270"/>
                  <a:pt x="661988" y="253365"/>
                </a:cubicBezTo>
                <a:cubicBezTo>
                  <a:pt x="651510" y="251460"/>
                  <a:pt x="646748" y="249555"/>
                  <a:pt x="638175" y="250508"/>
                </a:cubicBezTo>
                <a:cubicBezTo>
                  <a:pt x="638175" y="251460"/>
                  <a:pt x="640080" y="251460"/>
                  <a:pt x="641985" y="252413"/>
                </a:cubicBezTo>
                <a:cubicBezTo>
                  <a:pt x="641985" y="253365"/>
                  <a:pt x="639128" y="252413"/>
                  <a:pt x="640080" y="254318"/>
                </a:cubicBezTo>
                <a:cubicBezTo>
                  <a:pt x="638175" y="254318"/>
                  <a:pt x="638175" y="253365"/>
                  <a:pt x="639128" y="252413"/>
                </a:cubicBezTo>
                <a:cubicBezTo>
                  <a:pt x="637223" y="254318"/>
                  <a:pt x="634365" y="250508"/>
                  <a:pt x="634365" y="253365"/>
                </a:cubicBezTo>
                <a:cubicBezTo>
                  <a:pt x="632460" y="252413"/>
                  <a:pt x="631508" y="251460"/>
                  <a:pt x="630555" y="249555"/>
                </a:cubicBezTo>
                <a:cubicBezTo>
                  <a:pt x="626745" y="250508"/>
                  <a:pt x="620078" y="250508"/>
                  <a:pt x="617220" y="247650"/>
                </a:cubicBezTo>
                <a:cubicBezTo>
                  <a:pt x="615315" y="247650"/>
                  <a:pt x="615315" y="248603"/>
                  <a:pt x="613410" y="248603"/>
                </a:cubicBezTo>
                <a:cubicBezTo>
                  <a:pt x="612458" y="250508"/>
                  <a:pt x="616268" y="248603"/>
                  <a:pt x="615315" y="250508"/>
                </a:cubicBezTo>
                <a:cubicBezTo>
                  <a:pt x="612458" y="250508"/>
                  <a:pt x="613410" y="251460"/>
                  <a:pt x="611505" y="251460"/>
                </a:cubicBezTo>
                <a:cubicBezTo>
                  <a:pt x="611505" y="250508"/>
                  <a:pt x="611505" y="249555"/>
                  <a:pt x="612458" y="249555"/>
                </a:cubicBezTo>
                <a:cubicBezTo>
                  <a:pt x="611505" y="249555"/>
                  <a:pt x="605790" y="247650"/>
                  <a:pt x="605790" y="250508"/>
                </a:cubicBezTo>
                <a:lnTo>
                  <a:pt x="601028" y="250508"/>
                </a:lnTo>
                <a:cubicBezTo>
                  <a:pt x="601028" y="250508"/>
                  <a:pt x="601028" y="250508"/>
                  <a:pt x="601028" y="250508"/>
                </a:cubicBezTo>
                <a:cubicBezTo>
                  <a:pt x="601028" y="249555"/>
                  <a:pt x="601028" y="249555"/>
                  <a:pt x="601980" y="248603"/>
                </a:cubicBezTo>
                <a:cubicBezTo>
                  <a:pt x="601980" y="248603"/>
                  <a:pt x="601980" y="248603"/>
                  <a:pt x="601980" y="248603"/>
                </a:cubicBezTo>
                <a:cubicBezTo>
                  <a:pt x="604838" y="248603"/>
                  <a:pt x="607695" y="249555"/>
                  <a:pt x="606743" y="245745"/>
                </a:cubicBezTo>
                <a:cubicBezTo>
                  <a:pt x="608648" y="247650"/>
                  <a:pt x="613410" y="245745"/>
                  <a:pt x="617220" y="246698"/>
                </a:cubicBezTo>
                <a:cubicBezTo>
                  <a:pt x="611505" y="249555"/>
                  <a:pt x="629603" y="246698"/>
                  <a:pt x="631508" y="250508"/>
                </a:cubicBezTo>
                <a:cubicBezTo>
                  <a:pt x="632460" y="250508"/>
                  <a:pt x="631508" y="249555"/>
                  <a:pt x="633413" y="249555"/>
                </a:cubicBezTo>
                <a:cubicBezTo>
                  <a:pt x="633413" y="247650"/>
                  <a:pt x="627698" y="250508"/>
                  <a:pt x="628650" y="247650"/>
                </a:cubicBezTo>
                <a:cubicBezTo>
                  <a:pt x="632460" y="247650"/>
                  <a:pt x="634365" y="249555"/>
                  <a:pt x="636270" y="247650"/>
                </a:cubicBezTo>
                <a:cubicBezTo>
                  <a:pt x="637223" y="249555"/>
                  <a:pt x="641985" y="246698"/>
                  <a:pt x="641033" y="249555"/>
                </a:cubicBezTo>
                <a:cubicBezTo>
                  <a:pt x="644843" y="249555"/>
                  <a:pt x="641985" y="246698"/>
                  <a:pt x="645795" y="247650"/>
                </a:cubicBezTo>
                <a:cubicBezTo>
                  <a:pt x="644843" y="248603"/>
                  <a:pt x="642938" y="248603"/>
                  <a:pt x="646748" y="248603"/>
                </a:cubicBezTo>
                <a:cubicBezTo>
                  <a:pt x="648653" y="247650"/>
                  <a:pt x="645795" y="247650"/>
                  <a:pt x="647700" y="246698"/>
                </a:cubicBezTo>
                <a:cubicBezTo>
                  <a:pt x="648653" y="246698"/>
                  <a:pt x="648653" y="247650"/>
                  <a:pt x="650558" y="247650"/>
                </a:cubicBezTo>
                <a:cubicBezTo>
                  <a:pt x="650558" y="248603"/>
                  <a:pt x="649605" y="248603"/>
                  <a:pt x="648653" y="249555"/>
                </a:cubicBezTo>
                <a:cubicBezTo>
                  <a:pt x="652463" y="245745"/>
                  <a:pt x="668655" y="249555"/>
                  <a:pt x="667703" y="244793"/>
                </a:cubicBezTo>
                <a:cubicBezTo>
                  <a:pt x="669608" y="244793"/>
                  <a:pt x="669608" y="245745"/>
                  <a:pt x="669608" y="246698"/>
                </a:cubicBezTo>
                <a:lnTo>
                  <a:pt x="674370" y="246698"/>
                </a:lnTo>
                <a:cubicBezTo>
                  <a:pt x="675323" y="244793"/>
                  <a:pt x="670560" y="245745"/>
                  <a:pt x="670560" y="243840"/>
                </a:cubicBezTo>
                <a:cubicBezTo>
                  <a:pt x="674370" y="244793"/>
                  <a:pt x="678180" y="245745"/>
                  <a:pt x="682943" y="246698"/>
                </a:cubicBezTo>
                <a:cubicBezTo>
                  <a:pt x="681038" y="248603"/>
                  <a:pt x="686753" y="246698"/>
                  <a:pt x="682943" y="249555"/>
                </a:cubicBezTo>
                <a:cubicBezTo>
                  <a:pt x="683895" y="250508"/>
                  <a:pt x="686753" y="249555"/>
                  <a:pt x="687705" y="249555"/>
                </a:cubicBezTo>
                <a:cubicBezTo>
                  <a:pt x="685800" y="247650"/>
                  <a:pt x="685800" y="247650"/>
                  <a:pt x="683895" y="246698"/>
                </a:cubicBezTo>
                <a:cubicBezTo>
                  <a:pt x="686753" y="246698"/>
                  <a:pt x="688658" y="246698"/>
                  <a:pt x="688658" y="248603"/>
                </a:cubicBezTo>
                <a:cubicBezTo>
                  <a:pt x="691515" y="248603"/>
                  <a:pt x="691515" y="247650"/>
                  <a:pt x="693420" y="247650"/>
                </a:cubicBezTo>
                <a:cubicBezTo>
                  <a:pt x="694373" y="249555"/>
                  <a:pt x="694373" y="248603"/>
                  <a:pt x="693420" y="250508"/>
                </a:cubicBezTo>
                <a:cubicBezTo>
                  <a:pt x="695325" y="249555"/>
                  <a:pt x="697230" y="249555"/>
                  <a:pt x="700088" y="250508"/>
                </a:cubicBezTo>
                <a:lnTo>
                  <a:pt x="700088" y="248603"/>
                </a:lnTo>
                <a:cubicBezTo>
                  <a:pt x="701993" y="248603"/>
                  <a:pt x="704850" y="249555"/>
                  <a:pt x="704850" y="248603"/>
                </a:cubicBezTo>
                <a:cubicBezTo>
                  <a:pt x="706755" y="249555"/>
                  <a:pt x="704850" y="250508"/>
                  <a:pt x="701993" y="250508"/>
                </a:cubicBezTo>
                <a:cubicBezTo>
                  <a:pt x="706755" y="251460"/>
                  <a:pt x="712470" y="251460"/>
                  <a:pt x="715328" y="250508"/>
                </a:cubicBezTo>
                <a:cubicBezTo>
                  <a:pt x="716280" y="252413"/>
                  <a:pt x="713423" y="252413"/>
                  <a:pt x="711518" y="252413"/>
                </a:cubicBezTo>
                <a:cubicBezTo>
                  <a:pt x="711518" y="253365"/>
                  <a:pt x="712470" y="253365"/>
                  <a:pt x="712470" y="254318"/>
                </a:cubicBezTo>
                <a:cubicBezTo>
                  <a:pt x="715328" y="253365"/>
                  <a:pt x="721995" y="253365"/>
                  <a:pt x="721043" y="251460"/>
                </a:cubicBezTo>
                <a:cubicBezTo>
                  <a:pt x="722948" y="251460"/>
                  <a:pt x="722948" y="252413"/>
                  <a:pt x="723900" y="253365"/>
                </a:cubicBezTo>
                <a:cubicBezTo>
                  <a:pt x="724853" y="251460"/>
                  <a:pt x="732473" y="253365"/>
                  <a:pt x="732473" y="252413"/>
                </a:cubicBezTo>
                <a:cubicBezTo>
                  <a:pt x="737235" y="252413"/>
                  <a:pt x="752475" y="252413"/>
                  <a:pt x="749618" y="248603"/>
                </a:cubicBezTo>
                <a:cubicBezTo>
                  <a:pt x="753428" y="247650"/>
                  <a:pt x="752475" y="251460"/>
                  <a:pt x="749618" y="251460"/>
                </a:cubicBezTo>
                <a:cubicBezTo>
                  <a:pt x="751523" y="253365"/>
                  <a:pt x="760095" y="251460"/>
                  <a:pt x="762000" y="253365"/>
                </a:cubicBezTo>
                <a:cubicBezTo>
                  <a:pt x="762953" y="252413"/>
                  <a:pt x="763905" y="251460"/>
                  <a:pt x="765810" y="251460"/>
                </a:cubicBezTo>
                <a:cubicBezTo>
                  <a:pt x="766763" y="253365"/>
                  <a:pt x="764858" y="252413"/>
                  <a:pt x="763905" y="253365"/>
                </a:cubicBezTo>
                <a:cubicBezTo>
                  <a:pt x="769620" y="253365"/>
                  <a:pt x="780098" y="250508"/>
                  <a:pt x="785813" y="253365"/>
                </a:cubicBezTo>
                <a:cubicBezTo>
                  <a:pt x="787718" y="253365"/>
                  <a:pt x="787718" y="251460"/>
                  <a:pt x="790575" y="251460"/>
                </a:cubicBezTo>
                <a:cubicBezTo>
                  <a:pt x="790575" y="252413"/>
                  <a:pt x="794385" y="251460"/>
                  <a:pt x="793433" y="254318"/>
                </a:cubicBezTo>
                <a:cubicBezTo>
                  <a:pt x="781050" y="249555"/>
                  <a:pt x="778193" y="253365"/>
                  <a:pt x="771525" y="254318"/>
                </a:cubicBezTo>
                <a:close/>
                <a:moveTo>
                  <a:pt x="787718" y="256223"/>
                </a:moveTo>
                <a:cubicBezTo>
                  <a:pt x="787718" y="254318"/>
                  <a:pt x="784860" y="255270"/>
                  <a:pt x="785813" y="253365"/>
                </a:cubicBezTo>
                <a:cubicBezTo>
                  <a:pt x="786765" y="253365"/>
                  <a:pt x="789623" y="256223"/>
                  <a:pt x="789623" y="253365"/>
                </a:cubicBezTo>
                <a:cubicBezTo>
                  <a:pt x="791528" y="254318"/>
                  <a:pt x="790575" y="256223"/>
                  <a:pt x="787718" y="256223"/>
                </a:cubicBezTo>
                <a:close/>
                <a:moveTo>
                  <a:pt x="785813" y="264795"/>
                </a:moveTo>
                <a:cubicBezTo>
                  <a:pt x="783908" y="264795"/>
                  <a:pt x="783908" y="261938"/>
                  <a:pt x="786765" y="261938"/>
                </a:cubicBezTo>
                <a:cubicBezTo>
                  <a:pt x="786765" y="262890"/>
                  <a:pt x="784860" y="262890"/>
                  <a:pt x="785813" y="264795"/>
                </a:cubicBezTo>
                <a:close/>
                <a:moveTo>
                  <a:pt x="786765" y="264795"/>
                </a:moveTo>
                <a:cubicBezTo>
                  <a:pt x="786765" y="263843"/>
                  <a:pt x="787718" y="263843"/>
                  <a:pt x="786765" y="264795"/>
                </a:cubicBezTo>
                <a:cubicBezTo>
                  <a:pt x="788670" y="261938"/>
                  <a:pt x="789623" y="263843"/>
                  <a:pt x="790575" y="264795"/>
                </a:cubicBezTo>
                <a:cubicBezTo>
                  <a:pt x="789623" y="265748"/>
                  <a:pt x="789623" y="263843"/>
                  <a:pt x="786765" y="264795"/>
                </a:cubicBezTo>
                <a:close/>
                <a:moveTo>
                  <a:pt x="796290" y="260033"/>
                </a:moveTo>
                <a:cubicBezTo>
                  <a:pt x="794385" y="258128"/>
                  <a:pt x="787718" y="259080"/>
                  <a:pt x="784860" y="258128"/>
                </a:cubicBezTo>
                <a:cubicBezTo>
                  <a:pt x="788670" y="256223"/>
                  <a:pt x="795338" y="260033"/>
                  <a:pt x="799148" y="258128"/>
                </a:cubicBezTo>
                <a:cubicBezTo>
                  <a:pt x="799148" y="259080"/>
                  <a:pt x="799148" y="260033"/>
                  <a:pt x="796290" y="260033"/>
                </a:cubicBezTo>
                <a:close/>
                <a:moveTo>
                  <a:pt x="796290" y="256223"/>
                </a:moveTo>
                <a:cubicBezTo>
                  <a:pt x="795338" y="256223"/>
                  <a:pt x="795338" y="257175"/>
                  <a:pt x="793433" y="257175"/>
                </a:cubicBezTo>
                <a:cubicBezTo>
                  <a:pt x="792480" y="256223"/>
                  <a:pt x="794385" y="256223"/>
                  <a:pt x="796290" y="256223"/>
                </a:cubicBezTo>
                <a:cubicBezTo>
                  <a:pt x="796290" y="253365"/>
                  <a:pt x="793433" y="255270"/>
                  <a:pt x="792480" y="254318"/>
                </a:cubicBezTo>
                <a:cubicBezTo>
                  <a:pt x="791528" y="252413"/>
                  <a:pt x="794385" y="253365"/>
                  <a:pt x="795338" y="253365"/>
                </a:cubicBezTo>
                <a:cubicBezTo>
                  <a:pt x="794385" y="253365"/>
                  <a:pt x="796290" y="254318"/>
                  <a:pt x="796290" y="256223"/>
                </a:cubicBezTo>
                <a:close/>
                <a:moveTo>
                  <a:pt x="800100" y="262890"/>
                </a:moveTo>
                <a:cubicBezTo>
                  <a:pt x="799148" y="262890"/>
                  <a:pt x="799148" y="263843"/>
                  <a:pt x="799148" y="264795"/>
                </a:cubicBezTo>
                <a:cubicBezTo>
                  <a:pt x="797243" y="264795"/>
                  <a:pt x="797243" y="263843"/>
                  <a:pt x="797243" y="261938"/>
                </a:cubicBezTo>
                <a:cubicBezTo>
                  <a:pt x="800100" y="261938"/>
                  <a:pt x="800100" y="261938"/>
                  <a:pt x="802005" y="261938"/>
                </a:cubicBezTo>
                <a:cubicBezTo>
                  <a:pt x="802958" y="262890"/>
                  <a:pt x="801053" y="262890"/>
                  <a:pt x="800100" y="262890"/>
                </a:cubicBezTo>
                <a:close/>
                <a:moveTo>
                  <a:pt x="803910" y="265748"/>
                </a:moveTo>
                <a:cubicBezTo>
                  <a:pt x="802005" y="265748"/>
                  <a:pt x="803910" y="263843"/>
                  <a:pt x="803910" y="263843"/>
                </a:cubicBezTo>
                <a:cubicBezTo>
                  <a:pt x="805815" y="264795"/>
                  <a:pt x="806768" y="265748"/>
                  <a:pt x="807720" y="266700"/>
                </a:cubicBezTo>
                <a:cubicBezTo>
                  <a:pt x="805815" y="266700"/>
                  <a:pt x="804863" y="263843"/>
                  <a:pt x="803910" y="265748"/>
                </a:cubicBezTo>
                <a:close/>
                <a:moveTo>
                  <a:pt x="804863" y="261938"/>
                </a:moveTo>
                <a:lnTo>
                  <a:pt x="804863" y="260033"/>
                </a:lnTo>
                <a:cubicBezTo>
                  <a:pt x="807720" y="260033"/>
                  <a:pt x="809625" y="260033"/>
                  <a:pt x="809625" y="261938"/>
                </a:cubicBezTo>
                <a:lnTo>
                  <a:pt x="804863" y="261938"/>
                </a:lnTo>
                <a:close/>
                <a:moveTo>
                  <a:pt x="811530" y="261938"/>
                </a:moveTo>
                <a:cubicBezTo>
                  <a:pt x="813435" y="260033"/>
                  <a:pt x="816293" y="262890"/>
                  <a:pt x="816293" y="263843"/>
                </a:cubicBezTo>
                <a:cubicBezTo>
                  <a:pt x="814388" y="263843"/>
                  <a:pt x="813435" y="262890"/>
                  <a:pt x="811530" y="261938"/>
                </a:cubicBezTo>
                <a:close/>
                <a:moveTo>
                  <a:pt x="828675" y="270510"/>
                </a:moveTo>
                <a:cubicBezTo>
                  <a:pt x="827723" y="270510"/>
                  <a:pt x="825818" y="269558"/>
                  <a:pt x="825818" y="268605"/>
                </a:cubicBezTo>
                <a:cubicBezTo>
                  <a:pt x="822960" y="268605"/>
                  <a:pt x="824865" y="270510"/>
                  <a:pt x="822008" y="270510"/>
                </a:cubicBezTo>
                <a:cubicBezTo>
                  <a:pt x="822008" y="269558"/>
                  <a:pt x="822008" y="268605"/>
                  <a:pt x="822960" y="267653"/>
                </a:cubicBezTo>
                <a:cubicBezTo>
                  <a:pt x="826770" y="268605"/>
                  <a:pt x="826770" y="267653"/>
                  <a:pt x="830580" y="266700"/>
                </a:cubicBezTo>
                <a:cubicBezTo>
                  <a:pt x="830580" y="267653"/>
                  <a:pt x="829628" y="267653"/>
                  <a:pt x="828675" y="268605"/>
                </a:cubicBezTo>
                <a:cubicBezTo>
                  <a:pt x="829628" y="269558"/>
                  <a:pt x="830580" y="270510"/>
                  <a:pt x="832485" y="269558"/>
                </a:cubicBezTo>
                <a:cubicBezTo>
                  <a:pt x="833438" y="270510"/>
                  <a:pt x="828675" y="269558"/>
                  <a:pt x="828675" y="270510"/>
                </a:cubicBezTo>
                <a:close/>
                <a:moveTo>
                  <a:pt x="826770" y="256223"/>
                </a:moveTo>
                <a:cubicBezTo>
                  <a:pt x="825818" y="254318"/>
                  <a:pt x="832485" y="255270"/>
                  <a:pt x="833438" y="255270"/>
                </a:cubicBezTo>
                <a:cubicBezTo>
                  <a:pt x="831533" y="257175"/>
                  <a:pt x="828675" y="255270"/>
                  <a:pt x="826770" y="256223"/>
                </a:cubicBezTo>
                <a:close/>
                <a:moveTo>
                  <a:pt x="832485" y="269558"/>
                </a:moveTo>
                <a:cubicBezTo>
                  <a:pt x="832485" y="268605"/>
                  <a:pt x="835343" y="269558"/>
                  <a:pt x="834390" y="267653"/>
                </a:cubicBezTo>
                <a:cubicBezTo>
                  <a:pt x="833438" y="266700"/>
                  <a:pt x="830580" y="268605"/>
                  <a:pt x="830580" y="265748"/>
                </a:cubicBezTo>
                <a:cubicBezTo>
                  <a:pt x="833438" y="265748"/>
                  <a:pt x="832485" y="264795"/>
                  <a:pt x="834390" y="264795"/>
                </a:cubicBezTo>
                <a:cubicBezTo>
                  <a:pt x="834390" y="266700"/>
                  <a:pt x="838200" y="270510"/>
                  <a:pt x="832485" y="269558"/>
                </a:cubicBezTo>
                <a:close/>
                <a:moveTo>
                  <a:pt x="845820" y="252413"/>
                </a:moveTo>
                <a:cubicBezTo>
                  <a:pt x="838200" y="250508"/>
                  <a:pt x="833438" y="253365"/>
                  <a:pt x="830580" y="251460"/>
                </a:cubicBezTo>
                <a:cubicBezTo>
                  <a:pt x="829628" y="251460"/>
                  <a:pt x="829628" y="252413"/>
                  <a:pt x="829628" y="253365"/>
                </a:cubicBezTo>
                <a:cubicBezTo>
                  <a:pt x="826770" y="252413"/>
                  <a:pt x="824865" y="250508"/>
                  <a:pt x="820103" y="250508"/>
                </a:cubicBezTo>
                <a:cubicBezTo>
                  <a:pt x="820103" y="251460"/>
                  <a:pt x="822960" y="251460"/>
                  <a:pt x="824865" y="252413"/>
                </a:cubicBezTo>
                <a:cubicBezTo>
                  <a:pt x="823913" y="255270"/>
                  <a:pt x="816293" y="249555"/>
                  <a:pt x="817245" y="253365"/>
                </a:cubicBezTo>
                <a:cubicBezTo>
                  <a:pt x="816293" y="253365"/>
                  <a:pt x="815340" y="252413"/>
                  <a:pt x="815340" y="251460"/>
                </a:cubicBezTo>
                <a:cubicBezTo>
                  <a:pt x="811530" y="251460"/>
                  <a:pt x="814388" y="254318"/>
                  <a:pt x="810578" y="253365"/>
                </a:cubicBezTo>
                <a:cubicBezTo>
                  <a:pt x="810578" y="252413"/>
                  <a:pt x="813435" y="252413"/>
                  <a:pt x="811530" y="251460"/>
                </a:cubicBezTo>
                <a:cubicBezTo>
                  <a:pt x="810578" y="251460"/>
                  <a:pt x="806768" y="251460"/>
                  <a:pt x="802958" y="251460"/>
                </a:cubicBezTo>
                <a:cubicBezTo>
                  <a:pt x="802005" y="249555"/>
                  <a:pt x="800100" y="248603"/>
                  <a:pt x="797243" y="248603"/>
                </a:cubicBezTo>
                <a:cubicBezTo>
                  <a:pt x="797243" y="250508"/>
                  <a:pt x="799148" y="249555"/>
                  <a:pt x="800100" y="250508"/>
                </a:cubicBezTo>
                <a:cubicBezTo>
                  <a:pt x="798195" y="252413"/>
                  <a:pt x="794385" y="250508"/>
                  <a:pt x="791528" y="252413"/>
                </a:cubicBezTo>
                <a:cubicBezTo>
                  <a:pt x="791528" y="250508"/>
                  <a:pt x="789623" y="249555"/>
                  <a:pt x="791528" y="248603"/>
                </a:cubicBezTo>
                <a:cubicBezTo>
                  <a:pt x="794385" y="248603"/>
                  <a:pt x="790575" y="250508"/>
                  <a:pt x="795338" y="250508"/>
                </a:cubicBezTo>
                <a:cubicBezTo>
                  <a:pt x="796290" y="248603"/>
                  <a:pt x="797243" y="246698"/>
                  <a:pt x="799148" y="244793"/>
                </a:cubicBezTo>
                <a:cubicBezTo>
                  <a:pt x="800100" y="244793"/>
                  <a:pt x="801053" y="245745"/>
                  <a:pt x="801053" y="246698"/>
                </a:cubicBezTo>
                <a:cubicBezTo>
                  <a:pt x="800100" y="246698"/>
                  <a:pt x="799148" y="246698"/>
                  <a:pt x="798195" y="247650"/>
                </a:cubicBezTo>
                <a:cubicBezTo>
                  <a:pt x="807720" y="250508"/>
                  <a:pt x="821055" y="248603"/>
                  <a:pt x="829628" y="251460"/>
                </a:cubicBezTo>
                <a:cubicBezTo>
                  <a:pt x="830580" y="251460"/>
                  <a:pt x="830580" y="250508"/>
                  <a:pt x="830580" y="249555"/>
                </a:cubicBezTo>
                <a:cubicBezTo>
                  <a:pt x="832485" y="250508"/>
                  <a:pt x="834390" y="251460"/>
                  <a:pt x="837248" y="250508"/>
                </a:cubicBezTo>
                <a:cubicBezTo>
                  <a:pt x="840105" y="249555"/>
                  <a:pt x="836295" y="247650"/>
                  <a:pt x="841058" y="248603"/>
                </a:cubicBezTo>
                <a:cubicBezTo>
                  <a:pt x="840105" y="249555"/>
                  <a:pt x="840105" y="250508"/>
                  <a:pt x="840105" y="251460"/>
                </a:cubicBezTo>
                <a:cubicBezTo>
                  <a:pt x="842010" y="250508"/>
                  <a:pt x="842963" y="249555"/>
                  <a:pt x="843915" y="247650"/>
                </a:cubicBezTo>
                <a:cubicBezTo>
                  <a:pt x="843915" y="245745"/>
                  <a:pt x="842010" y="245745"/>
                  <a:pt x="840105" y="245745"/>
                </a:cubicBezTo>
                <a:cubicBezTo>
                  <a:pt x="837248" y="245745"/>
                  <a:pt x="836295" y="248603"/>
                  <a:pt x="834390" y="247650"/>
                </a:cubicBezTo>
                <a:cubicBezTo>
                  <a:pt x="836295" y="246698"/>
                  <a:pt x="837248" y="245745"/>
                  <a:pt x="836295" y="243840"/>
                </a:cubicBezTo>
                <a:lnTo>
                  <a:pt x="833438" y="243840"/>
                </a:lnTo>
                <a:cubicBezTo>
                  <a:pt x="831533" y="243840"/>
                  <a:pt x="833438" y="245745"/>
                  <a:pt x="832485" y="246698"/>
                </a:cubicBezTo>
                <a:cubicBezTo>
                  <a:pt x="830580" y="245745"/>
                  <a:pt x="826770" y="247650"/>
                  <a:pt x="824865" y="245745"/>
                </a:cubicBezTo>
                <a:cubicBezTo>
                  <a:pt x="828675" y="247650"/>
                  <a:pt x="832485" y="242888"/>
                  <a:pt x="837248" y="243840"/>
                </a:cubicBezTo>
                <a:cubicBezTo>
                  <a:pt x="838200" y="243840"/>
                  <a:pt x="839153" y="242888"/>
                  <a:pt x="839153" y="241935"/>
                </a:cubicBezTo>
                <a:cubicBezTo>
                  <a:pt x="836295" y="241935"/>
                  <a:pt x="836295" y="243840"/>
                  <a:pt x="833438" y="242888"/>
                </a:cubicBezTo>
                <a:cubicBezTo>
                  <a:pt x="833438" y="241935"/>
                  <a:pt x="834390" y="241935"/>
                  <a:pt x="835343" y="240983"/>
                </a:cubicBezTo>
                <a:cubicBezTo>
                  <a:pt x="833438" y="240983"/>
                  <a:pt x="833438" y="241935"/>
                  <a:pt x="831533" y="241935"/>
                </a:cubicBezTo>
                <a:cubicBezTo>
                  <a:pt x="832485" y="240983"/>
                  <a:pt x="832485" y="240983"/>
                  <a:pt x="832485" y="240030"/>
                </a:cubicBezTo>
                <a:cubicBezTo>
                  <a:pt x="834390" y="240030"/>
                  <a:pt x="835343" y="240983"/>
                  <a:pt x="837248" y="241935"/>
                </a:cubicBezTo>
                <a:cubicBezTo>
                  <a:pt x="839153" y="241935"/>
                  <a:pt x="838200" y="240030"/>
                  <a:pt x="839153" y="240030"/>
                </a:cubicBezTo>
                <a:cubicBezTo>
                  <a:pt x="836295" y="239078"/>
                  <a:pt x="834390" y="237173"/>
                  <a:pt x="833438" y="235268"/>
                </a:cubicBezTo>
                <a:cubicBezTo>
                  <a:pt x="835343" y="237173"/>
                  <a:pt x="837248" y="237173"/>
                  <a:pt x="839153" y="235268"/>
                </a:cubicBezTo>
                <a:cubicBezTo>
                  <a:pt x="841058" y="239078"/>
                  <a:pt x="848678" y="237173"/>
                  <a:pt x="852488" y="238125"/>
                </a:cubicBezTo>
                <a:cubicBezTo>
                  <a:pt x="852488" y="239078"/>
                  <a:pt x="851535" y="239078"/>
                  <a:pt x="850583" y="239078"/>
                </a:cubicBezTo>
                <a:cubicBezTo>
                  <a:pt x="853440" y="241935"/>
                  <a:pt x="859155" y="236220"/>
                  <a:pt x="861060" y="239078"/>
                </a:cubicBezTo>
                <a:cubicBezTo>
                  <a:pt x="859155" y="240030"/>
                  <a:pt x="853440" y="240030"/>
                  <a:pt x="853440" y="242888"/>
                </a:cubicBezTo>
                <a:cubicBezTo>
                  <a:pt x="850583" y="240983"/>
                  <a:pt x="847725" y="241935"/>
                  <a:pt x="844868" y="242888"/>
                </a:cubicBezTo>
                <a:cubicBezTo>
                  <a:pt x="847725" y="244793"/>
                  <a:pt x="851535" y="242888"/>
                  <a:pt x="855345" y="242888"/>
                </a:cubicBezTo>
                <a:cubicBezTo>
                  <a:pt x="851535" y="244793"/>
                  <a:pt x="849630" y="247650"/>
                  <a:pt x="843915" y="248603"/>
                </a:cubicBezTo>
                <a:cubicBezTo>
                  <a:pt x="845820" y="250508"/>
                  <a:pt x="843915" y="251460"/>
                  <a:pt x="847725" y="250508"/>
                </a:cubicBezTo>
                <a:cubicBezTo>
                  <a:pt x="847725" y="252413"/>
                  <a:pt x="849630" y="252413"/>
                  <a:pt x="848678" y="253365"/>
                </a:cubicBezTo>
                <a:cubicBezTo>
                  <a:pt x="848678" y="251460"/>
                  <a:pt x="845820" y="250508"/>
                  <a:pt x="845820" y="252413"/>
                </a:cubicBezTo>
                <a:close/>
                <a:moveTo>
                  <a:pt x="846773" y="253365"/>
                </a:moveTo>
                <a:cubicBezTo>
                  <a:pt x="845820" y="251460"/>
                  <a:pt x="851535" y="252413"/>
                  <a:pt x="850583" y="253365"/>
                </a:cubicBezTo>
                <a:cubicBezTo>
                  <a:pt x="849630" y="254318"/>
                  <a:pt x="849630" y="252413"/>
                  <a:pt x="846773" y="253365"/>
                </a:cubicBezTo>
                <a:close/>
                <a:moveTo>
                  <a:pt x="854393" y="254318"/>
                </a:moveTo>
                <a:cubicBezTo>
                  <a:pt x="853440" y="252413"/>
                  <a:pt x="851535" y="250508"/>
                  <a:pt x="851535" y="247650"/>
                </a:cubicBezTo>
                <a:cubicBezTo>
                  <a:pt x="854393" y="248603"/>
                  <a:pt x="853440" y="252413"/>
                  <a:pt x="857250" y="250508"/>
                </a:cubicBezTo>
                <a:cubicBezTo>
                  <a:pt x="858203" y="252413"/>
                  <a:pt x="854393" y="252413"/>
                  <a:pt x="854393" y="254318"/>
                </a:cubicBezTo>
                <a:close/>
                <a:moveTo>
                  <a:pt x="856298" y="245745"/>
                </a:moveTo>
                <a:cubicBezTo>
                  <a:pt x="856298" y="244793"/>
                  <a:pt x="857250" y="243840"/>
                  <a:pt x="859155" y="243840"/>
                </a:cubicBezTo>
                <a:cubicBezTo>
                  <a:pt x="860108" y="244793"/>
                  <a:pt x="859155" y="245745"/>
                  <a:pt x="856298" y="245745"/>
                </a:cubicBezTo>
                <a:close/>
                <a:moveTo>
                  <a:pt x="860108" y="255270"/>
                </a:moveTo>
                <a:cubicBezTo>
                  <a:pt x="861060" y="255270"/>
                  <a:pt x="861060" y="256223"/>
                  <a:pt x="861060" y="256223"/>
                </a:cubicBezTo>
                <a:cubicBezTo>
                  <a:pt x="863918" y="255270"/>
                  <a:pt x="859155" y="255270"/>
                  <a:pt x="860108" y="253365"/>
                </a:cubicBezTo>
                <a:cubicBezTo>
                  <a:pt x="862013" y="253365"/>
                  <a:pt x="863918" y="256223"/>
                  <a:pt x="864870" y="253365"/>
                </a:cubicBezTo>
                <a:cubicBezTo>
                  <a:pt x="865823" y="254318"/>
                  <a:pt x="867728" y="254318"/>
                  <a:pt x="867728" y="256223"/>
                </a:cubicBezTo>
                <a:cubicBezTo>
                  <a:pt x="863918" y="256223"/>
                  <a:pt x="862013" y="259080"/>
                  <a:pt x="860108" y="255270"/>
                </a:cubicBezTo>
                <a:close/>
                <a:moveTo>
                  <a:pt x="868680" y="253365"/>
                </a:moveTo>
                <a:cubicBezTo>
                  <a:pt x="867728" y="252413"/>
                  <a:pt x="866775" y="251460"/>
                  <a:pt x="865823" y="250508"/>
                </a:cubicBezTo>
                <a:cubicBezTo>
                  <a:pt x="863918" y="250508"/>
                  <a:pt x="861060" y="251460"/>
                  <a:pt x="859155" y="251460"/>
                </a:cubicBezTo>
                <a:cubicBezTo>
                  <a:pt x="859155" y="249555"/>
                  <a:pt x="862013" y="248603"/>
                  <a:pt x="858203" y="249555"/>
                </a:cubicBezTo>
                <a:cubicBezTo>
                  <a:pt x="857250" y="247650"/>
                  <a:pt x="862013" y="249555"/>
                  <a:pt x="861060" y="247650"/>
                </a:cubicBezTo>
                <a:cubicBezTo>
                  <a:pt x="863918" y="247650"/>
                  <a:pt x="860108" y="248603"/>
                  <a:pt x="861060" y="249555"/>
                </a:cubicBezTo>
                <a:cubicBezTo>
                  <a:pt x="866775" y="247650"/>
                  <a:pt x="870585" y="248603"/>
                  <a:pt x="877253" y="249555"/>
                </a:cubicBezTo>
                <a:cubicBezTo>
                  <a:pt x="878205" y="249555"/>
                  <a:pt x="881063" y="246698"/>
                  <a:pt x="882015" y="248603"/>
                </a:cubicBezTo>
                <a:cubicBezTo>
                  <a:pt x="882968" y="247650"/>
                  <a:pt x="880110" y="246698"/>
                  <a:pt x="882968" y="245745"/>
                </a:cubicBezTo>
                <a:cubicBezTo>
                  <a:pt x="885825" y="248603"/>
                  <a:pt x="884873" y="250508"/>
                  <a:pt x="890588" y="252413"/>
                </a:cubicBezTo>
                <a:cubicBezTo>
                  <a:pt x="890588" y="252413"/>
                  <a:pt x="890588" y="252413"/>
                  <a:pt x="890588" y="252413"/>
                </a:cubicBezTo>
                <a:cubicBezTo>
                  <a:pt x="889635" y="252413"/>
                  <a:pt x="888683" y="252413"/>
                  <a:pt x="887730" y="253365"/>
                </a:cubicBezTo>
                <a:cubicBezTo>
                  <a:pt x="886778" y="253365"/>
                  <a:pt x="885825" y="252413"/>
                  <a:pt x="883920" y="253365"/>
                </a:cubicBezTo>
                <a:cubicBezTo>
                  <a:pt x="884873" y="251460"/>
                  <a:pt x="882015" y="252413"/>
                  <a:pt x="880110" y="252413"/>
                </a:cubicBezTo>
                <a:cubicBezTo>
                  <a:pt x="882968" y="249555"/>
                  <a:pt x="876300" y="251460"/>
                  <a:pt x="875348" y="250508"/>
                </a:cubicBezTo>
                <a:cubicBezTo>
                  <a:pt x="874395" y="250508"/>
                  <a:pt x="875348" y="251460"/>
                  <a:pt x="875348" y="252413"/>
                </a:cubicBezTo>
                <a:cubicBezTo>
                  <a:pt x="873443" y="252413"/>
                  <a:pt x="872490" y="251460"/>
                  <a:pt x="871538" y="249555"/>
                </a:cubicBezTo>
                <a:cubicBezTo>
                  <a:pt x="870585" y="249555"/>
                  <a:pt x="870585" y="250508"/>
                  <a:pt x="869633" y="250508"/>
                </a:cubicBezTo>
                <a:cubicBezTo>
                  <a:pt x="869633" y="251460"/>
                  <a:pt x="871538" y="251460"/>
                  <a:pt x="870585" y="253365"/>
                </a:cubicBezTo>
                <a:cubicBezTo>
                  <a:pt x="870585" y="254318"/>
                  <a:pt x="869633" y="251460"/>
                  <a:pt x="868680" y="253365"/>
                </a:cubicBezTo>
                <a:close/>
                <a:moveTo>
                  <a:pt x="877253" y="255270"/>
                </a:moveTo>
                <a:cubicBezTo>
                  <a:pt x="876300" y="256223"/>
                  <a:pt x="874395" y="256223"/>
                  <a:pt x="872490" y="256223"/>
                </a:cubicBezTo>
                <a:cubicBezTo>
                  <a:pt x="872490" y="255270"/>
                  <a:pt x="877253" y="255270"/>
                  <a:pt x="877253" y="255270"/>
                </a:cubicBezTo>
                <a:close/>
                <a:moveTo>
                  <a:pt x="872490" y="260033"/>
                </a:moveTo>
                <a:cubicBezTo>
                  <a:pt x="872490" y="259080"/>
                  <a:pt x="872490" y="258128"/>
                  <a:pt x="873443" y="258128"/>
                </a:cubicBezTo>
                <a:cubicBezTo>
                  <a:pt x="877253" y="258128"/>
                  <a:pt x="876300" y="259080"/>
                  <a:pt x="879158" y="260985"/>
                </a:cubicBezTo>
                <a:cubicBezTo>
                  <a:pt x="876300" y="259080"/>
                  <a:pt x="874395" y="260985"/>
                  <a:pt x="872490" y="260033"/>
                </a:cubicBezTo>
                <a:close/>
                <a:moveTo>
                  <a:pt x="877253" y="264795"/>
                </a:moveTo>
                <a:cubicBezTo>
                  <a:pt x="876300" y="264795"/>
                  <a:pt x="874395" y="260033"/>
                  <a:pt x="877253" y="260985"/>
                </a:cubicBezTo>
                <a:cubicBezTo>
                  <a:pt x="875348" y="262890"/>
                  <a:pt x="878205" y="264795"/>
                  <a:pt x="881063" y="262890"/>
                </a:cubicBezTo>
                <a:cubicBezTo>
                  <a:pt x="881063" y="263843"/>
                  <a:pt x="881063" y="264795"/>
                  <a:pt x="882015" y="264795"/>
                </a:cubicBezTo>
                <a:cubicBezTo>
                  <a:pt x="881063" y="266700"/>
                  <a:pt x="877253" y="262890"/>
                  <a:pt x="877253" y="264795"/>
                </a:cubicBezTo>
                <a:close/>
                <a:moveTo>
                  <a:pt x="885825" y="260985"/>
                </a:moveTo>
                <a:cubicBezTo>
                  <a:pt x="884873" y="260985"/>
                  <a:pt x="884873" y="260033"/>
                  <a:pt x="882968" y="260985"/>
                </a:cubicBezTo>
                <a:cubicBezTo>
                  <a:pt x="883920" y="260033"/>
                  <a:pt x="883920" y="259080"/>
                  <a:pt x="885825" y="259080"/>
                </a:cubicBezTo>
                <a:cubicBezTo>
                  <a:pt x="886778" y="260033"/>
                  <a:pt x="884873" y="260033"/>
                  <a:pt x="885825" y="260985"/>
                </a:cubicBezTo>
                <a:close/>
                <a:moveTo>
                  <a:pt x="888683" y="257175"/>
                </a:moveTo>
                <a:cubicBezTo>
                  <a:pt x="890588" y="256223"/>
                  <a:pt x="890588" y="256223"/>
                  <a:pt x="892493" y="256223"/>
                </a:cubicBezTo>
                <a:cubicBezTo>
                  <a:pt x="893445" y="256223"/>
                  <a:pt x="894398" y="256223"/>
                  <a:pt x="896303" y="256223"/>
                </a:cubicBezTo>
                <a:cubicBezTo>
                  <a:pt x="896303" y="256223"/>
                  <a:pt x="896303" y="256223"/>
                  <a:pt x="896303" y="256223"/>
                </a:cubicBezTo>
                <a:cubicBezTo>
                  <a:pt x="896303" y="256223"/>
                  <a:pt x="896303" y="256223"/>
                  <a:pt x="896303" y="256223"/>
                </a:cubicBezTo>
                <a:cubicBezTo>
                  <a:pt x="897255" y="256223"/>
                  <a:pt x="888683" y="257175"/>
                  <a:pt x="888683" y="257175"/>
                </a:cubicBezTo>
                <a:close/>
                <a:moveTo>
                  <a:pt x="897255" y="261938"/>
                </a:moveTo>
                <a:cubicBezTo>
                  <a:pt x="896303" y="260033"/>
                  <a:pt x="900113" y="260985"/>
                  <a:pt x="901065" y="260033"/>
                </a:cubicBezTo>
                <a:cubicBezTo>
                  <a:pt x="902018" y="261938"/>
                  <a:pt x="900113" y="261938"/>
                  <a:pt x="897255" y="261938"/>
                </a:cubicBezTo>
                <a:close/>
                <a:moveTo>
                  <a:pt x="912495" y="253365"/>
                </a:moveTo>
                <a:cubicBezTo>
                  <a:pt x="912495" y="253365"/>
                  <a:pt x="912495" y="253365"/>
                  <a:pt x="912495" y="253365"/>
                </a:cubicBezTo>
                <a:cubicBezTo>
                  <a:pt x="911543" y="253365"/>
                  <a:pt x="911543" y="253365"/>
                  <a:pt x="910590" y="253365"/>
                </a:cubicBezTo>
                <a:cubicBezTo>
                  <a:pt x="911543" y="253365"/>
                  <a:pt x="912495" y="253365"/>
                  <a:pt x="912495" y="253365"/>
                </a:cubicBezTo>
                <a:close/>
                <a:moveTo>
                  <a:pt x="912495" y="257175"/>
                </a:moveTo>
                <a:cubicBezTo>
                  <a:pt x="912495" y="256223"/>
                  <a:pt x="912495" y="256223"/>
                  <a:pt x="912495" y="255270"/>
                </a:cubicBezTo>
                <a:cubicBezTo>
                  <a:pt x="913448" y="255270"/>
                  <a:pt x="913448" y="255270"/>
                  <a:pt x="914400" y="255270"/>
                </a:cubicBezTo>
                <a:cubicBezTo>
                  <a:pt x="914400" y="256223"/>
                  <a:pt x="913448" y="257175"/>
                  <a:pt x="912495" y="257175"/>
                </a:cubicBezTo>
                <a:close/>
                <a:moveTo>
                  <a:pt x="914400" y="259080"/>
                </a:moveTo>
                <a:cubicBezTo>
                  <a:pt x="916305" y="259080"/>
                  <a:pt x="919163" y="259080"/>
                  <a:pt x="919163" y="260985"/>
                </a:cubicBezTo>
                <a:cubicBezTo>
                  <a:pt x="916305" y="260033"/>
                  <a:pt x="914400" y="260033"/>
                  <a:pt x="914400" y="259080"/>
                </a:cubicBezTo>
                <a:close/>
                <a:moveTo>
                  <a:pt x="920115" y="258128"/>
                </a:moveTo>
                <a:cubicBezTo>
                  <a:pt x="922973" y="256223"/>
                  <a:pt x="923925" y="260033"/>
                  <a:pt x="929640" y="259080"/>
                </a:cubicBezTo>
                <a:cubicBezTo>
                  <a:pt x="926783" y="261938"/>
                  <a:pt x="922973" y="258128"/>
                  <a:pt x="920115" y="258128"/>
                </a:cubicBezTo>
                <a:close/>
                <a:moveTo>
                  <a:pt x="930593" y="257175"/>
                </a:moveTo>
                <a:cubicBezTo>
                  <a:pt x="932498" y="256223"/>
                  <a:pt x="928688" y="254318"/>
                  <a:pt x="930593" y="253365"/>
                </a:cubicBezTo>
                <a:cubicBezTo>
                  <a:pt x="932498" y="255270"/>
                  <a:pt x="932498" y="255270"/>
                  <a:pt x="936308" y="256223"/>
                </a:cubicBezTo>
                <a:cubicBezTo>
                  <a:pt x="936308" y="259080"/>
                  <a:pt x="933450" y="256223"/>
                  <a:pt x="930593" y="257175"/>
                </a:cubicBezTo>
                <a:close/>
                <a:moveTo>
                  <a:pt x="653415" y="248603"/>
                </a:moveTo>
                <a:cubicBezTo>
                  <a:pt x="654368" y="246698"/>
                  <a:pt x="660083" y="247650"/>
                  <a:pt x="661988" y="246698"/>
                </a:cubicBezTo>
                <a:cubicBezTo>
                  <a:pt x="661988" y="250508"/>
                  <a:pt x="658178" y="247650"/>
                  <a:pt x="653415" y="248603"/>
                </a:cubicBezTo>
                <a:close/>
                <a:moveTo>
                  <a:pt x="725805" y="174308"/>
                </a:moveTo>
                <a:cubicBezTo>
                  <a:pt x="724853" y="175260"/>
                  <a:pt x="723900" y="176213"/>
                  <a:pt x="722948" y="176213"/>
                </a:cubicBezTo>
                <a:cubicBezTo>
                  <a:pt x="721043" y="176213"/>
                  <a:pt x="718185" y="176213"/>
                  <a:pt x="717233" y="175260"/>
                </a:cubicBezTo>
                <a:cubicBezTo>
                  <a:pt x="718185" y="172403"/>
                  <a:pt x="720090" y="175260"/>
                  <a:pt x="722948" y="175260"/>
                </a:cubicBezTo>
                <a:cubicBezTo>
                  <a:pt x="718185" y="175260"/>
                  <a:pt x="723900" y="174308"/>
                  <a:pt x="725805" y="174308"/>
                </a:cubicBezTo>
                <a:close/>
                <a:moveTo>
                  <a:pt x="599123" y="289560"/>
                </a:moveTo>
                <a:cubicBezTo>
                  <a:pt x="601980" y="291465"/>
                  <a:pt x="604838" y="294323"/>
                  <a:pt x="607695" y="297180"/>
                </a:cubicBezTo>
                <a:cubicBezTo>
                  <a:pt x="610553" y="297180"/>
                  <a:pt x="613410" y="297180"/>
                  <a:pt x="616268" y="296228"/>
                </a:cubicBezTo>
                <a:cubicBezTo>
                  <a:pt x="616268" y="294323"/>
                  <a:pt x="617220" y="293370"/>
                  <a:pt x="619125" y="292418"/>
                </a:cubicBezTo>
                <a:cubicBezTo>
                  <a:pt x="621030" y="291465"/>
                  <a:pt x="621983" y="291465"/>
                  <a:pt x="623888" y="290513"/>
                </a:cubicBezTo>
                <a:cubicBezTo>
                  <a:pt x="618173" y="290513"/>
                  <a:pt x="611505" y="290513"/>
                  <a:pt x="606743" y="291465"/>
                </a:cubicBezTo>
                <a:cubicBezTo>
                  <a:pt x="603885" y="289560"/>
                  <a:pt x="601028" y="289560"/>
                  <a:pt x="599123" y="289560"/>
                </a:cubicBezTo>
                <a:close/>
                <a:moveTo>
                  <a:pt x="615315" y="291465"/>
                </a:moveTo>
                <a:cubicBezTo>
                  <a:pt x="616268" y="293370"/>
                  <a:pt x="611505" y="294323"/>
                  <a:pt x="609600" y="293370"/>
                </a:cubicBezTo>
                <a:cubicBezTo>
                  <a:pt x="611505" y="292418"/>
                  <a:pt x="613410" y="291465"/>
                  <a:pt x="615315" y="291465"/>
                </a:cubicBezTo>
                <a:close/>
                <a:moveTo>
                  <a:pt x="843915" y="239078"/>
                </a:moveTo>
                <a:cubicBezTo>
                  <a:pt x="843915" y="237173"/>
                  <a:pt x="850583" y="235268"/>
                  <a:pt x="850583" y="239078"/>
                </a:cubicBezTo>
                <a:cubicBezTo>
                  <a:pt x="846773" y="238125"/>
                  <a:pt x="848678" y="238125"/>
                  <a:pt x="843915" y="239078"/>
                </a:cubicBezTo>
                <a:close/>
                <a:moveTo>
                  <a:pt x="878205" y="221933"/>
                </a:moveTo>
                <a:cubicBezTo>
                  <a:pt x="878205" y="220980"/>
                  <a:pt x="882968" y="221933"/>
                  <a:pt x="882968" y="223838"/>
                </a:cubicBezTo>
                <a:cubicBezTo>
                  <a:pt x="880110" y="223838"/>
                  <a:pt x="880110" y="222885"/>
                  <a:pt x="878205" y="221933"/>
                </a:cubicBezTo>
                <a:close/>
                <a:moveTo>
                  <a:pt x="610553" y="297180"/>
                </a:moveTo>
                <a:cubicBezTo>
                  <a:pt x="611505" y="296228"/>
                  <a:pt x="614363" y="296228"/>
                  <a:pt x="616268" y="296228"/>
                </a:cubicBezTo>
                <a:cubicBezTo>
                  <a:pt x="616268" y="297180"/>
                  <a:pt x="616268" y="297180"/>
                  <a:pt x="616268" y="298133"/>
                </a:cubicBezTo>
                <a:cubicBezTo>
                  <a:pt x="613410" y="299085"/>
                  <a:pt x="610553" y="299085"/>
                  <a:pt x="610553" y="297180"/>
                </a:cubicBezTo>
                <a:close/>
                <a:moveTo>
                  <a:pt x="684848" y="147638"/>
                </a:moveTo>
                <a:cubicBezTo>
                  <a:pt x="684848" y="148590"/>
                  <a:pt x="681990" y="147638"/>
                  <a:pt x="681038" y="147638"/>
                </a:cubicBezTo>
                <a:cubicBezTo>
                  <a:pt x="681038" y="146685"/>
                  <a:pt x="682943" y="146685"/>
                  <a:pt x="681990" y="146685"/>
                </a:cubicBezTo>
                <a:cubicBezTo>
                  <a:pt x="682943" y="145733"/>
                  <a:pt x="685800" y="145733"/>
                  <a:pt x="686753" y="145733"/>
                </a:cubicBezTo>
                <a:cubicBezTo>
                  <a:pt x="689610" y="147638"/>
                  <a:pt x="682943" y="146685"/>
                  <a:pt x="684848" y="147638"/>
                </a:cubicBezTo>
                <a:close/>
                <a:moveTo>
                  <a:pt x="704850" y="147638"/>
                </a:moveTo>
                <a:cubicBezTo>
                  <a:pt x="707708" y="147638"/>
                  <a:pt x="705803" y="149543"/>
                  <a:pt x="704850" y="150495"/>
                </a:cubicBezTo>
                <a:lnTo>
                  <a:pt x="700088" y="150495"/>
                </a:lnTo>
                <a:cubicBezTo>
                  <a:pt x="701993" y="149543"/>
                  <a:pt x="702945" y="148590"/>
                  <a:pt x="704850" y="147638"/>
                </a:cubicBezTo>
                <a:close/>
                <a:moveTo>
                  <a:pt x="711518" y="173355"/>
                </a:moveTo>
                <a:cubicBezTo>
                  <a:pt x="709613" y="171450"/>
                  <a:pt x="705803" y="173355"/>
                  <a:pt x="703898" y="170498"/>
                </a:cubicBezTo>
                <a:cubicBezTo>
                  <a:pt x="708660" y="170498"/>
                  <a:pt x="710565" y="169545"/>
                  <a:pt x="713423" y="170498"/>
                </a:cubicBezTo>
                <a:cubicBezTo>
                  <a:pt x="712470" y="171450"/>
                  <a:pt x="710565" y="171450"/>
                  <a:pt x="711518" y="173355"/>
                </a:cubicBezTo>
                <a:close/>
                <a:moveTo>
                  <a:pt x="720090" y="150495"/>
                </a:moveTo>
                <a:cubicBezTo>
                  <a:pt x="721043" y="151448"/>
                  <a:pt x="721995" y="151448"/>
                  <a:pt x="722948" y="151448"/>
                </a:cubicBezTo>
                <a:cubicBezTo>
                  <a:pt x="721043" y="153353"/>
                  <a:pt x="719138" y="149543"/>
                  <a:pt x="715328" y="151448"/>
                </a:cubicBezTo>
                <a:cubicBezTo>
                  <a:pt x="716280" y="149543"/>
                  <a:pt x="712470" y="150495"/>
                  <a:pt x="710565" y="151448"/>
                </a:cubicBezTo>
                <a:cubicBezTo>
                  <a:pt x="708660" y="150495"/>
                  <a:pt x="711518" y="150495"/>
                  <a:pt x="709613" y="149543"/>
                </a:cubicBezTo>
                <a:cubicBezTo>
                  <a:pt x="708660" y="147638"/>
                  <a:pt x="714375" y="149543"/>
                  <a:pt x="713423" y="148590"/>
                </a:cubicBezTo>
                <a:cubicBezTo>
                  <a:pt x="715328" y="148590"/>
                  <a:pt x="715328" y="149543"/>
                  <a:pt x="717233" y="149543"/>
                </a:cubicBezTo>
                <a:cubicBezTo>
                  <a:pt x="719138" y="149543"/>
                  <a:pt x="716280" y="148590"/>
                  <a:pt x="718185" y="147638"/>
                </a:cubicBezTo>
                <a:cubicBezTo>
                  <a:pt x="719138" y="147638"/>
                  <a:pt x="719138" y="148590"/>
                  <a:pt x="721043" y="147638"/>
                </a:cubicBezTo>
                <a:cubicBezTo>
                  <a:pt x="719138" y="148590"/>
                  <a:pt x="718185" y="149543"/>
                  <a:pt x="720090" y="150495"/>
                </a:cubicBezTo>
                <a:cubicBezTo>
                  <a:pt x="721995" y="148590"/>
                  <a:pt x="720090" y="147638"/>
                  <a:pt x="724853" y="149543"/>
                </a:cubicBezTo>
                <a:cubicBezTo>
                  <a:pt x="724853" y="150495"/>
                  <a:pt x="721995" y="150495"/>
                  <a:pt x="720090" y="150495"/>
                </a:cubicBezTo>
                <a:close/>
                <a:moveTo>
                  <a:pt x="727710" y="152400"/>
                </a:moveTo>
                <a:cubicBezTo>
                  <a:pt x="725805" y="152400"/>
                  <a:pt x="725805" y="152400"/>
                  <a:pt x="723900" y="152400"/>
                </a:cubicBezTo>
                <a:cubicBezTo>
                  <a:pt x="723900" y="151448"/>
                  <a:pt x="725805" y="151448"/>
                  <a:pt x="726758" y="151448"/>
                </a:cubicBezTo>
                <a:cubicBezTo>
                  <a:pt x="728663" y="151448"/>
                  <a:pt x="726758" y="148590"/>
                  <a:pt x="729615" y="149543"/>
                </a:cubicBezTo>
                <a:lnTo>
                  <a:pt x="729615" y="151448"/>
                </a:lnTo>
                <a:cubicBezTo>
                  <a:pt x="727710" y="151448"/>
                  <a:pt x="726758" y="151448"/>
                  <a:pt x="727710" y="152400"/>
                </a:cubicBezTo>
                <a:close/>
                <a:moveTo>
                  <a:pt x="736283" y="273368"/>
                </a:moveTo>
                <a:cubicBezTo>
                  <a:pt x="737235" y="273368"/>
                  <a:pt x="736283" y="272415"/>
                  <a:pt x="736283" y="271463"/>
                </a:cubicBezTo>
                <a:cubicBezTo>
                  <a:pt x="738188" y="271463"/>
                  <a:pt x="738188" y="273368"/>
                  <a:pt x="740093" y="272415"/>
                </a:cubicBezTo>
                <a:cubicBezTo>
                  <a:pt x="740093" y="273368"/>
                  <a:pt x="738188" y="272415"/>
                  <a:pt x="738188" y="273368"/>
                </a:cubicBezTo>
                <a:cubicBezTo>
                  <a:pt x="739140" y="274320"/>
                  <a:pt x="741045" y="272415"/>
                  <a:pt x="743903" y="272415"/>
                </a:cubicBezTo>
                <a:cubicBezTo>
                  <a:pt x="741045" y="275273"/>
                  <a:pt x="735330" y="274320"/>
                  <a:pt x="732473" y="273368"/>
                </a:cubicBezTo>
                <a:cubicBezTo>
                  <a:pt x="734378" y="271463"/>
                  <a:pt x="730568" y="270510"/>
                  <a:pt x="732473" y="269558"/>
                </a:cubicBezTo>
                <a:cubicBezTo>
                  <a:pt x="734378" y="269558"/>
                  <a:pt x="734378" y="271463"/>
                  <a:pt x="734378" y="272415"/>
                </a:cubicBezTo>
                <a:lnTo>
                  <a:pt x="736283" y="273368"/>
                </a:lnTo>
                <a:close/>
                <a:moveTo>
                  <a:pt x="708660" y="287655"/>
                </a:moveTo>
                <a:cubicBezTo>
                  <a:pt x="707708" y="289560"/>
                  <a:pt x="704850" y="286703"/>
                  <a:pt x="706755" y="285750"/>
                </a:cubicBezTo>
                <a:cubicBezTo>
                  <a:pt x="704850" y="288608"/>
                  <a:pt x="696278" y="287655"/>
                  <a:pt x="697230" y="290513"/>
                </a:cubicBezTo>
                <a:cubicBezTo>
                  <a:pt x="695325" y="289560"/>
                  <a:pt x="692468" y="289560"/>
                  <a:pt x="689610" y="289560"/>
                </a:cubicBezTo>
                <a:cubicBezTo>
                  <a:pt x="689610" y="289560"/>
                  <a:pt x="689610" y="289560"/>
                  <a:pt x="689610" y="289560"/>
                </a:cubicBezTo>
                <a:cubicBezTo>
                  <a:pt x="688658" y="288608"/>
                  <a:pt x="687705" y="288608"/>
                  <a:pt x="685800" y="288608"/>
                </a:cubicBezTo>
                <a:cubicBezTo>
                  <a:pt x="688658" y="287655"/>
                  <a:pt x="691515" y="286703"/>
                  <a:pt x="694373" y="283845"/>
                </a:cubicBezTo>
                <a:cubicBezTo>
                  <a:pt x="697230" y="283845"/>
                  <a:pt x="699135" y="283845"/>
                  <a:pt x="700088" y="283845"/>
                </a:cubicBezTo>
                <a:cubicBezTo>
                  <a:pt x="701040" y="284798"/>
                  <a:pt x="696278" y="285750"/>
                  <a:pt x="693420" y="285750"/>
                </a:cubicBezTo>
                <a:cubicBezTo>
                  <a:pt x="697230" y="288608"/>
                  <a:pt x="703898" y="284798"/>
                  <a:pt x="707708" y="283845"/>
                </a:cubicBezTo>
                <a:cubicBezTo>
                  <a:pt x="708660" y="286703"/>
                  <a:pt x="707708" y="287655"/>
                  <a:pt x="708660" y="287655"/>
                </a:cubicBezTo>
                <a:close/>
                <a:moveTo>
                  <a:pt x="770573" y="309563"/>
                </a:moveTo>
                <a:cubicBezTo>
                  <a:pt x="767715" y="311468"/>
                  <a:pt x="764858" y="312420"/>
                  <a:pt x="762953" y="314325"/>
                </a:cubicBezTo>
                <a:cubicBezTo>
                  <a:pt x="759143" y="314325"/>
                  <a:pt x="755333" y="314325"/>
                  <a:pt x="753428" y="316230"/>
                </a:cubicBezTo>
                <a:cubicBezTo>
                  <a:pt x="749618" y="316230"/>
                  <a:pt x="753428" y="315278"/>
                  <a:pt x="752475" y="314325"/>
                </a:cubicBezTo>
                <a:cubicBezTo>
                  <a:pt x="749618" y="315278"/>
                  <a:pt x="742950" y="315278"/>
                  <a:pt x="740093" y="314325"/>
                </a:cubicBezTo>
                <a:cubicBezTo>
                  <a:pt x="743903" y="312420"/>
                  <a:pt x="735330" y="310515"/>
                  <a:pt x="732473" y="310515"/>
                </a:cubicBezTo>
                <a:cubicBezTo>
                  <a:pt x="735330" y="308610"/>
                  <a:pt x="740093" y="311468"/>
                  <a:pt x="742950" y="311468"/>
                </a:cubicBezTo>
                <a:cubicBezTo>
                  <a:pt x="743903" y="310515"/>
                  <a:pt x="744855" y="309563"/>
                  <a:pt x="746760" y="309563"/>
                </a:cubicBezTo>
                <a:cubicBezTo>
                  <a:pt x="746760" y="309563"/>
                  <a:pt x="745808" y="310515"/>
                  <a:pt x="745808" y="310515"/>
                </a:cubicBezTo>
                <a:cubicBezTo>
                  <a:pt x="753428" y="308610"/>
                  <a:pt x="762000" y="308610"/>
                  <a:pt x="770573" y="309563"/>
                </a:cubicBezTo>
                <a:close/>
                <a:moveTo>
                  <a:pt x="737235" y="299085"/>
                </a:moveTo>
                <a:cubicBezTo>
                  <a:pt x="736283" y="297180"/>
                  <a:pt x="741998" y="297180"/>
                  <a:pt x="741998" y="300038"/>
                </a:cubicBezTo>
                <a:cubicBezTo>
                  <a:pt x="739140" y="300990"/>
                  <a:pt x="740093" y="298133"/>
                  <a:pt x="737235" y="299085"/>
                </a:cubicBezTo>
                <a:close/>
                <a:moveTo>
                  <a:pt x="683895" y="282893"/>
                </a:moveTo>
                <a:cubicBezTo>
                  <a:pt x="686753" y="282893"/>
                  <a:pt x="685800" y="285750"/>
                  <a:pt x="688658" y="285750"/>
                </a:cubicBezTo>
                <a:cubicBezTo>
                  <a:pt x="690563" y="284798"/>
                  <a:pt x="694373" y="284798"/>
                  <a:pt x="696278" y="282893"/>
                </a:cubicBezTo>
                <a:cubicBezTo>
                  <a:pt x="697230" y="282893"/>
                  <a:pt x="700088" y="284798"/>
                  <a:pt x="700088" y="282893"/>
                </a:cubicBezTo>
                <a:cubicBezTo>
                  <a:pt x="697230" y="282893"/>
                  <a:pt x="700088" y="281940"/>
                  <a:pt x="697230" y="280988"/>
                </a:cubicBezTo>
                <a:cubicBezTo>
                  <a:pt x="695325" y="280988"/>
                  <a:pt x="692468" y="281940"/>
                  <a:pt x="692468" y="280988"/>
                </a:cubicBezTo>
                <a:cubicBezTo>
                  <a:pt x="693420" y="280988"/>
                  <a:pt x="692468" y="279083"/>
                  <a:pt x="694373" y="279083"/>
                </a:cubicBezTo>
                <a:cubicBezTo>
                  <a:pt x="697230" y="279083"/>
                  <a:pt x="699135" y="280035"/>
                  <a:pt x="699135" y="278130"/>
                </a:cubicBezTo>
                <a:cubicBezTo>
                  <a:pt x="696278" y="276225"/>
                  <a:pt x="684848" y="276225"/>
                  <a:pt x="688658" y="279083"/>
                </a:cubicBezTo>
                <a:cubicBezTo>
                  <a:pt x="686753" y="280035"/>
                  <a:pt x="686753" y="278130"/>
                  <a:pt x="684848" y="279083"/>
                </a:cubicBezTo>
                <a:cubicBezTo>
                  <a:pt x="684848" y="280035"/>
                  <a:pt x="683895" y="280035"/>
                  <a:pt x="682943" y="280988"/>
                </a:cubicBezTo>
                <a:cubicBezTo>
                  <a:pt x="687705" y="280988"/>
                  <a:pt x="688658" y="279083"/>
                  <a:pt x="691515" y="279083"/>
                </a:cubicBezTo>
                <a:cubicBezTo>
                  <a:pt x="690563" y="280988"/>
                  <a:pt x="686753" y="281940"/>
                  <a:pt x="683895" y="282893"/>
                </a:cubicBezTo>
                <a:close/>
                <a:moveTo>
                  <a:pt x="691515" y="281940"/>
                </a:moveTo>
                <a:cubicBezTo>
                  <a:pt x="694373" y="282893"/>
                  <a:pt x="688658" y="284798"/>
                  <a:pt x="687705" y="283845"/>
                </a:cubicBezTo>
                <a:cubicBezTo>
                  <a:pt x="687705" y="280988"/>
                  <a:pt x="690563" y="282893"/>
                  <a:pt x="691515" y="281940"/>
                </a:cubicBezTo>
                <a:close/>
                <a:moveTo>
                  <a:pt x="709613" y="287655"/>
                </a:moveTo>
                <a:lnTo>
                  <a:pt x="709613" y="285750"/>
                </a:lnTo>
                <a:cubicBezTo>
                  <a:pt x="714375" y="285750"/>
                  <a:pt x="714375" y="288608"/>
                  <a:pt x="709613" y="287655"/>
                </a:cubicBezTo>
                <a:close/>
                <a:moveTo>
                  <a:pt x="718185" y="284798"/>
                </a:moveTo>
                <a:cubicBezTo>
                  <a:pt x="716280" y="285750"/>
                  <a:pt x="719138" y="286703"/>
                  <a:pt x="717233" y="287655"/>
                </a:cubicBezTo>
                <a:cubicBezTo>
                  <a:pt x="715328" y="288608"/>
                  <a:pt x="713423" y="283845"/>
                  <a:pt x="718185" y="284798"/>
                </a:cubicBezTo>
                <a:close/>
                <a:moveTo>
                  <a:pt x="717233" y="297180"/>
                </a:moveTo>
                <a:cubicBezTo>
                  <a:pt x="717233" y="300038"/>
                  <a:pt x="713423" y="298133"/>
                  <a:pt x="711518" y="298133"/>
                </a:cubicBezTo>
                <a:cubicBezTo>
                  <a:pt x="710565" y="297180"/>
                  <a:pt x="714375" y="298133"/>
                  <a:pt x="717233" y="297180"/>
                </a:cubicBezTo>
                <a:close/>
                <a:moveTo>
                  <a:pt x="776288" y="302895"/>
                </a:moveTo>
                <a:cubicBezTo>
                  <a:pt x="777240" y="302895"/>
                  <a:pt x="777240" y="302895"/>
                  <a:pt x="777240" y="302895"/>
                </a:cubicBezTo>
                <a:cubicBezTo>
                  <a:pt x="777240" y="302895"/>
                  <a:pt x="777240" y="303848"/>
                  <a:pt x="776288" y="303848"/>
                </a:cubicBezTo>
                <a:cubicBezTo>
                  <a:pt x="776288" y="303848"/>
                  <a:pt x="776288" y="303848"/>
                  <a:pt x="776288" y="302895"/>
                </a:cubicBezTo>
                <a:close/>
                <a:moveTo>
                  <a:pt x="777240" y="304800"/>
                </a:moveTo>
                <a:cubicBezTo>
                  <a:pt x="776288" y="305753"/>
                  <a:pt x="774383" y="306705"/>
                  <a:pt x="773430" y="307658"/>
                </a:cubicBezTo>
                <a:cubicBezTo>
                  <a:pt x="769620" y="307658"/>
                  <a:pt x="764858" y="307658"/>
                  <a:pt x="762000" y="308610"/>
                </a:cubicBezTo>
                <a:cubicBezTo>
                  <a:pt x="762000" y="308610"/>
                  <a:pt x="762953" y="307658"/>
                  <a:pt x="762953" y="306705"/>
                </a:cubicBezTo>
                <a:cubicBezTo>
                  <a:pt x="762953" y="305753"/>
                  <a:pt x="754380" y="308610"/>
                  <a:pt x="756285" y="304800"/>
                </a:cubicBezTo>
                <a:cubicBezTo>
                  <a:pt x="753428" y="307658"/>
                  <a:pt x="750570" y="304800"/>
                  <a:pt x="748665" y="308610"/>
                </a:cubicBezTo>
                <a:cubicBezTo>
                  <a:pt x="744855" y="308610"/>
                  <a:pt x="741045" y="309563"/>
                  <a:pt x="741045" y="306705"/>
                </a:cubicBezTo>
                <a:cubicBezTo>
                  <a:pt x="743903" y="306705"/>
                  <a:pt x="744855" y="307658"/>
                  <a:pt x="745808" y="306705"/>
                </a:cubicBezTo>
                <a:cubicBezTo>
                  <a:pt x="742950" y="306705"/>
                  <a:pt x="741045" y="304800"/>
                  <a:pt x="740093" y="303848"/>
                </a:cubicBezTo>
                <a:cubicBezTo>
                  <a:pt x="739140" y="303848"/>
                  <a:pt x="741045" y="306705"/>
                  <a:pt x="739140" y="306705"/>
                </a:cubicBezTo>
                <a:cubicBezTo>
                  <a:pt x="735330" y="306705"/>
                  <a:pt x="733425" y="304800"/>
                  <a:pt x="731520" y="303848"/>
                </a:cubicBezTo>
                <a:cubicBezTo>
                  <a:pt x="733425" y="302895"/>
                  <a:pt x="736283" y="301943"/>
                  <a:pt x="738188" y="300990"/>
                </a:cubicBezTo>
                <a:cubicBezTo>
                  <a:pt x="740093" y="300990"/>
                  <a:pt x="740093" y="301943"/>
                  <a:pt x="740093" y="302895"/>
                </a:cubicBezTo>
                <a:cubicBezTo>
                  <a:pt x="744855" y="300990"/>
                  <a:pt x="744855" y="301943"/>
                  <a:pt x="751523" y="301943"/>
                </a:cubicBezTo>
                <a:cubicBezTo>
                  <a:pt x="750570" y="300038"/>
                  <a:pt x="749618" y="300038"/>
                  <a:pt x="751523" y="298133"/>
                </a:cubicBezTo>
                <a:cubicBezTo>
                  <a:pt x="755333" y="299085"/>
                  <a:pt x="754380" y="300038"/>
                  <a:pt x="758190" y="301943"/>
                </a:cubicBezTo>
                <a:cubicBezTo>
                  <a:pt x="755333" y="301943"/>
                  <a:pt x="756285" y="300990"/>
                  <a:pt x="754380" y="300990"/>
                </a:cubicBezTo>
                <a:cubicBezTo>
                  <a:pt x="753428" y="300990"/>
                  <a:pt x="755333" y="301943"/>
                  <a:pt x="753428" y="301943"/>
                </a:cubicBezTo>
                <a:cubicBezTo>
                  <a:pt x="758190" y="304800"/>
                  <a:pt x="760095" y="300038"/>
                  <a:pt x="764858" y="301943"/>
                </a:cubicBezTo>
                <a:cubicBezTo>
                  <a:pt x="765810" y="302895"/>
                  <a:pt x="761048" y="302895"/>
                  <a:pt x="761048" y="301943"/>
                </a:cubicBezTo>
                <a:cubicBezTo>
                  <a:pt x="758190" y="303848"/>
                  <a:pt x="768668" y="302895"/>
                  <a:pt x="763905" y="305753"/>
                </a:cubicBezTo>
                <a:cubicBezTo>
                  <a:pt x="765810" y="305753"/>
                  <a:pt x="765810" y="304800"/>
                  <a:pt x="766763" y="304800"/>
                </a:cubicBezTo>
                <a:cubicBezTo>
                  <a:pt x="765810" y="304800"/>
                  <a:pt x="765810" y="303848"/>
                  <a:pt x="765810" y="302895"/>
                </a:cubicBezTo>
                <a:cubicBezTo>
                  <a:pt x="768668" y="302895"/>
                  <a:pt x="772478" y="303848"/>
                  <a:pt x="772478" y="301943"/>
                </a:cubicBezTo>
                <a:cubicBezTo>
                  <a:pt x="774383" y="302895"/>
                  <a:pt x="775335" y="302895"/>
                  <a:pt x="778193" y="301943"/>
                </a:cubicBezTo>
                <a:cubicBezTo>
                  <a:pt x="779145" y="303848"/>
                  <a:pt x="773430" y="302895"/>
                  <a:pt x="773430" y="303848"/>
                </a:cubicBezTo>
                <a:cubicBezTo>
                  <a:pt x="773430" y="304800"/>
                  <a:pt x="775335" y="303848"/>
                  <a:pt x="777240" y="304800"/>
                </a:cubicBezTo>
                <a:close/>
                <a:moveTo>
                  <a:pt x="723900" y="300038"/>
                </a:moveTo>
                <a:cubicBezTo>
                  <a:pt x="721995" y="300038"/>
                  <a:pt x="720090" y="300038"/>
                  <a:pt x="719138" y="300038"/>
                </a:cubicBezTo>
                <a:cubicBezTo>
                  <a:pt x="718185" y="298133"/>
                  <a:pt x="723900" y="298133"/>
                  <a:pt x="723900" y="300038"/>
                </a:cubicBezTo>
                <a:close/>
                <a:moveTo>
                  <a:pt x="753428" y="299085"/>
                </a:moveTo>
                <a:cubicBezTo>
                  <a:pt x="752475" y="297180"/>
                  <a:pt x="757238" y="298133"/>
                  <a:pt x="759143" y="298133"/>
                </a:cubicBezTo>
                <a:cubicBezTo>
                  <a:pt x="760095" y="300038"/>
                  <a:pt x="755333" y="299085"/>
                  <a:pt x="753428" y="299085"/>
                </a:cubicBezTo>
                <a:close/>
                <a:moveTo>
                  <a:pt x="733425" y="297180"/>
                </a:moveTo>
                <a:cubicBezTo>
                  <a:pt x="734378" y="296228"/>
                  <a:pt x="736283" y="296228"/>
                  <a:pt x="739140" y="296228"/>
                </a:cubicBezTo>
                <a:cubicBezTo>
                  <a:pt x="738188" y="297180"/>
                  <a:pt x="735330" y="298133"/>
                  <a:pt x="733425" y="297180"/>
                </a:cubicBezTo>
                <a:close/>
                <a:moveTo>
                  <a:pt x="770573" y="300038"/>
                </a:moveTo>
                <a:cubicBezTo>
                  <a:pt x="769620" y="298133"/>
                  <a:pt x="773430" y="299085"/>
                  <a:pt x="775335" y="299085"/>
                </a:cubicBezTo>
                <a:cubicBezTo>
                  <a:pt x="776288" y="300990"/>
                  <a:pt x="772478" y="300038"/>
                  <a:pt x="770573" y="300038"/>
                </a:cubicBezTo>
                <a:close/>
                <a:moveTo>
                  <a:pt x="740093" y="296228"/>
                </a:moveTo>
                <a:cubicBezTo>
                  <a:pt x="740093" y="293370"/>
                  <a:pt x="743903" y="296228"/>
                  <a:pt x="744855" y="296228"/>
                </a:cubicBezTo>
                <a:cubicBezTo>
                  <a:pt x="745808" y="298133"/>
                  <a:pt x="743903" y="298133"/>
                  <a:pt x="743903" y="299085"/>
                </a:cubicBezTo>
                <a:cubicBezTo>
                  <a:pt x="741998" y="299085"/>
                  <a:pt x="742950" y="296228"/>
                  <a:pt x="740093" y="296228"/>
                </a:cubicBezTo>
                <a:close/>
                <a:moveTo>
                  <a:pt x="851535" y="271463"/>
                </a:moveTo>
                <a:cubicBezTo>
                  <a:pt x="851535" y="272415"/>
                  <a:pt x="852488" y="272415"/>
                  <a:pt x="852488" y="273368"/>
                </a:cubicBezTo>
                <a:cubicBezTo>
                  <a:pt x="848678" y="272415"/>
                  <a:pt x="844868" y="275273"/>
                  <a:pt x="841058" y="274320"/>
                </a:cubicBezTo>
                <a:cubicBezTo>
                  <a:pt x="841058" y="272415"/>
                  <a:pt x="841058" y="271463"/>
                  <a:pt x="843915" y="271463"/>
                </a:cubicBezTo>
                <a:cubicBezTo>
                  <a:pt x="843915" y="272415"/>
                  <a:pt x="842963" y="273368"/>
                  <a:pt x="842010" y="273368"/>
                </a:cubicBezTo>
                <a:cubicBezTo>
                  <a:pt x="846773" y="272415"/>
                  <a:pt x="844868" y="271463"/>
                  <a:pt x="851535" y="271463"/>
                </a:cubicBezTo>
                <a:close/>
                <a:moveTo>
                  <a:pt x="837248" y="274320"/>
                </a:moveTo>
                <a:cubicBezTo>
                  <a:pt x="836295" y="272415"/>
                  <a:pt x="839153" y="273368"/>
                  <a:pt x="838200" y="271463"/>
                </a:cubicBezTo>
                <a:cubicBezTo>
                  <a:pt x="841058" y="272415"/>
                  <a:pt x="840105" y="275273"/>
                  <a:pt x="837248" y="274320"/>
                </a:cubicBezTo>
                <a:close/>
                <a:moveTo>
                  <a:pt x="728663" y="280035"/>
                </a:moveTo>
                <a:cubicBezTo>
                  <a:pt x="728663" y="280988"/>
                  <a:pt x="726758" y="281940"/>
                  <a:pt x="724853" y="280988"/>
                </a:cubicBezTo>
                <a:cubicBezTo>
                  <a:pt x="722948" y="279083"/>
                  <a:pt x="726758" y="280035"/>
                  <a:pt x="728663" y="280035"/>
                </a:cubicBezTo>
                <a:close/>
                <a:moveTo>
                  <a:pt x="734378" y="278130"/>
                </a:moveTo>
                <a:cubicBezTo>
                  <a:pt x="735330" y="276225"/>
                  <a:pt x="742950" y="277178"/>
                  <a:pt x="743903" y="278130"/>
                </a:cubicBezTo>
                <a:cubicBezTo>
                  <a:pt x="739140" y="279083"/>
                  <a:pt x="737235" y="278130"/>
                  <a:pt x="734378" y="278130"/>
                </a:cubicBezTo>
                <a:close/>
                <a:moveTo>
                  <a:pt x="721995" y="275273"/>
                </a:moveTo>
                <a:cubicBezTo>
                  <a:pt x="721995" y="276225"/>
                  <a:pt x="722948" y="275273"/>
                  <a:pt x="723900" y="276225"/>
                </a:cubicBezTo>
                <a:cubicBezTo>
                  <a:pt x="721995" y="278130"/>
                  <a:pt x="721043" y="278130"/>
                  <a:pt x="721043" y="279083"/>
                </a:cubicBezTo>
                <a:cubicBezTo>
                  <a:pt x="719138" y="279083"/>
                  <a:pt x="719138" y="278130"/>
                  <a:pt x="719138" y="277178"/>
                </a:cubicBezTo>
                <a:cubicBezTo>
                  <a:pt x="717233" y="278130"/>
                  <a:pt x="716280" y="279083"/>
                  <a:pt x="713423" y="279083"/>
                </a:cubicBezTo>
                <a:cubicBezTo>
                  <a:pt x="710565" y="274320"/>
                  <a:pt x="704850" y="280035"/>
                  <a:pt x="702945" y="276225"/>
                </a:cubicBezTo>
                <a:cubicBezTo>
                  <a:pt x="701993" y="276225"/>
                  <a:pt x="701993" y="277178"/>
                  <a:pt x="701040" y="277178"/>
                </a:cubicBezTo>
                <a:cubicBezTo>
                  <a:pt x="701040" y="278130"/>
                  <a:pt x="703898" y="277178"/>
                  <a:pt x="702945" y="279083"/>
                </a:cubicBezTo>
                <a:cubicBezTo>
                  <a:pt x="698183" y="279083"/>
                  <a:pt x="700088" y="275273"/>
                  <a:pt x="695325" y="276225"/>
                </a:cubicBezTo>
                <a:cubicBezTo>
                  <a:pt x="702945" y="274320"/>
                  <a:pt x="712470" y="278130"/>
                  <a:pt x="721995" y="275273"/>
                </a:cubicBezTo>
                <a:close/>
                <a:moveTo>
                  <a:pt x="725805" y="272415"/>
                </a:moveTo>
                <a:cubicBezTo>
                  <a:pt x="727710" y="272415"/>
                  <a:pt x="728663" y="274320"/>
                  <a:pt x="731520" y="274320"/>
                </a:cubicBezTo>
                <a:cubicBezTo>
                  <a:pt x="731520" y="277178"/>
                  <a:pt x="724853" y="274320"/>
                  <a:pt x="725805" y="272415"/>
                </a:cubicBezTo>
                <a:close/>
                <a:moveTo>
                  <a:pt x="921068" y="261938"/>
                </a:moveTo>
                <a:lnTo>
                  <a:pt x="925830" y="261938"/>
                </a:lnTo>
                <a:cubicBezTo>
                  <a:pt x="925830" y="263843"/>
                  <a:pt x="923925" y="263843"/>
                  <a:pt x="921068" y="263843"/>
                </a:cubicBezTo>
                <a:lnTo>
                  <a:pt x="921068" y="261938"/>
                </a:lnTo>
                <a:close/>
                <a:moveTo>
                  <a:pt x="723900" y="273368"/>
                </a:moveTo>
                <a:cubicBezTo>
                  <a:pt x="720090" y="272415"/>
                  <a:pt x="719138" y="273368"/>
                  <a:pt x="714375" y="273368"/>
                </a:cubicBezTo>
                <a:cubicBezTo>
                  <a:pt x="717233" y="272415"/>
                  <a:pt x="723900" y="270510"/>
                  <a:pt x="723900" y="273368"/>
                </a:cubicBezTo>
                <a:close/>
                <a:moveTo>
                  <a:pt x="702945" y="284798"/>
                </a:moveTo>
                <a:cubicBezTo>
                  <a:pt x="703898" y="283845"/>
                  <a:pt x="702945" y="283845"/>
                  <a:pt x="702945" y="282893"/>
                </a:cubicBezTo>
                <a:cubicBezTo>
                  <a:pt x="705803" y="284798"/>
                  <a:pt x="716280" y="280988"/>
                  <a:pt x="718185" y="282893"/>
                </a:cubicBezTo>
                <a:cubicBezTo>
                  <a:pt x="713423" y="284798"/>
                  <a:pt x="705803" y="282893"/>
                  <a:pt x="702945" y="284798"/>
                </a:cubicBezTo>
                <a:close/>
                <a:moveTo>
                  <a:pt x="945833" y="250508"/>
                </a:moveTo>
                <a:cubicBezTo>
                  <a:pt x="947738" y="250508"/>
                  <a:pt x="947738" y="249555"/>
                  <a:pt x="948690" y="249555"/>
                </a:cubicBezTo>
                <a:cubicBezTo>
                  <a:pt x="950595" y="251460"/>
                  <a:pt x="953453" y="251460"/>
                  <a:pt x="957263" y="250508"/>
                </a:cubicBezTo>
                <a:cubicBezTo>
                  <a:pt x="955358" y="253365"/>
                  <a:pt x="951548" y="251460"/>
                  <a:pt x="947738" y="253365"/>
                </a:cubicBezTo>
                <a:cubicBezTo>
                  <a:pt x="946785" y="252413"/>
                  <a:pt x="945833" y="251460"/>
                  <a:pt x="945833" y="250508"/>
                </a:cubicBezTo>
                <a:close/>
                <a:moveTo>
                  <a:pt x="942023" y="261938"/>
                </a:moveTo>
                <a:cubicBezTo>
                  <a:pt x="942023" y="262890"/>
                  <a:pt x="942023" y="263843"/>
                  <a:pt x="940118" y="263843"/>
                </a:cubicBezTo>
                <a:cubicBezTo>
                  <a:pt x="939165" y="262890"/>
                  <a:pt x="939165" y="261938"/>
                  <a:pt x="942023" y="261938"/>
                </a:cubicBezTo>
                <a:close/>
                <a:moveTo>
                  <a:pt x="958215" y="256223"/>
                </a:moveTo>
                <a:lnTo>
                  <a:pt x="954405" y="256223"/>
                </a:lnTo>
                <a:cubicBezTo>
                  <a:pt x="954405" y="254318"/>
                  <a:pt x="957263" y="254318"/>
                  <a:pt x="957263" y="253365"/>
                </a:cubicBezTo>
                <a:cubicBezTo>
                  <a:pt x="959168" y="254318"/>
                  <a:pt x="956310" y="254318"/>
                  <a:pt x="958215" y="256223"/>
                </a:cubicBezTo>
                <a:close/>
                <a:moveTo>
                  <a:pt x="397193" y="295275"/>
                </a:moveTo>
                <a:cubicBezTo>
                  <a:pt x="394335" y="296228"/>
                  <a:pt x="394335" y="294323"/>
                  <a:pt x="392430" y="294323"/>
                </a:cubicBezTo>
                <a:cubicBezTo>
                  <a:pt x="391478" y="292418"/>
                  <a:pt x="398145" y="293370"/>
                  <a:pt x="397193" y="295275"/>
                </a:cubicBezTo>
                <a:close/>
                <a:moveTo>
                  <a:pt x="933450" y="265748"/>
                </a:moveTo>
                <a:cubicBezTo>
                  <a:pt x="931545" y="263843"/>
                  <a:pt x="927735" y="265748"/>
                  <a:pt x="926783" y="261938"/>
                </a:cubicBezTo>
                <a:cubicBezTo>
                  <a:pt x="929640" y="262890"/>
                  <a:pt x="933450" y="262890"/>
                  <a:pt x="933450" y="265748"/>
                </a:cubicBezTo>
                <a:close/>
                <a:moveTo>
                  <a:pt x="934403" y="237173"/>
                </a:moveTo>
                <a:cubicBezTo>
                  <a:pt x="934403" y="235268"/>
                  <a:pt x="938213" y="236220"/>
                  <a:pt x="941070" y="236220"/>
                </a:cubicBezTo>
                <a:cubicBezTo>
                  <a:pt x="940118" y="238125"/>
                  <a:pt x="936308" y="237173"/>
                  <a:pt x="934403" y="237173"/>
                </a:cubicBezTo>
                <a:close/>
                <a:moveTo>
                  <a:pt x="927735" y="236220"/>
                </a:moveTo>
                <a:cubicBezTo>
                  <a:pt x="930593" y="235268"/>
                  <a:pt x="929640" y="238125"/>
                  <a:pt x="932498" y="238125"/>
                </a:cubicBezTo>
                <a:cubicBezTo>
                  <a:pt x="931545" y="238125"/>
                  <a:pt x="929640" y="238125"/>
                  <a:pt x="927735" y="238125"/>
                </a:cubicBezTo>
                <a:cubicBezTo>
                  <a:pt x="925830" y="237173"/>
                  <a:pt x="927735" y="237173"/>
                  <a:pt x="927735" y="236220"/>
                </a:cubicBezTo>
                <a:close/>
                <a:moveTo>
                  <a:pt x="913448" y="232410"/>
                </a:moveTo>
                <a:cubicBezTo>
                  <a:pt x="912495" y="231458"/>
                  <a:pt x="909638" y="231458"/>
                  <a:pt x="908685" y="229553"/>
                </a:cubicBezTo>
                <a:cubicBezTo>
                  <a:pt x="911543" y="230505"/>
                  <a:pt x="912495" y="229553"/>
                  <a:pt x="915353" y="230505"/>
                </a:cubicBezTo>
                <a:cubicBezTo>
                  <a:pt x="916305" y="231458"/>
                  <a:pt x="912495" y="230505"/>
                  <a:pt x="913448" y="232410"/>
                </a:cubicBezTo>
                <a:close/>
                <a:moveTo>
                  <a:pt x="940118" y="252413"/>
                </a:moveTo>
                <a:cubicBezTo>
                  <a:pt x="941070" y="251460"/>
                  <a:pt x="940118" y="250508"/>
                  <a:pt x="938213" y="250508"/>
                </a:cubicBezTo>
                <a:cubicBezTo>
                  <a:pt x="938213" y="249555"/>
                  <a:pt x="942975" y="249555"/>
                  <a:pt x="942975" y="250508"/>
                </a:cubicBezTo>
                <a:cubicBezTo>
                  <a:pt x="942975" y="251460"/>
                  <a:pt x="942975" y="252413"/>
                  <a:pt x="940118" y="252413"/>
                </a:cubicBezTo>
                <a:close/>
                <a:moveTo>
                  <a:pt x="918210" y="246698"/>
                </a:moveTo>
                <a:cubicBezTo>
                  <a:pt x="916305" y="247650"/>
                  <a:pt x="911543" y="246698"/>
                  <a:pt x="912495" y="244793"/>
                </a:cubicBezTo>
                <a:cubicBezTo>
                  <a:pt x="916305" y="243840"/>
                  <a:pt x="915353" y="246698"/>
                  <a:pt x="918210" y="246698"/>
                </a:cubicBezTo>
                <a:close/>
                <a:moveTo>
                  <a:pt x="916305" y="236220"/>
                </a:moveTo>
                <a:cubicBezTo>
                  <a:pt x="917258" y="235268"/>
                  <a:pt x="917258" y="234315"/>
                  <a:pt x="917258" y="233363"/>
                </a:cubicBezTo>
                <a:cubicBezTo>
                  <a:pt x="922020" y="233363"/>
                  <a:pt x="921068" y="237173"/>
                  <a:pt x="916305" y="236220"/>
                </a:cubicBezTo>
                <a:close/>
                <a:moveTo>
                  <a:pt x="922973" y="240983"/>
                </a:moveTo>
                <a:cubicBezTo>
                  <a:pt x="922973" y="241935"/>
                  <a:pt x="919163" y="240983"/>
                  <a:pt x="919163" y="240983"/>
                </a:cubicBezTo>
                <a:cubicBezTo>
                  <a:pt x="919163" y="239078"/>
                  <a:pt x="922020" y="240983"/>
                  <a:pt x="922973" y="240983"/>
                </a:cubicBezTo>
                <a:close/>
                <a:moveTo>
                  <a:pt x="676275" y="269558"/>
                </a:moveTo>
                <a:cubicBezTo>
                  <a:pt x="678180" y="269558"/>
                  <a:pt x="675323" y="271463"/>
                  <a:pt x="673418" y="271463"/>
                </a:cubicBezTo>
                <a:cubicBezTo>
                  <a:pt x="673418" y="269558"/>
                  <a:pt x="672465" y="271463"/>
                  <a:pt x="670560" y="270510"/>
                </a:cubicBezTo>
                <a:cubicBezTo>
                  <a:pt x="671513" y="268605"/>
                  <a:pt x="674370" y="272415"/>
                  <a:pt x="676275" y="269558"/>
                </a:cubicBezTo>
                <a:close/>
                <a:moveTo>
                  <a:pt x="669608" y="271463"/>
                </a:moveTo>
                <a:cubicBezTo>
                  <a:pt x="666750" y="274320"/>
                  <a:pt x="661988" y="271463"/>
                  <a:pt x="656273" y="271463"/>
                </a:cubicBezTo>
                <a:cubicBezTo>
                  <a:pt x="658178" y="269558"/>
                  <a:pt x="666750" y="270510"/>
                  <a:pt x="669608" y="271463"/>
                </a:cubicBezTo>
                <a:close/>
                <a:moveTo>
                  <a:pt x="684848" y="270510"/>
                </a:moveTo>
                <a:cubicBezTo>
                  <a:pt x="682943" y="273368"/>
                  <a:pt x="681038" y="271463"/>
                  <a:pt x="677228" y="272415"/>
                </a:cubicBezTo>
                <a:cubicBezTo>
                  <a:pt x="678180" y="270510"/>
                  <a:pt x="682943" y="269558"/>
                  <a:pt x="684848" y="270510"/>
                </a:cubicBezTo>
                <a:close/>
                <a:moveTo>
                  <a:pt x="885825" y="228600"/>
                </a:moveTo>
                <a:cubicBezTo>
                  <a:pt x="887730" y="229553"/>
                  <a:pt x="891540" y="229553"/>
                  <a:pt x="891540" y="231458"/>
                </a:cubicBezTo>
                <a:cubicBezTo>
                  <a:pt x="887730" y="231458"/>
                  <a:pt x="886778" y="230505"/>
                  <a:pt x="885825" y="228600"/>
                </a:cubicBezTo>
                <a:close/>
                <a:moveTo>
                  <a:pt x="611505" y="301943"/>
                </a:moveTo>
                <a:cubicBezTo>
                  <a:pt x="611505" y="300990"/>
                  <a:pt x="610553" y="300990"/>
                  <a:pt x="610553" y="300038"/>
                </a:cubicBezTo>
                <a:cubicBezTo>
                  <a:pt x="611505" y="300038"/>
                  <a:pt x="611505" y="300990"/>
                  <a:pt x="611505" y="301943"/>
                </a:cubicBezTo>
                <a:close/>
                <a:moveTo>
                  <a:pt x="634365" y="269558"/>
                </a:moveTo>
                <a:cubicBezTo>
                  <a:pt x="637223" y="270510"/>
                  <a:pt x="638175" y="269558"/>
                  <a:pt x="642938" y="269558"/>
                </a:cubicBezTo>
                <a:cubicBezTo>
                  <a:pt x="641033" y="270510"/>
                  <a:pt x="640080" y="270510"/>
                  <a:pt x="642938" y="272415"/>
                </a:cubicBezTo>
                <a:cubicBezTo>
                  <a:pt x="641985" y="274320"/>
                  <a:pt x="641033" y="272415"/>
                  <a:pt x="639128" y="273368"/>
                </a:cubicBezTo>
                <a:cubicBezTo>
                  <a:pt x="638175" y="270510"/>
                  <a:pt x="637223" y="271463"/>
                  <a:pt x="634365" y="271463"/>
                </a:cubicBezTo>
                <a:cubicBezTo>
                  <a:pt x="633413" y="270510"/>
                  <a:pt x="634365" y="269558"/>
                  <a:pt x="634365" y="269558"/>
                </a:cubicBezTo>
                <a:close/>
                <a:moveTo>
                  <a:pt x="636270" y="268605"/>
                </a:moveTo>
                <a:cubicBezTo>
                  <a:pt x="636270" y="268605"/>
                  <a:pt x="637223" y="267653"/>
                  <a:pt x="637223" y="266700"/>
                </a:cubicBezTo>
                <a:cubicBezTo>
                  <a:pt x="640080" y="266700"/>
                  <a:pt x="641985" y="266700"/>
                  <a:pt x="641985" y="268605"/>
                </a:cubicBezTo>
                <a:cubicBezTo>
                  <a:pt x="640080" y="268605"/>
                  <a:pt x="638175" y="268605"/>
                  <a:pt x="636270" y="268605"/>
                </a:cubicBezTo>
                <a:close/>
                <a:moveTo>
                  <a:pt x="645795" y="270510"/>
                </a:moveTo>
                <a:cubicBezTo>
                  <a:pt x="645795" y="268605"/>
                  <a:pt x="640080" y="270510"/>
                  <a:pt x="641033" y="267653"/>
                </a:cubicBezTo>
                <a:cubicBezTo>
                  <a:pt x="643890" y="267653"/>
                  <a:pt x="644843" y="268605"/>
                  <a:pt x="647700" y="268605"/>
                </a:cubicBezTo>
                <a:cubicBezTo>
                  <a:pt x="648653" y="268605"/>
                  <a:pt x="646748" y="268605"/>
                  <a:pt x="645795" y="270510"/>
                </a:cubicBezTo>
                <a:cubicBezTo>
                  <a:pt x="648653" y="270510"/>
                  <a:pt x="654368" y="271463"/>
                  <a:pt x="652463" y="273368"/>
                </a:cubicBezTo>
                <a:cubicBezTo>
                  <a:pt x="650558" y="273368"/>
                  <a:pt x="650558" y="272415"/>
                  <a:pt x="649605" y="271463"/>
                </a:cubicBezTo>
                <a:cubicBezTo>
                  <a:pt x="647700" y="272415"/>
                  <a:pt x="645795" y="271463"/>
                  <a:pt x="642938" y="272415"/>
                </a:cubicBezTo>
                <a:cubicBezTo>
                  <a:pt x="642938" y="269558"/>
                  <a:pt x="644843" y="269558"/>
                  <a:pt x="645795" y="270510"/>
                </a:cubicBezTo>
                <a:close/>
                <a:moveTo>
                  <a:pt x="654368" y="268605"/>
                </a:moveTo>
                <a:cubicBezTo>
                  <a:pt x="654368" y="269558"/>
                  <a:pt x="651510" y="268605"/>
                  <a:pt x="651510" y="269558"/>
                </a:cubicBezTo>
                <a:cubicBezTo>
                  <a:pt x="647700" y="268605"/>
                  <a:pt x="650558" y="265748"/>
                  <a:pt x="644843" y="266700"/>
                </a:cubicBezTo>
                <a:cubicBezTo>
                  <a:pt x="644843" y="265748"/>
                  <a:pt x="645795" y="265748"/>
                  <a:pt x="646748" y="265748"/>
                </a:cubicBezTo>
                <a:cubicBezTo>
                  <a:pt x="650558" y="264795"/>
                  <a:pt x="649605" y="268605"/>
                  <a:pt x="654368" y="268605"/>
                </a:cubicBezTo>
                <a:close/>
                <a:moveTo>
                  <a:pt x="907733" y="220980"/>
                </a:moveTo>
                <a:cubicBezTo>
                  <a:pt x="907733" y="218123"/>
                  <a:pt x="912495" y="220980"/>
                  <a:pt x="911543" y="223838"/>
                </a:cubicBezTo>
                <a:cubicBezTo>
                  <a:pt x="909638" y="222885"/>
                  <a:pt x="910590" y="220028"/>
                  <a:pt x="907733" y="220980"/>
                </a:cubicBezTo>
                <a:close/>
                <a:moveTo>
                  <a:pt x="893445" y="228600"/>
                </a:moveTo>
                <a:cubicBezTo>
                  <a:pt x="895350" y="228600"/>
                  <a:pt x="895350" y="230505"/>
                  <a:pt x="897255" y="229553"/>
                </a:cubicBezTo>
                <a:cubicBezTo>
                  <a:pt x="896303" y="230505"/>
                  <a:pt x="895350" y="231458"/>
                  <a:pt x="893445" y="231458"/>
                </a:cubicBezTo>
                <a:cubicBezTo>
                  <a:pt x="891540" y="230505"/>
                  <a:pt x="894398" y="230505"/>
                  <a:pt x="893445" y="22860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BEST">
            <a:extLst>
              <a:ext uri="{FF2B5EF4-FFF2-40B4-BE49-F238E27FC236}">
                <a16:creationId xmlns:a16="http://schemas.microsoft.com/office/drawing/2014/main" id="{3C065ED1-645D-4619-A55A-C2BCE83F1D81}"/>
              </a:ext>
            </a:extLst>
          </p:cNvPr>
          <p:cNvSpPr txBox="1"/>
          <p:nvPr/>
        </p:nvSpPr>
        <p:spPr>
          <a:xfrm>
            <a:off x="649157" y="1474694"/>
            <a:ext cx="294984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dirty="0">
                <a:latin typeface="Aller Display" panose="02000503000000020003" pitchFamily="2" charset="0"/>
              </a:rPr>
              <a:t>BEST</a:t>
            </a:r>
          </a:p>
        </p:txBody>
      </p:sp>
      <p:sp>
        <p:nvSpPr>
          <p:cNvPr id="14" name="FOOD">
            <a:extLst>
              <a:ext uri="{FF2B5EF4-FFF2-40B4-BE49-F238E27FC236}">
                <a16:creationId xmlns:a16="http://schemas.microsoft.com/office/drawing/2014/main" id="{258D9C4D-79F2-439F-A88B-F1B7D6876B0D}"/>
              </a:ext>
            </a:extLst>
          </p:cNvPr>
          <p:cNvSpPr txBox="1"/>
          <p:nvPr/>
        </p:nvSpPr>
        <p:spPr>
          <a:xfrm>
            <a:off x="583721" y="2485425"/>
            <a:ext cx="5755102" cy="2646878"/>
          </a:xfrm>
          <a:prstGeom prst="rect">
            <a:avLst/>
          </a:prstGeom>
          <a:noFill/>
          <a:effectLst>
            <a:outerShdw blurRad="50800" dist="38100" dir="8100000" algn="tr" rotWithShape="0">
              <a:srgbClr val="C48D04">
                <a:alpha val="92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6600" dirty="0">
                <a:solidFill>
                  <a:schemeClr val="bg1"/>
                </a:solidFill>
                <a:latin typeface="Modern Love" panose="04090805081005020601" pitchFamily="82" charset="0"/>
              </a:rPr>
              <a:t>FOOD</a:t>
            </a:r>
          </a:p>
        </p:txBody>
      </p:sp>
      <p:sp>
        <p:nvSpPr>
          <p:cNvPr id="15" name="HOME MADE">
            <a:extLst>
              <a:ext uri="{FF2B5EF4-FFF2-40B4-BE49-F238E27FC236}">
                <a16:creationId xmlns:a16="http://schemas.microsoft.com/office/drawing/2014/main" id="{8142F2F4-A08F-42FA-9930-A4E06DC3EB6F}"/>
              </a:ext>
            </a:extLst>
          </p:cNvPr>
          <p:cNvSpPr txBox="1"/>
          <p:nvPr/>
        </p:nvSpPr>
        <p:spPr>
          <a:xfrm>
            <a:off x="525860" y="4328669"/>
            <a:ext cx="7311854" cy="913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6600" dirty="0">
                <a:latin typeface="Aller Display" panose="02000503000000020003" pitchFamily="2" charset="0"/>
              </a:rPr>
              <a:t>MAKING AT HOME</a:t>
            </a:r>
          </a:p>
        </p:txBody>
      </p:sp>
      <p:pic>
        <p:nvPicPr>
          <p:cNvPr id="16" name="Picture">
            <a:extLst>
              <a:ext uri="{FF2B5EF4-FFF2-40B4-BE49-F238E27FC236}">
                <a16:creationId xmlns:a16="http://schemas.microsoft.com/office/drawing/2014/main" id="{866E8ECE-26CC-422A-9C45-C06C9A7B5F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48977" y="0"/>
            <a:ext cx="5293866" cy="7283944"/>
          </a:xfrm>
          <a:prstGeom prst="rect">
            <a:avLst/>
          </a:prstGeom>
          <a:effectLst/>
        </p:spPr>
      </p:pic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17ACADE4-3438-422F-BEB6-859CC9B1A271}"/>
              </a:ext>
            </a:extLst>
          </p:cNvPr>
          <p:cNvSpPr/>
          <p:nvPr/>
        </p:nvSpPr>
        <p:spPr>
          <a:xfrm>
            <a:off x="5739565" y="22457"/>
            <a:ext cx="2289672" cy="2462968"/>
          </a:xfrm>
          <a:custGeom>
            <a:avLst/>
            <a:gdLst>
              <a:gd name="connsiteX0" fmla="*/ 104196 w 1244338"/>
              <a:gd name="connsiteY0" fmla="*/ 903223 h 1338515"/>
              <a:gd name="connsiteX1" fmla="*/ 104196 w 1244338"/>
              <a:gd name="connsiteY1" fmla="*/ 907033 h 1338515"/>
              <a:gd name="connsiteX2" fmla="*/ 90861 w 1244338"/>
              <a:gd name="connsiteY2" fmla="*/ 919416 h 1338515"/>
              <a:gd name="connsiteX3" fmla="*/ 88004 w 1244338"/>
              <a:gd name="connsiteY3" fmla="*/ 918463 h 1338515"/>
              <a:gd name="connsiteX4" fmla="*/ 82289 w 1244338"/>
              <a:gd name="connsiteY4" fmla="*/ 903223 h 1338515"/>
              <a:gd name="connsiteX5" fmla="*/ 83241 w 1244338"/>
              <a:gd name="connsiteY5" fmla="*/ 895603 h 1338515"/>
              <a:gd name="connsiteX6" fmla="*/ 86099 w 1244338"/>
              <a:gd name="connsiteY6" fmla="*/ 893698 h 1338515"/>
              <a:gd name="connsiteX7" fmla="*/ 104196 w 1244338"/>
              <a:gd name="connsiteY7" fmla="*/ 903223 h 1338515"/>
              <a:gd name="connsiteX8" fmla="*/ 66096 w 1244338"/>
              <a:gd name="connsiteY8" fmla="*/ 911796 h 1338515"/>
              <a:gd name="connsiteX9" fmla="*/ 56571 w 1244338"/>
              <a:gd name="connsiteY9" fmla="*/ 905128 h 1338515"/>
              <a:gd name="connsiteX10" fmla="*/ 53714 w 1244338"/>
              <a:gd name="connsiteY10" fmla="*/ 906081 h 1338515"/>
              <a:gd name="connsiteX11" fmla="*/ 54666 w 1244338"/>
              <a:gd name="connsiteY11" fmla="*/ 908938 h 1338515"/>
              <a:gd name="connsiteX12" fmla="*/ 60381 w 1244338"/>
              <a:gd name="connsiteY12" fmla="*/ 922273 h 1338515"/>
              <a:gd name="connsiteX13" fmla="*/ 60381 w 1244338"/>
              <a:gd name="connsiteY13" fmla="*/ 929893 h 1338515"/>
              <a:gd name="connsiteX14" fmla="*/ 63239 w 1244338"/>
              <a:gd name="connsiteY14" fmla="*/ 931798 h 1338515"/>
              <a:gd name="connsiteX15" fmla="*/ 70859 w 1244338"/>
              <a:gd name="connsiteY15" fmla="*/ 922273 h 1338515"/>
              <a:gd name="connsiteX16" fmla="*/ 66096 w 1244338"/>
              <a:gd name="connsiteY16" fmla="*/ 911796 h 1338515"/>
              <a:gd name="connsiteX17" fmla="*/ 129914 w 1244338"/>
              <a:gd name="connsiteY17" fmla="*/ 950848 h 1338515"/>
              <a:gd name="connsiteX18" fmla="*/ 126104 w 1244338"/>
              <a:gd name="connsiteY18" fmla="*/ 948943 h 1338515"/>
              <a:gd name="connsiteX19" fmla="*/ 122294 w 1244338"/>
              <a:gd name="connsiteY19" fmla="*/ 952753 h 1338515"/>
              <a:gd name="connsiteX20" fmla="*/ 121341 w 1244338"/>
              <a:gd name="connsiteY20" fmla="*/ 964183 h 1338515"/>
              <a:gd name="connsiteX21" fmla="*/ 122294 w 1244338"/>
              <a:gd name="connsiteY21" fmla="*/ 966088 h 1338515"/>
              <a:gd name="connsiteX22" fmla="*/ 126104 w 1244338"/>
              <a:gd name="connsiteY22" fmla="*/ 963231 h 1338515"/>
              <a:gd name="connsiteX23" fmla="*/ 129914 w 1244338"/>
              <a:gd name="connsiteY23" fmla="*/ 950848 h 1338515"/>
              <a:gd name="connsiteX24" fmla="*/ 47046 w 1244338"/>
              <a:gd name="connsiteY24" fmla="*/ 852741 h 1338515"/>
              <a:gd name="connsiteX25" fmla="*/ 44189 w 1244338"/>
              <a:gd name="connsiteY25" fmla="*/ 854646 h 1338515"/>
              <a:gd name="connsiteX26" fmla="*/ 44189 w 1244338"/>
              <a:gd name="connsiteY26" fmla="*/ 860361 h 1338515"/>
              <a:gd name="connsiteX27" fmla="*/ 44189 w 1244338"/>
              <a:gd name="connsiteY27" fmla="*/ 860361 h 1338515"/>
              <a:gd name="connsiteX28" fmla="*/ 44189 w 1244338"/>
              <a:gd name="connsiteY28" fmla="*/ 867981 h 1338515"/>
              <a:gd name="connsiteX29" fmla="*/ 46094 w 1244338"/>
              <a:gd name="connsiteY29" fmla="*/ 869886 h 1338515"/>
              <a:gd name="connsiteX30" fmla="*/ 50856 w 1244338"/>
              <a:gd name="connsiteY30" fmla="*/ 860361 h 1338515"/>
              <a:gd name="connsiteX31" fmla="*/ 47046 w 1244338"/>
              <a:gd name="connsiteY31" fmla="*/ 852741 h 1338515"/>
              <a:gd name="connsiteX32" fmla="*/ 356609 w 1244338"/>
              <a:gd name="connsiteY32" fmla="*/ 1109916 h 1338515"/>
              <a:gd name="connsiteX33" fmla="*/ 356609 w 1244338"/>
              <a:gd name="connsiteY33" fmla="*/ 1108963 h 1338515"/>
              <a:gd name="connsiteX34" fmla="*/ 341369 w 1244338"/>
              <a:gd name="connsiteY34" fmla="*/ 1100391 h 1338515"/>
              <a:gd name="connsiteX35" fmla="*/ 339464 w 1244338"/>
              <a:gd name="connsiteY35" fmla="*/ 1104201 h 1338515"/>
              <a:gd name="connsiteX36" fmla="*/ 340416 w 1244338"/>
              <a:gd name="connsiteY36" fmla="*/ 1107058 h 1338515"/>
              <a:gd name="connsiteX37" fmla="*/ 345179 w 1244338"/>
              <a:gd name="connsiteY37" fmla="*/ 1108011 h 1338515"/>
              <a:gd name="connsiteX38" fmla="*/ 348036 w 1244338"/>
              <a:gd name="connsiteY38" fmla="*/ 1109916 h 1338515"/>
              <a:gd name="connsiteX39" fmla="*/ 348036 w 1244338"/>
              <a:gd name="connsiteY39" fmla="*/ 1108011 h 1338515"/>
              <a:gd name="connsiteX40" fmla="*/ 354704 w 1244338"/>
              <a:gd name="connsiteY40" fmla="*/ 1110868 h 1338515"/>
              <a:gd name="connsiteX41" fmla="*/ 356609 w 1244338"/>
              <a:gd name="connsiteY41" fmla="*/ 1109916 h 1338515"/>
              <a:gd name="connsiteX42" fmla="*/ 75621 w 1244338"/>
              <a:gd name="connsiteY42" fmla="*/ 939418 h 1338515"/>
              <a:gd name="connsiteX43" fmla="*/ 70859 w 1244338"/>
              <a:gd name="connsiteY43" fmla="*/ 943228 h 1338515"/>
              <a:gd name="connsiteX44" fmla="*/ 74669 w 1244338"/>
              <a:gd name="connsiteY44" fmla="*/ 950848 h 1338515"/>
              <a:gd name="connsiteX45" fmla="*/ 82289 w 1244338"/>
              <a:gd name="connsiteY45" fmla="*/ 946086 h 1338515"/>
              <a:gd name="connsiteX46" fmla="*/ 75621 w 1244338"/>
              <a:gd name="connsiteY46" fmla="*/ 939418 h 1338515"/>
              <a:gd name="connsiteX47" fmla="*/ 111816 w 1244338"/>
              <a:gd name="connsiteY47" fmla="*/ 926083 h 1338515"/>
              <a:gd name="connsiteX48" fmla="*/ 110864 w 1244338"/>
              <a:gd name="connsiteY48" fmla="*/ 925131 h 1338515"/>
              <a:gd name="connsiteX49" fmla="*/ 109911 w 1244338"/>
              <a:gd name="connsiteY49" fmla="*/ 926083 h 1338515"/>
              <a:gd name="connsiteX50" fmla="*/ 109911 w 1244338"/>
              <a:gd name="connsiteY50" fmla="*/ 940371 h 1338515"/>
              <a:gd name="connsiteX51" fmla="*/ 110864 w 1244338"/>
              <a:gd name="connsiteY51" fmla="*/ 942276 h 1338515"/>
              <a:gd name="connsiteX52" fmla="*/ 112769 w 1244338"/>
              <a:gd name="connsiteY52" fmla="*/ 941323 h 1338515"/>
              <a:gd name="connsiteX53" fmla="*/ 114674 w 1244338"/>
              <a:gd name="connsiteY53" fmla="*/ 930846 h 1338515"/>
              <a:gd name="connsiteX54" fmla="*/ 111816 w 1244338"/>
              <a:gd name="connsiteY54" fmla="*/ 926083 h 1338515"/>
              <a:gd name="connsiteX55" fmla="*/ 89909 w 1244338"/>
              <a:gd name="connsiteY55" fmla="*/ 880363 h 1338515"/>
              <a:gd name="connsiteX56" fmla="*/ 88956 w 1244338"/>
              <a:gd name="connsiteY56" fmla="*/ 879411 h 1338515"/>
              <a:gd name="connsiteX57" fmla="*/ 83241 w 1244338"/>
              <a:gd name="connsiteY57" fmla="*/ 887983 h 1338515"/>
              <a:gd name="connsiteX58" fmla="*/ 84194 w 1244338"/>
              <a:gd name="connsiteY58" fmla="*/ 889888 h 1338515"/>
              <a:gd name="connsiteX59" fmla="*/ 89909 w 1244338"/>
              <a:gd name="connsiteY59" fmla="*/ 880363 h 1338515"/>
              <a:gd name="connsiteX60" fmla="*/ 90861 w 1244338"/>
              <a:gd name="connsiteY60" fmla="*/ 960373 h 1338515"/>
              <a:gd name="connsiteX61" fmla="*/ 91814 w 1244338"/>
              <a:gd name="connsiteY61" fmla="*/ 965136 h 1338515"/>
              <a:gd name="connsiteX62" fmla="*/ 93719 w 1244338"/>
              <a:gd name="connsiteY62" fmla="*/ 964183 h 1338515"/>
              <a:gd name="connsiteX63" fmla="*/ 91814 w 1244338"/>
              <a:gd name="connsiteY63" fmla="*/ 959421 h 1338515"/>
              <a:gd name="connsiteX64" fmla="*/ 90861 w 1244338"/>
              <a:gd name="connsiteY64" fmla="*/ 960373 h 1338515"/>
              <a:gd name="connsiteX65" fmla="*/ 395661 w 1244338"/>
              <a:gd name="connsiteY65" fmla="*/ 1198498 h 1338515"/>
              <a:gd name="connsiteX66" fmla="*/ 398519 w 1244338"/>
              <a:gd name="connsiteY66" fmla="*/ 1197546 h 1338515"/>
              <a:gd name="connsiteX67" fmla="*/ 395661 w 1244338"/>
              <a:gd name="connsiteY67" fmla="*/ 1195641 h 1338515"/>
              <a:gd name="connsiteX68" fmla="*/ 394709 w 1244338"/>
              <a:gd name="connsiteY68" fmla="*/ 1195641 h 1338515"/>
              <a:gd name="connsiteX69" fmla="*/ 389946 w 1244338"/>
              <a:gd name="connsiteY69" fmla="*/ 1194689 h 1338515"/>
              <a:gd name="connsiteX70" fmla="*/ 390899 w 1244338"/>
              <a:gd name="connsiteY70" fmla="*/ 1196593 h 1338515"/>
              <a:gd name="connsiteX71" fmla="*/ 394709 w 1244338"/>
              <a:gd name="connsiteY71" fmla="*/ 1197546 h 1338515"/>
              <a:gd name="connsiteX72" fmla="*/ 395661 w 1244338"/>
              <a:gd name="connsiteY72" fmla="*/ 1198498 h 1338515"/>
              <a:gd name="connsiteX73" fmla="*/ 179444 w 1244338"/>
              <a:gd name="connsiteY73" fmla="*/ 329818 h 1338515"/>
              <a:gd name="connsiteX74" fmla="*/ 178491 w 1244338"/>
              <a:gd name="connsiteY74" fmla="*/ 332676 h 1338515"/>
              <a:gd name="connsiteX75" fmla="*/ 181349 w 1244338"/>
              <a:gd name="connsiteY75" fmla="*/ 331723 h 1338515"/>
              <a:gd name="connsiteX76" fmla="*/ 179444 w 1244338"/>
              <a:gd name="connsiteY76" fmla="*/ 329818 h 1338515"/>
              <a:gd name="connsiteX77" fmla="*/ 178491 w 1244338"/>
              <a:gd name="connsiteY77" fmla="*/ 331723 h 1338515"/>
              <a:gd name="connsiteX78" fmla="*/ 178491 w 1244338"/>
              <a:gd name="connsiteY78" fmla="*/ 331723 h 1338515"/>
              <a:gd name="connsiteX79" fmla="*/ 178491 w 1244338"/>
              <a:gd name="connsiteY79" fmla="*/ 331723 h 1338515"/>
              <a:gd name="connsiteX80" fmla="*/ 178491 w 1244338"/>
              <a:gd name="connsiteY80" fmla="*/ 331723 h 1338515"/>
              <a:gd name="connsiteX81" fmla="*/ 178491 w 1244338"/>
              <a:gd name="connsiteY81" fmla="*/ 331723 h 1338515"/>
              <a:gd name="connsiteX82" fmla="*/ 175634 w 1244338"/>
              <a:gd name="connsiteY82" fmla="*/ 334581 h 1338515"/>
              <a:gd name="connsiteX83" fmla="*/ 177539 w 1244338"/>
              <a:gd name="connsiteY83" fmla="*/ 335533 h 1338515"/>
              <a:gd name="connsiteX84" fmla="*/ 177539 w 1244338"/>
              <a:gd name="connsiteY84" fmla="*/ 331723 h 1338515"/>
              <a:gd name="connsiteX85" fmla="*/ 175634 w 1244338"/>
              <a:gd name="connsiteY85" fmla="*/ 334581 h 1338515"/>
              <a:gd name="connsiteX86" fmla="*/ 177539 w 1244338"/>
              <a:gd name="connsiteY86" fmla="*/ 335533 h 1338515"/>
              <a:gd name="connsiteX87" fmla="*/ 177539 w 1244338"/>
              <a:gd name="connsiteY87" fmla="*/ 335533 h 1338515"/>
              <a:gd name="connsiteX88" fmla="*/ 177539 w 1244338"/>
              <a:gd name="connsiteY88" fmla="*/ 335533 h 1338515"/>
              <a:gd name="connsiteX89" fmla="*/ 177539 w 1244338"/>
              <a:gd name="connsiteY89" fmla="*/ 335533 h 1338515"/>
              <a:gd name="connsiteX90" fmla="*/ 177539 w 1244338"/>
              <a:gd name="connsiteY90" fmla="*/ 335533 h 1338515"/>
              <a:gd name="connsiteX91" fmla="*/ 48951 w 1244338"/>
              <a:gd name="connsiteY91" fmla="*/ 440308 h 1338515"/>
              <a:gd name="connsiteX92" fmla="*/ 48951 w 1244338"/>
              <a:gd name="connsiteY92" fmla="*/ 441261 h 1338515"/>
              <a:gd name="connsiteX93" fmla="*/ 51809 w 1244338"/>
              <a:gd name="connsiteY93" fmla="*/ 442213 h 1338515"/>
              <a:gd name="connsiteX94" fmla="*/ 48951 w 1244338"/>
              <a:gd name="connsiteY94" fmla="*/ 440308 h 1338515"/>
              <a:gd name="connsiteX95" fmla="*/ 51809 w 1244338"/>
              <a:gd name="connsiteY95" fmla="*/ 442213 h 1338515"/>
              <a:gd name="connsiteX96" fmla="*/ 51809 w 1244338"/>
              <a:gd name="connsiteY96" fmla="*/ 442213 h 1338515"/>
              <a:gd name="connsiteX97" fmla="*/ 51809 w 1244338"/>
              <a:gd name="connsiteY97" fmla="*/ 442213 h 1338515"/>
              <a:gd name="connsiteX98" fmla="*/ 51809 w 1244338"/>
              <a:gd name="connsiteY98" fmla="*/ 442213 h 1338515"/>
              <a:gd name="connsiteX99" fmla="*/ 51809 w 1244338"/>
              <a:gd name="connsiteY99" fmla="*/ 442213 h 1338515"/>
              <a:gd name="connsiteX100" fmla="*/ 34664 w 1244338"/>
              <a:gd name="connsiteY100" fmla="*/ 468883 h 1338515"/>
              <a:gd name="connsiteX101" fmla="*/ 35616 w 1244338"/>
              <a:gd name="connsiteY101" fmla="*/ 467931 h 1338515"/>
              <a:gd name="connsiteX102" fmla="*/ 32759 w 1244338"/>
              <a:gd name="connsiteY102" fmla="*/ 467931 h 1338515"/>
              <a:gd name="connsiteX103" fmla="*/ 34664 w 1244338"/>
              <a:gd name="connsiteY103" fmla="*/ 468883 h 1338515"/>
              <a:gd name="connsiteX104" fmla="*/ 22281 w 1244338"/>
              <a:gd name="connsiteY104" fmla="*/ 486028 h 1338515"/>
              <a:gd name="connsiteX105" fmla="*/ 21329 w 1244338"/>
              <a:gd name="connsiteY105" fmla="*/ 488886 h 1338515"/>
              <a:gd name="connsiteX106" fmla="*/ 24186 w 1244338"/>
              <a:gd name="connsiteY106" fmla="*/ 488886 h 1338515"/>
              <a:gd name="connsiteX107" fmla="*/ 22281 w 1244338"/>
              <a:gd name="connsiteY107" fmla="*/ 486028 h 1338515"/>
              <a:gd name="connsiteX108" fmla="*/ 17519 w 1244338"/>
              <a:gd name="connsiteY108" fmla="*/ 492696 h 1338515"/>
              <a:gd name="connsiteX109" fmla="*/ 17519 w 1244338"/>
              <a:gd name="connsiteY109" fmla="*/ 492696 h 1338515"/>
              <a:gd name="connsiteX110" fmla="*/ 17519 w 1244338"/>
              <a:gd name="connsiteY110" fmla="*/ 492696 h 1338515"/>
              <a:gd name="connsiteX111" fmla="*/ 17519 w 1244338"/>
              <a:gd name="connsiteY111" fmla="*/ 492696 h 1338515"/>
              <a:gd name="connsiteX112" fmla="*/ 17519 w 1244338"/>
              <a:gd name="connsiteY112" fmla="*/ 492696 h 1338515"/>
              <a:gd name="connsiteX113" fmla="*/ 17519 w 1244338"/>
              <a:gd name="connsiteY113" fmla="*/ 492696 h 1338515"/>
              <a:gd name="connsiteX114" fmla="*/ 21329 w 1244338"/>
              <a:gd name="connsiteY114" fmla="*/ 488886 h 1338515"/>
              <a:gd name="connsiteX115" fmla="*/ 18471 w 1244338"/>
              <a:gd name="connsiteY115" fmla="*/ 492696 h 1338515"/>
              <a:gd name="connsiteX116" fmla="*/ 21329 w 1244338"/>
              <a:gd name="connsiteY116" fmla="*/ 492696 h 1338515"/>
              <a:gd name="connsiteX117" fmla="*/ 21329 w 1244338"/>
              <a:gd name="connsiteY117" fmla="*/ 488886 h 1338515"/>
              <a:gd name="connsiteX118" fmla="*/ 17519 w 1244338"/>
              <a:gd name="connsiteY118" fmla="*/ 492696 h 1338515"/>
              <a:gd name="connsiteX119" fmla="*/ 15614 w 1244338"/>
              <a:gd name="connsiteY119" fmla="*/ 493648 h 1338515"/>
              <a:gd name="connsiteX120" fmla="*/ 15614 w 1244338"/>
              <a:gd name="connsiteY120" fmla="*/ 494601 h 1338515"/>
              <a:gd name="connsiteX121" fmla="*/ 17519 w 1244338"/>
              <a:gd name="connsiteY121" fmla="*/ 492696 h 1338515"/>
              <a:gd name="connsiteX122" fmla="*/ 241356 w 1244338"/>
              <a:gd name="connsiteY122" fmla="*/ 1084198 h 1338515"/>
              <a:gd name="connsiteX123" fmla="*/ 242309 w 1244338"/>
              <a:gd name="connsiteY123" fmla="*/ 1083246 h 1338515"/>
              <a:gd name="connsiteX124" fmla="*/ 241356 w 1244338"/>
              <a:gd name="connsiteY124" fmla="*/ 1082293 h 1338515"/>
              <a:gd name="connsiteX125" fmla="*/ 240404 w 1244338"/>
              <a:gd name="connsiteY125" fmla="*/ 1084198 h 1338515"/>
              <a:gd name="connsiteX126" fmla="*/ 241356 w 1244338"/>
              <a:gd name="connsiteY126" fmla="*/ 1084198 h 1338515"/>
              <a:gd name="connsiteX127" fmla="*/ 300411 w 1244338"/>
              <a:gd name="connsiteY127" fmla="*/ 1102296 h 1338515"/>
              <a:gd name="connsiteX128" fmla="*/ 302316 w 1244338"/>
              <a:gd name="connsiteY128" fmla="*/ 1103248 h 1338515"/>
              <a:gd name="connsiteX129" fmla="*/ 302316 w 1244338"/>
              <a:gd name="connsiteY129" fmla="*/ 1102296 h 1338515"/>
              <a:gd name="connsiteX130" fmla="*/ 301364 w 1244338"/>
              <a:gd name="connsiteY130" fmla="*/ 1101343 h 1338515"/>
              <a:gd name="connsiteX131" fmla="*/ 300411 w 1244338"/>
              <a:gd name="connsiteY131" fmla="*/ 1102296 h 1338515"/>
              <a:gd name="connsiteX132" fmla="*/ 369944 w 1244338"/>
              <a:gd name="connsiteY132" fmla="*/ 1189926 h 1338515"/>
              <a:gd name="connsiteX133" fmla="*/ 370896 w 1244338"/>
              <a:gd name="connsiteY133" fmla="*/ 1190878 h 1338515"/>
              <a:gd name="connsiteX134" fmla="*/ 371849 w 1244338"/>
              <a:gd name="connsiteY134" fmla="*/ 1189926 h 1338515"/>
              <a:gd name="connsiteX135" fmla="*/ 370896 w 1244338"/>
              <a:gd name="connsiteY135" fmla="*/ 1188973 h 1338515"/>
              <a:gd name="connsiteX136" fmla="*/ 369944 w 1244338"/>
              <a:gd name="connsiteY136" fmla="*/ 1189926 h 1338515"/>
              <a:gd name="connsiteX137" fmla="*/ 440429 w 1244338"/>
              <a:gd name="connsiteY137" fmla="*/ 1197546 h 1338515"/>
              <a:gd name="connsiteX138" fmla="*/ 439476 w 1244338"/>
              <a:gd name="connsiteY138" fmla="*/ 1196593 h 1338515"/>
              <a:gd name="connsiteX139" fmla="*/ 439476 w 1244338"/>
              <a:gd name="connsiteY139" fmla="*/ 1198498 h 1338515"/>
              <a:gd name="connsiteX140" fmla="*/ 440429 w 1244338"/>
              <a:gd name="connsiteY140" fmla="*/ 1197546 h 1338515"/>
              <a:gd name="connsiteX141" fmla="*/ 1056696 w 1244338"/>
              <a:gd name="connsiteY141" fmla="*/ 225996 h 1338515"/>
              <a:gd name="connsiteX142" fmla="*/ 1052886 w 1244338"/>
              <a:gd name="connsiteY142" fmla="*/ 213613 h 1338515"/>
              <a:gd name="connsiteX143" fmla="*/ 1056696 w 1244338"/>
              <a:gd name="connsiteY143" fmla="*/ 225996 h 1338515"/>
              <a:gd name="connsiteX144" fmla="*/ 623309 w 1244338"/>
              <a:gd name="connsiteY144" fmla="*/ 67881 h 1338515"/>
              <a:gd name="connsiteX145" fmla="*/ 623309 w 1244338"/>
              <a:gd name="connsiteY145" fmla="*/ 64071 h 1338515"/>
              <a:gd name="connsiteX146" fmla="*/ 612831 w 1244338"/>
              <a:gd name="connsiteY146" fmla="*/ 65023 h 1338515"/>
              <a:gd name="connsiteX147" fmla="*/ 623309 w 1244338"/>
              <a:gd name="connsiteY147" fmla="*/ 67881 h 1338515"/>
              <a:gd name="connsiteX148" fmla="*/ 371849 w 1244338"/>
              <a:gd name="connsiteY148" fmla="*/ 89788 h 1338515"/>
              <a:gd name="connsiteX149" fmla="*/ 367086 w 1244338"/>
              <a:gd name="connsiteY149" fmla="*/ 96456 h 1338515"/>
              <a:gd name="connsiteX150" fmla="*/ 371849 w 1244338"/>
              <a:gd name="connsiteY150" fmla="*/ 89788 h 1338515"/>
              <a:gd name="connsiteX151" fmla="*/ 700461 w 1244338"/>
              <a:gd name="connsiteY151" fmla="*/ 73596 h 1338515"/>
              <a:gd name="connsiteX152" fmla="*/ 689031 w 1244338"/>
              <a:gd name="connsiteY152" fmla="*/ 75501 h 1338515"/>
              <a:gd name="connsiteX153" fmla="*/ 656646 w 1244338"/>
              <a:gd name="connsiteY153" fmla="*/ 70738 h 1338515"/>
              <a:gd name="connsiteX154" fmla="*/ 696651 w 1244338"/>
              <a:gd name="connsiteY154" fmla="*/ 76453 h 1338515"/>
              <a:gd name="connsiteX155" fmla="*/ 716654 w 1244338"/>
              <a:gd name="connsiteY155" fmla="*/ 80263 h 1338515"/>
              <a:gd name="connsiteX156" fmla="*/ 737609 w 1244338"/>
              <a:gd name="connsiteY156" fmla="*/ 84073 h 1338515"/>
              <a:gd name="connsiteX157" fmla="*/ 720464 w 1244338"/>
              <a:gd name="connsiteY157" fmla="*/ 77406 h 1338515"/>
              <a:gd name="connsiteX158" fmla="*/ 700461 w 1244338"/>
              <a:gd name="connsiteY158" fmla="*/ 73596 h 1338515"/>
              <a:gd name="connsiteX159" fmla="*/ 651884 w 1244338"/>
              <a:gd name="connsiteY159" fmla="*/ 62166 h 1338515"/>
              <a:gd name="connsiteX160" fmla="*/ 636644 w 1244338"/>
              <a:gd name="connsiteY160" fmla="*/ 64071 h 1338515"/>
              <a:gd name="connsiteX161" fmla="*/ 636644 w 1244338"/>
              <a:gd name="connsiteY161" fmla="*/ 68833 h 1338515"/>
              <a:gd name="connsiteX162" fmla="*/ 651884 w 1244338"/>
              <a:gd name="connsiteY162" fmla="*/ 62166 h 1338515"/>
              <a:gd name="connsiteX163" fmla="*/ 22281 w 1244338"/>
              <a:gd name="connsiteY163" fmla="*/ 483171 h 1338515"/>
              <a:gd name="connsiteX164" fmla="*/ 28949 w 1244338"/>
              <a:gd name="connsiteY164" fmla="*/ 464121 h 1338515"/>
              <a:gd name="connsiteX165" fmla="*/ 23234 w 1244338"/>
              <a:gd name="connsiteY165" fmla="*/ 473646 h 1338515"/>
              <a:gd name="connsiteX166" fmla="*/ 22281 w 1244338"/>
              <a:gd name="connsiteY166" fmla="*/ 483171 h 1338515"/>
              <a:gd name="connsiteX167" fmla="*/ 310889 w 1244338"/>
              <a:gd name="connsiteY167" fmla="*/ 218376 h 1338515"/>
              <a:gd name="connsiteX168" fmla="*/ 319461 w 1244338"/>
              <a:gd name="connsiteY168" fmla="*/ 214566 h 1338515"/>
              <a:gd name="connsiteX169" fmla="*/ 310889 w 1244338"/>
              <a:gd name="connsiteY169" fmla="*/ 218376 h 1338515"/>
              <a:gd name="connsiteX170" fmla="*/ 729989 w 1244338"/>
              <a:gd name="connsiteY170" fmla="*/ 17398 h 1338515"/>
              <a:gd name="connsiteX171" fmla="*/ 734751 w 1244338"/>
              <a:gd name="connsiteY171" fmla="*/ 18351 h 1338515"/>
              <a:gd name="connsiteX172" fmla="*/ 733799 w 1244338"/>
              <a:gd name="connsiteY172" fmla="*/ 14541 h 1338515"/>
              <a:gd name="connsiteX173" fmla="*/ 727131 w 1244338"/>
              <a:gd name="connsiteY173" fmla="*/ 14541 h 1338515"/>
              <a:gd name="connsiteX174" fmla="*/ 729989 w 1244338"/>
              <a:gd name="connsiteY174" fmla="*/ 17398 h 1338515"/>
              <a:gd name="connsiteX175" fmla="*/ 769994 w 1244338"/>
              <a:gd name="connsiteY175" fmla="*/ 109791 h 1338515"/>
              <a:gd name="connsiteX176" fmla="*/ 776661 w 1244338"/>
              <a:gd name="connsiteY176" fmla="*/ 111696 h 1338515"/>
              <a:gd name="connsiteX177" fmla="*/ 769994 w 1244338"/>
              <a:gd name="connsiteY177" fmla="*/ 109791 h 1338515"/>
              <a:gd name="connsiteX178" fmla="*/ 799521 w 1244338"/>
              <a:gd name="connsiteY178" fmla="*/ 83121 h 1338515"/>
              <a:gd name="connsiteX179" fmla="*/ 789996 w 1244338"/>
              <a:gd name="connsiteY179" fmla="*/ 79311 h 1338515"/>
              <a:gd name="connsiteX180" fmla="*/ 799521 w 1244338"/>
              <a:gd name="connsiteY180" fmla="*/ 83121 h 1338515"/>
              <a:gd name="connsiteX181" fmla="*/ 805236 w 1244338"/>
              <a:gd name="connsiteY181" fmla="*/ 119316 h 1338515"/>
              <a:gd name="connsiteX182" fmla="*/ 795711 w 1244338"/>
              <a:gd name="connsiteY182" fmla="*/ 117411 h 1338515"/>
              <a:gd name="connsiteX183" fmla="*/ 805236 w 1244338"/>
              <a:gd name="connsiteY183" fmla="*/ 119316 h 1338515"/>
              <a:gd name="connsiteX184" fmla="*/ 822381 w 1244338"/>
              <a:gd name="connsiteY184" fmla="*/ 117411 h 1338515"/>
              <a:gd name="connsiteX185" fmla="*/ 818571 w 1244338"/>
              <a:gd name="connsiteY185" fmla="*/ 113601 h 1338515"/>
              <a:gd name="connsiteX186" fmla="*/ 815714 w 1244338"/>
              <a:gd name="connsiteY186" fmla="*/ 114553 h 1338515"/>
              <a:gd name="connsiteX187" fmla="*/ 822381 w 1244338"/>
              <a:gd name="connsiteY187" fmla="*/ 117411 h 1338515"/>
              <a:gd name="connsiteX188" fmla="*/ 825239 w 1244338"/>
              <a:gd name="connsiteY188" fmla="*/ 118363 h 1338515"/>
              <a:gd name="connsiteX189" fmla="*/ 835716 w 1244338"/>
              <a:gd name="connsiteY189" fmla="*/ 123126 h 1338515"/>
              <a:gd name="connsiteX190" fmla="*/ 825239 w 1244338"/>
              <a:gd name="connsiteY190" fmla="*/ 118363 h 1338515"/>
              <a:gd name="connsiteX191" fmla="*/ 892866 w 1244338"/>
              <a:gd name="connsiteY191" fmla="*/ 150748 h 1338515"/>
              <a:gd name="connsiteX192" fmla="*/ 888104 w 1244338"/>
              <a:gd name="connsiteY192" fmla="*/ 145033 h 1338515"/>
              <a:gd name="connsiteX193" fmla="*/ 885246 w 1244338"/>
              <a:gd name="connsiteY193" fmla="*/ 145033 h 1338515"/>
              <a:gd name="connsiteX194" fmla="*/ 892866 w 1244338"/>
              <a:gd name="connsiteY194" fmla="*/ 150748 h 1338515"/>
              <a:gd name="connsiteX195" fmla="*/ 932871 w 1244338"/>
              <a:gd name="connsiteY195" fmla="*/ 94551 h 1338515"/>
              <a:gd name="connsiteX196" fmla="*/ 922394 w 1244338"/>
              <a:gd name="connsiteY196" fmla="*/ 89788 h 1338515"/>
              <a:gd name="connsiteX197" fmla="*/ 932871 w 1244338"/>
              <a:gd name="connsiteY197" fmla="*/ 94551 h 1338515"/>
              <a:gd name="connsiteX198" fmla="*/ 930966 w 1244338"/>
              <a:gd name="connsiteY198" fmla="*/ 191706 h 1338515"/>
              <a:gd name="connsiteX199" fmla="*/ 941444 w 1244338"/>
              <a:gd name="connsiteY199" fmla="*/ 201231 h 1338515"/>
              <a:gd name="connsiteX200" fmla="*/ 930966 w 1244338"/>
              <a:gd name="connsiteY200" fmla="*/ 191706 h 1338515"/>
              <a:gd name="connsiteX201" fmla="*/ 990021 w 1244338"/>
              <a:gd name="connsiteY201" fmla="*/ 192658 h 1338515"/>
              <a:gd name="connsiteX202" fmla="*/ 997641 w 1244338"/>
              <a:gd name="connsiteY202" fmla="*/ 197421 h 1338515"/>
              <a:gd name="connsiteX203" fmla="*/ 990021 w 1244338"/>
              <a:gd name="connsiteY203" fmla="*/ 192658 h 1338515"/>
              <a:gd name="connsiteX204" fmla="*/ 1006214 w 1244338"/>
              <a:gd name="connsiteY204" fmla="*/ 238378 h 1338515"/>
              <a:gd name="connsiteX205" fmla="*/ 999546 w 1244338"/>
              <a:gd name="connsiteY205" fmla="*/ 230758 h 1338515"/>
              <a:gd name="connsiteX206" fmla="*/ 1006214 w 1244338"/>
              <a:gd name="connsiteY206" fmla="*/ 236473 h 1338515"/>
              <a:gd name="connsiteX207" fmla="*/ 981449 w 1244338"/>
              <a:gd name="connsiteY207" fmla="*/ 219328 h 1338515"/>
              <a:gd name="connsiteX208" fmla="*/ 1006214 w 1244338"/>
              <a:gd name="connsiteY208" fmla="*/ 238378 h 1338515"/>
              <a:gd name="connsiteX209" fmla="*/ 1110989 w 1244338"/>
              <a:gd name="connsiteY209" fmla="*/ 282193 h 1338515"/>
              <a:gd name="connsiteX210" fmla="*/ 1115751 w 1244338"/>
              <a:gd name="connsiteY210" fmla="*/ 282193 h 1338515"/>
              <a:gd name="connsiteX211" fmla="*/ 1112894 w 1244338"/>
              <a:gd name="connsiteY211" fmla="*/ 278383 h 1338515"/>
              <a:gd name="connsiteX212" fmla="*/ 1110989 w 1244338"/>
              <a:gd name="connsiteY212" fmla="*/ 282193 h 1338515"/>
              <a:gd name="connsiteX213" fmla="*/ 1137659 w 1244338"/>
              <a:gd name="connsiteY213" fmla="*/ 351726 h 1338515"/>
              <a:gd name="connsiteX214" fmla="*/ 1126229 w 1244338"/>
              <a:gd name="connsiteY214" fmla="*/ 335533 h 1338515"/>
              <a:gd name="connsiteX215" fmla="*/ 1137659 w 1244338"/>
              <a:gd name="connsiteY215" fmla="*/ 351726 h 1338515"/>
              <a:gd name="connsiteX216" fmla="*/ 1169091 w 1244338"/>
              <a:gd name="connsiteY216" fmla="*/ 414591 h 1338515"/>
              <a:gd name="connsiteX217" fmla="*/ 1172901 w 1244338"/>
              <a:gd name="connsiteY217" fmla="*/ 414591 h 1338515"/>
              <a:gd name="connsiteX218" fmla="*/ 1162424 w 1244338"/>
              <a:gd name="connsiteY218" fmla="*/ 393636 h 1338515"/>
              <a:gd name="connsiteX219" fmla="*/ 1155756 w 1244338"/>
              <a:gd name="connsiteY219" fmla="*/ 387921 h 1338515"/>
              <a:gd name="connsiteX220" fmla="*/ 1153851 w 1244338"/>
              <a:gd name="connsiteY220" fmla="*/ 390778 h 1338515"/>
              <a:gd name="connsiteX221" fmla="*/ 1169091 w 1244338"/>
              <a:gd name="connsiteY221" fmla="*/ 414591 h 1338515"/>
              <a:gd name="connsiteX222" fmla="*/ 1175759 w 1244338"/>
              <a:gd name="connsiteY222" fmla="*/ 409828 h 1338515"/>
              <a:gd name="connsiteX223" fmla="*/ 1178616 w 1244338"/>
              <a:gd name="connsiteY223" fmla="*/ 417448 h 1338515"/>
              <a:gd name="connsiteX224" fmla="*/ 1175759 w 1244338"/>
              <a:gd name="connsiteY224" fmla="*/ 409828 h 1338515"/>
              <a:gd name="connsiteX225" fmla="*/ 1173854 w 1244338"/>
              <a:gd name="connsiteY225" fmla="*/ 429831 h 1338515"/>
              <a:gd name="connsiteX226" fmla="*/ 1176711 w 1244338"/>
              <a:gd name="connsiteY226" fmla="*/ 426973 h 1338515"/>
              <a:gd name="connsiteX227" fmla="*/ 1171949 w 1244338"/>
              <a:gd name="connsiteY227" fmla="*/ 419353 h 1338515"/>
              <a:gd name="connsiteX228" fmla="*/ 1173854 w 1244338"/>
              <a:gd name="connsiteY228" fmla="*/ 429831 h 1338515"/>
              <a:gd name="connsiteX229" fmla="*/ 1126229 w 1244338"/>
              <a:gd name="connsiteY229" fmla="*/ 1008951 h 1338515"/>
              <a:gd name="connsiteX230" fmla="*/ 1120514 w 1244338"/>
              <a:gd name="connsiteY230" fmla="*/ 1016571 h 1338515"/>
              <a:gd name="connsiteX231" fmla="*/ 1127181 w 1244338"/>
              <a:gd name="connsiteY231" fmla="*/ 1012761 h 1338515"/>
              <a:gd name="connsiteX232" fmla="*/ 1123371 w 1244338"/>
              <a:gd name="connsiteY232" fmla="*/ 1015618 h 1338515"/>
              <a:gd name="connsiteX233" fmla="*/ 1126229 w 1244338"/>
              <a:gd name="connsiteY233" fmla="*/ 1008951 h 1338515"/>
              <a:gd name="connsiteX234" fmla="*/ 887151 w 1244338"/>
              <a:gd name="connsiteY234" fmla="*/ 1223264 h 1338515"/>
              <a:gd name="connsiteX235" fmla="*/ 898581 w 1244338"/>
              <a:gd name="connsiteY235" fmla="*/ 1214691 h 1338515"/>
              <a:gd name="connsiteX236" fmla="*/ 883341 w 1244338"/>
              <a:gd name="connsiteY236" fmla="*/ 1223264 h 1338515"/>
              <a:gd name="connsiteX237" fmla="*/ 887151 w 1244338"/>
              <a:gd name="connsiteY237" fmla="*/ 1223264 h 1338515"/>
              <a:gd name="connsiteX238" fmla="*/ 740466 w 1244338"/>
              <a:gd name="connsiteY238" fmla="*/ 1279461 h 1338515"/>
              <a:gd name="connsiteX239" fmla="*/ 747134 w 1244338"/>
              <a:gd name="connsiteY239" fmla="*/ 1274698 h 1338515"/>
              <a:gd name="connsiteX240" fmla="*/ 740466 w 1244338"/>
              <a:gd name="connsiteY240" fmla="*/ 1279461 h 1338515"/>
              <a:gd name="connsiteX241" fmla="*/ 601401 w 1244338"/>
              <a:gd name="connsiteY241" fmla="*/ 1303273 h 1338515"/>
              <a:gd name="connsiteX242" fmla="*/ 574731 w 1244338"/>
              <a:gd name="connsiteY242" fmla="*/ 1305178 h 1338515"/>
              <a:gd name="connsiteX243" fmla="*/ 600449 w 1244338"/>
              <a:gd name="connsiteY243" fmla="*/ 1305178 h 1338515"/>
              <a:gd name="connsiteX244" fmla="*/ 601401 w 1244338"/>
              <a:gd name="connsiteY244" fmla="*/ 1303273 h 1338515"/>
              <a:gd name="connsiteX245" fmla="*/ 586161 w 1244338"/>
              <a:gd name="connsiteY245" fmla="*/ 1297558 h 1338515"/>
              <a:gd name="connsiteX246" fmla="*/ 598544 w 1244338"/>
              <a:gd name="connsiteY246" fmla="*/ 1292796 h 1338515"/>
              <a:gd name="connsiteX247" fmla="*/ 586161 w 1244338"/>
              <a:gd name="connsiteY247" fmla="*/ 1297558 h 1338515"/>
              <a:gd name="connsiteX248" fmla="*/ 572826 w 1244338"/>
              <a:gd name="connsiteY248" fmla="*/ 1297558 h 1338515"/>
              <a:gd name="connsiteX249" fmla="*/ 584256 w 1244338"/>
              <a:gd name="connsiteY249" fmla="*/ 1297558 h 1338515"/>
              <a:gd name="connsiteX250" fmla="*/ 581399 w 1244338"/>
              <a:gd name="connsiteY250" fmla="*/ 1293748 h 1338515"/>
              <a:gd name="connsiteX251" fmla="*/ 567111 w 1244338"/>
              <a:gd name="connsiteY251" fmla="*/ 1295653 h 1338515"/>
              <a:gd name="connsiteX252" fmla="*/ 569016 w 1244338"/>
              <a:gd name="connsiteY252" fmla="*/ 1300416 h 1338515"/>
              <a:gd name="connsiteX253" fmla="*/ 567111 w 1244338"/>
              <a:gd name="connsiteY253" fmla="*/ 1302321 h 1338515"/>
              <a:gd name="connsiteX254" fmla="*/ 578541 w 1244338"/>
              <a:gd name="connsiteY254" fmla="*/ 1298511 h 1338515"/>
              <a:gd name="connsiteX255" fmla="*/ 572826 w 1244338"/>
              <a:gd name="connsiteY255" fmla="*/ 1297558 h 1338515"/>
              <a:gd name="connsiteX256" fmla="*/ 548061 w 1244338"/>
              <a:gd name="connsiteY256" fmla="*/ 1306131 h 1338515"/>
              <a:gd name="connsiteX257" fmla="*/ 554729 w 1244338"/>
              <a:gd name="connsiteY257" fmla="*/ 1306131 h 1338515"/>
              <a:gd name="connsiteX258" fmla="*/ 566159 w 1244338"/>
              <a:gd name="connsiteY258" fmla="*/ 1305178 h 1338515"/>
              <a:gd name="connsiteX259" fmla="*/ 548061 w 1244338"/>
              <a:gd name="connsiteY259" fmla="*/ 1306131 h 1338515"/>
              <a:gd name="connsiteX260" fmla="*/ 498531 w 1244338"/>
              <a:gd name="connsiteY260" fmla="*/ 1301368 h 1338515"/>
              <a:gd name="connsiteX261" fmla="*/ 516629 w 1244338"/>
              <a:gd name="connsiteY261" fmla="*/ 1302321 h 1338515"/>
              <a:gd name="connsiteX262" fmla="*/ 498531 w 1244338"/>
              <a:gd name="connsiteY262" fmla="*/ 1301368 h 1338515"/>
              <a:gd name="connsiteX263" fmla="*/ 476624 w 1244338"/>
              <a:gd name="connsiteY263" fmla="*/ 1290891 h 1338515"/>
              <a:gd name="connsiteX264" fmla="*/ 484244 w 1244338"/>
              <a:gd name="connsiteY264" fmla="*/ 1291843 h 1338515"/>
              <a:gd name="connsiteX265" fmla="*/ 476624 w 1244338"/>
              <a:gd name="connsiteY265" fmla="*/ 1290891 h 1338515"/>
              <a:gd name="connsiteX266" fmla="*/ 461384 w 1244338"/>
              <a:gd name="connsiteY266" fmla="*/ 1274698 h 1338515"/>
              <a:gd name="connsiteX267" fmla="*/ 470909 w 1244338"/>
              <a:gd name="connsiteY267" fmla="*/ 1275651 h 1338515"/>
              <a:gd name="connsiteX268" fmla="*/ 461384 w 1244338"/>
              <a:gd name="connsiteY268" fmla="*/ 1274698 h 1338515"/>
              <a:gd name="connsiteX269" fmla="*/ 444239 w 1244338"/>
              <a:gd name="connsiteY269" fmla="*/ 1184211 h 1338515"/>
              <a:gd name="connsiteX270" fmla="*/ 455669 w 1244338"/>
              <a:gd name="connsiteY270" fmla="*/ 1187068 h 1338515"/>
              <a:gd name="connsiteX271" fmla="*/ 456621 w 1244338"/>
              <a:gd name="connsiteY271" fmla="*/ 1185164 h 1338515"/>
              <a:gd name="connsiteX272" fmla="*/ 444239 w 1244338"/>
              <a:gd name="connsiteY272" fmla="*/ 1184211 h 1338515"/>
              <a:gd name="connsiteX273" fmla="*/ 381374 w 1244338"/>
              <a:gd name="connsiteY273" fmla="*/ 1197546 h 1338515"/>
              <a:gd name="connsiteX274" fmla="*/ 390899 w 1244338"/>
              <a:gd name="connsiteY274" fmla="*/ 1200403 h 1338515"/>
              <a:gd name="connsiteX275" fmla="*/ 389946 w 1244338"/>
              <a:gd name="connsiteY275" fmla="*/ 1198498 h 1338515"/>
              <a:gd name="connsiteX276" fmla="*/ 381374 w 1244338"/>
              <a:gd name="connsiteY276" fmla="*/ 1197546 h 1338515"/>
              <a:gd name="connsiteX277" fmla="*/ 350894 w 1244338"/>
              <a:gd name="connsiteY277" fmla="*/ 1211833 h 1338515"/>
              <a:gd name="connsiteX278" fmla="*/ 352799 w 1244338"/>
              <a:gd name="connsiteY278" fmla="*/ 1214691 h 1338515"/>
              <a:gd name="connsiteX279" fmla="*/ 366134 w 1244338"/>
              <a:gd name="connsiteY279" fmla="*/ 1216596 h 1338515"/>
              <a:gd name="connsiteX280" fmla="*/ 355656 w 1244338"/>
              <a:gd name="connsiteY280" fmla="*/ 1211833 h 1338515"/>
              <a:gd name="connsiteX281" fmla="*/ 350894 w 1244338"/>
              <a:gd name="connsiteY281" fmla="*/ 1211833 h 1338515"/>
              <a:gd name="connsiteX282" fmla="*/ 328986 w 1244338"/>
              <a:gd name="connsiteY282" fmla="*/ 1109916 h 1338515"/>
              <a:gd name="connsiteX283" fmla="*/ 337559 w 1244338"/>
              <a:gd name="connsiteY283" fmla="*/ 1115631 h 1338515"/>
              <a:gd name="connsiteX284" fmla="*/ 350894 w 1244338"/>
              <a:gd name="connsiteY284" fmla="*/ 1117536 h 1338515"/>
              <a:gd name="connsiteX285" fmla="*/ 343274 w 1244338"/>
              <a:gd name="connsiteY285" fmla="*/ 1111821 h 1338515"/>
              <a:gd name="connsiteX286" fmla="*/ 355656 w 1244338"/>
              <a:gd name="connsiteY286" fmla="*/ 1114678 h 1338515"/>
              <a:gd name="connsiteX287" fmla="*/ 337559 w 1244338"/>
              <a:gd name="connsiteY287" fmla="*/ 1105153 h 1338515"/>
              <a:gd name="connsiteX288" fmla="*/ 335654 w 1244338"/>
              <a:gd name="connsiteY288" fmla="*/ 1111821 h 1338515"/>
              <a:gd name="connsiteX289" fmla="*/ 328986 w 1244338"/>
              <a:gd name="connsiteY289" fmla="*/ 1109916 h 1338515"/>
              <a:gd name="connsiteX290" fmla="*/ 189921 w 1244338"/>
              <a:gd name="connsiteY290" fmla="*/ 1103248 h 1338515"/>
              <a:gd name="connsiteX291" fmla="*/ 194684 w 1244338"/>
              <a:gd name="connsiteY291" fmla="*/ 1108963 h 1338515"/>
              <a:gd name="connsiteX292" fmla="*/ 189921 w 1244338"/>
              <a:gd name="connsiteY292" fmla="*/ 1103248 h 1338515"/>
              <a:gd name="connsiteX293" fmla="*/ 140391 w 1244338"/>
              <a:gd name="connsiteY293" fmla="*/ 1082293 h 1338515"/>
              <a:gd name="connsiteX294" fmla="*/ 131819 w 1244338"/>
              <a:gd name="connsiteY294" fmla="*/ 1070863 h 1338515"/>
              <a:gd name="connsiteX295" fmla="*/ 131819 w 1244338"/>
              <a:gd name="connsiteY295" fmla="*/ 1081341 h 1338515"/>
              <a:gd name="connsiteX296" fmla="*/ 138486 w 1244338"/>
              <a:gd name="connsiteY296" fmla="*/ 1081341 h 1338515"/>
              <a:gd name="connsiteX297" fmla="*/ 149916 w 1244338"/>
              <a:gd name="connsiteY297" fmla="*/ 1091818 h 1338515"/>
              <a:gd name="connsiteX298" fmla="*/ 140391 w 1244338"/>
              <a:gd name="connsiteY298" fmla="*/ 1082293 h 1338515"/>
              <a:gd name="connsiteX299" fmla="*/ 370896 w 1244338"/>
              <a:gd name="connsiteY299" fmla="*/ 1144206 h 1338515"/>
              <a:gd name="connsiteX300" fmla="*/ 370896 w 1244338"/>
              <a:gd name="connsiteY300" fmla="*/ 1144206 h 1338515"/>
              <a:gd name="connsiteX301" fmla="*/ 370896 w 1244338"/>
              <a:gd name="connsiteY301" fmla="*/ 1144206 h 1338515"/>
              <a:gd name="connsiteX302" fmla="*/ 370896 w 1244338"/>
              <a:gd name="connsiteY302" fmla="*/ 1144206 h 1338515"/>
              <a:gd name="connsiteX303" fmla="*/ 655694 w 1244338"/>
              <a:gd name="connsiteY303" fmla="*/ 1261364 h 1338515"/>
              <a:gd name="connsiteX304" fmla="*/ 655694 w 1244338"/>
              <a:gd name="connsiteY304" fmla="*/ 1261364 h 1338515"/>
              <a:gd name="connsiteX305" fmla="*/ 663314 w 1244338"/>
              <a:gd name="connsiteY305" fmla="*/ 1260411 h 1338515"/>
              <a:gd name="connsiteX306" fmla="*/ 655694 w 1244338"/>
              <a:gd name="connsiteY306" fmla="*/ 1261364 h 1338515"/>
              <a:gd name="connsiteX307" fmla="*/ 1231956 w 1244338"/>
              <a:gd name="connsiteY307" fmla="*/ 755586 h 1338515"/>
              <a:gd name="connsiteX308" fmla="*/ 1229099 w 1244338"/>
              <a:gd name="connsiteY308" fmla="*/ 755586 h 1338515"/>
              <a:gd name="connsiteX309" fmla="*/ 1229099 w 1244338"/>
              <a:gd name="connsiteY309" fmla="*/ 763206 h 1338515"/>
              <a:gd name="connsiteX310" fmla="*/ 1225289 w 1244338"/>
              <a:gd name="connsiteY310" fmla="*/ 791781 h 1338515"/>
              <a:gd name="connsiteX311" fmla="*/ 1225289 w 1244338"/>
              <a:gd name="connsiteY311" fmla="*/ 784161 h 1338515"/>
              <a:gd name="connsiteX312" fmla="*/ 1225289 w 1244338"/>
              <a:gd name="connsiteY312" fmla="*/ 774636 h 1338515"/>
              <a:gd name="connsiteX313" fmla="*/ 1226241 w 1244338"/>
              <a:gd name="connsiteY313" fmla="*/ 754633 h 1338515"/>
              <a:gd name="connsiteX314" fmla="*/ 1231956 w 1244338"/>
              <a:gd name="connsiteY314" fmla="*/ 717486 h 1338515"/>
              <a:gd name="connsiteX315" fmla="*/ 1231956 w 1244338"/>
              <a:gd name="connsiteY315" fmla="*/ 706056 h 1338515"/>
              <a:gd name="connsiteX316" fmla="*/ 1229099 w 1244338"/>
              <a:gd name="connsiteY316" fmla="*/ 657478 h 1338515"/>
              <a:gd name="connsiteX317" fmla="*/ 1231956 w 1244338"/>
              <a:gd name="connsiteY317" fmla="*/ 655573 h 1338515"/>
              <a:gd name="connsiteX318" fmla="*/ 1230051 w 1244338"/>
              <a:gd name="connsiteY318" fmla="*/ 635571 h 1338515"/>
              <a:gd name="connsiteX319" fmla="*/ 1228146 w 1244338"/>
              <a:gd name="connsiteY319" fmla="*/ 629856 h 1338515"/>
              <a:gd name="connsiteX320" fmla="*/ 1225289 w 1244338"/>
              <a:gd name="connsiteY320" fmla="*/ 645096 h 1338515"/>
              <a:gd name="connsiteX321" fmla="*/ 1226241 w 1244338"/>
              <a:gd name="connsiteY321" fmla="*/ 654621 h 1338515"/>
              <a:gd name="connsiteX322" fmla="*/ 1228146 w 1244338"/>
              <a:gd name="connsiteY322" fmla="*/ 665098 h 1338515"/>
              <a:gd name="connsiteX323" fmla="*/ 1227194 w 1244338"/>
              <a:gd name="connsiteY323" fmla="*/ 665098 h 1338515"/>
              <a:gd name="connsiteX324" fmla="*/ 1229099 w 1244338"/>
              <a:gd name="connsiteY324" fmla="*/ 693673 h 1338515"/>
              <a:gd name="connsiteX325" fmla="*/ 1226241 w 1244338"/>
              <a:gd name="connsiteY325" fmla="*/ 693673 h 1338515"/>
              <a:gd name="connsiteX326" fmla="*/ 1226241 w 1244338"/>
              <a:gd name="connsiteY326" fmla="*/ 719391 h 1338515"/>
              <a:gd name="connsiteX327" fmla="*/ 1222431 w 1244338"/>
              <a:gd name="connsiteY327" fmla="*/ 752728 h 1338515"/>
              <a:gd name="connsiteX328" fmla="*/ 1220526 w 1244338"/>
              <a:gd name="connsiteY328" fmla="*/ 758443 h 1338515"/>
              <a:gd name="connsiteX329" fmla="*/ 1211954 w 1244338"/>
              <a:gd name="connsiteY329" fmla="*/ 787018 h 1338515"/>
              <a:gd name="connsiteX330" fmla="*/ 1209096 w 1244338"/>
              <a:gd name="connsiteY330" fmla="*/ 806068 h 1338515"/>
              <a:gd name="connsiteX331" fmla="*/ 1202429 w 1244338"/>
              <a:gd name="connsiteY331" fmla="*/ 827023 h 1338515"/>
              <a:gd name="connsiteX332" fmla="*/ 1209096 w 1244338"/>
              <a:gd name="connsiteY332" fmla="*/ 807973 h 1338515"/>
              <a:gd name="connsiteX333" fmla="*/ 1205286 w 1244338"/>
              <a:gd name="connsiteY333" fmla="*/ 846073 h 1338515"/>
              <a:gd name="connsiteX334" fmla="*/ 1190999 w 1244338"/>
              <a:gd name="connsiteY334" fmla="*/ 883221 h 1338515"/>
              <a:gd name="connsiteX335" fmla="*/ 1186236 w 1244338"/>
              <a:gd name="connsiteY335" fmla="*/ 883221 h 1338515"/>
              <a:gd name="connsiteX336" fmla="*/ 1189094 w 1244338"/>
              <a:gd name="connsiteY336" fmla="*/ 888936 h 1338515"/>
              <a:gd name="connsiteX337" fmla="*/ 1168139 w 1244338"/>
              <a:gd name="connsiteY337" fmla="*/ 940371 h 1338515"/>
              <a:gd name="connsiteX338" fmla="*/ 1170044 w 1244338"/>
              <a:gd name="connsiteY338" fmla="*/ 944181 h 1338515"/>
              <a:gd name="connsiteX339" fmla="*/ 1161471 w 1244338"/>
              <a:gd name="connsiteY339" fmla="*/ 961326 h 1338515"/>
              <a:gd name="connsiteX340" fmla="*/ 1155756 w 1244338"/>
              <a:gd name="connsiteY340" fmla="*/ 972756 h 1338515"/>
              <a:gd name="connsiteX341" fmla="*/ 1148136 w 1244338"/>
              <a:gd name="connsiteY341" fmla="*/ 981328 h 1338515"/>
              <a:gd name="connsiteX342" fmla="*/ 1150041 w 1244338"/>
              <a:gd name="connsiteY342" fmla="*/ 976566 h 1338515"/>
              <a:gd name="connsiteX343" fmla="*/ 1145279 w 1244338"/>
              <a:gd name="connsiteY343" fmla="*/ 979423 h 1338515"/>
              <a:gd name="connsiteX344" fmla="*/ 1143374 w 1244338"/>
              <a:gd name="connsiteY344" fmla="*/ 986091 h 1338515"/>
              <a:gd name="connsiteX345" fmla="*/ 1142421 w 1244338"/>
              <a:gd name="connsiteY345" fmla="*/ 982281 h 1338515"/>
              <a:gd name="connsiteX346" fmla="*/ 1146231 w 1244338"/>
              <a:gd name="connsiteY346" fmla="*/ 969898 h 1338515"/>
              <a:gd name="connsiteX347" fmla="*/ 1152899 w 1244338"/>
              <a:gd name="connsiteY347" fmla="*/ 959421 h 1338515"/>
              <a:gd name="connsiteX348" fmla="*/ 1158614 w 1244338"/>
              <a:gd name="connsiteY348" fmla="*/ 944181 h 1338515"/>
              <a:gd name="connsiteX349" fmla="*/ 1149089 w 1244338"/>
              <a:gd name="connsiteY349" fmla="*/ 958468 h 1338515"/>
              <a:gd name="connsiteX350" fmla="*/ 1144326 w 1244338"/>
              <a:gd name="connsiteY350" fmla="*/ 969898 h 1338515"/>
              <a:gd name="connsiteX351" fmla="*/ 1146231 w 1244338"/>
              <a:gd name="connsiteY351" fmla="*/ 964183 h 1338515"/>
              <a:gd name="connsiteX352" fmla="*/ 1139564 w 1244338"/>
              <a:gd name="connsiteY352" fmla="*/ 976566 h 1338515"/>
              <a:gd name="connsiteX353" fmla="*/ 1141469 w 1244338"/>
              <a:gd name="connsiteY353" fmla="*/ 974661 h 1338515"/>
              <a:gd name="connsiteX354" fmla="*/ 1135754 w 1244338"/>
              <a:gd name="connsiteY354" fmla="*/ 982281 h 1338515"/>
              <a:gd name="connsiteX355" fmla="*/ 1133849 w 1244338"/>
              <a:gd name="connsiteY355" fmla="*/ 989901 h 1338515"/>
              <a:gd name="connsiteX356" fmla="*/ 1130039 w 1244338"/>
              <a:gd name="connsiteY356" fmla="*/ 991806 h 1338515"/>
              <a:gd name="connsiteX357" fmla="*/ 1131944 w 1244338"/>
              <a:gd name="connsiteY357" fmla="*/ 992758 h 1338515"/>
              <a:gd name="connsiteX358" fmla="*/ 1123371 w 1244338"/>
              <a:gd name="connsiteY358" fmla="*/ 1004188 h 1338515"/>
              <a:gd name="connsiteX359" fmla="*/ 1116704 w 1244338"/>
              <a:gd name="connsiteY359" fmla="*/ 1014666 h 1338515"/>
              <a:gd name="connsiteX360" fmla="*/ 1119561 w 1244338"/>
              <a:gd name="connsiteY360" fmla="*/ 1014666 h 1338515"/>
              <a:gd name="connsiteX361" fmla="*/ 1113846 w 1244338"/>
              <a:gd name="connsiteY361" fmla="*/ 1018476 h 1338515"/>
              <a:gd name="connsiteX362" fmla="*/ 1094796 w 1244338"/>
              <a:gd name="connsiteY362" fmla="*/ 1050861 h 1338515"/>
              <a:gd name="connsiteX363" fmla="*/ 1092891 w 1244338"/>
              <a:gd name="connsiteY363" fmla="*/ 1048956 h 1338515"/>
              <a:gd name="connsiteX364" fmla="*/ 1088129 w 1244338"/>
              <a:gd name="connsiteY364" fmla="*/ 1056576 h 1338515"/>
              <a:gd name="connsiteX365" fmla="*/ 1092891 w 1244338"/>
              <a:gd name="connsiteY365" fmla="*/ 1054671 h 1338515"/>
              <a:gd name="connsiteX366" fmla="*/ 1088129 w 1244338"/>
              <a:gd name="connsiteY366" fmla="*/ 1062291 h 1338515"/>
              <a:gd name="connsiteX367" fmla="*/ 1087176 w 1244338"/>
              <a:gd name="connsiteY367" fmla="*/ 1057528 h 1338515"/>
              <a:gd name="connsiteX368" fmla="*/ 1077651 w 1244338"/>
              <a:gd name="connsiteY368" fmla="*/ 1068006 h 1338515"/>
              <a:gd name="connsiteX369" fmla="*/ 1080509 w 1244338"/>
              <a:gd name="connsiteY369" fmla="*/ 1069911 h 1338515"/>
              <a:gd name="connsiteX370" fmla="*/ 1071936 w 1244338"/>
              <a:gd name="connsiteY370" fmla="*/ 1081341 h 1338515"/>
              <a:gd name="connsiteX371" fmla="*/ 1054791 w 1244338"/>
              <a:gd name="connsiteY371" fmla="*/ 1108963 h 1338515"/>
              <a:gd name="connsiteX372" fmla="*/ 1051934 w 1244338"/>
              <a:gd name="connsiteY372" fmla="*/ 1108011 h 1338515"/>
              <a:gd name="connsiteX373" fmla="*/ 1050029 w 1244338"/>
              <a:gd name="connsiteY373" fmla="*/ 1114678 h 1338515"/>
              <a:gd name="connsiteX374" fmla="*/ 1041456 w 1244338"/>
              <a:gd name="connsiteY374" fmla="*/ 1121346 h 1338515"/>
              <a:gd name="connsiteX375" fmla="*/ 1039551 w 1244338"/>
              <a:gd name="connsiteY375" fmla="*/ 1119441 h 1338515"/>
              <a:gd name="connsiteX376" fmla="*/ 1032884 w 1244338"/>
              <a:gd name="connsiteY376" fmla="*/ 1130871 h 1338515"/>
              <a:gd name="connsiteX377" fmla="*/ 1026216 w 1244338"/>
              <a:gd name="connsiteY377" fmla="*/ 1134681 h 1338515"/>
              <a:gd name="connsiteX378" fmla="*/ 1016691 w 1244338"/>
              <a:gd name="connsiteY378" fmla="*/ 1138491 h 1338515"/>
              <a:gd name="connsiteX379" fmla="*/ 1013834 w 1244338"/>
              <a:gd name="connsiteY379" fmla="*/ 1144206 h 1338515"/>
              <a:gd name="connsiteX380" fmla="*/ 1011929 w 1244338"/>
              <a:gd name="connsiteY380" fmla="*/ 1139443 h 1338515"/>
              <a:gd name="connsiteX381" fmla="*/ 1004309 w 1244338"/>
              <a:gd name="connsiteY381" fmla="*/ 1145158 h 1338515"/>
              <a:gd name="connsiteX382" fmla="*/ 1010024 w 1244338"/>
              <a:gd name="connsiteY382" fmla="*/ 1147063 h 1338515"/>
              <a:gd name="connsiteX383" fmla="*/ 984306 w 1244338"/>
              <a:gd name="connsiteY383" fmla="*/ 1161351 h 1338515"/>
              <a:gd name="connsiteX384" fmla="*/ 985259 w 1244338"/>
              <a:gd name="connsiteY384" fmla="*/ 1165161 h 1338515"/>
              <a:gd name="connsiteX385" fmla="*/ 977639 w 1244338"/>
              <a:gd name="connsiteY385" fmla="*/ 1165161 h 1338515"/>
              <a:gd name="connsiteX386" fmla="*/ 985259 w 1244338"/>
              <a:gd name="connsiteY386" fmla="*/ 1157541 h 1338515"/>
              <a:gd name="connsiteX387" fmla="*/ 964304 w 1244338"/>
              <a:gd name="connsiteY387" fmla="*/ 1171828 h 1338515"/>
              <a:gd name="connsiteX388" fmla="*/ 975734 w 1244338"/>
              <a:gd name="connsiteY388" fmla="*/ 1168018 h 1338515"/>
              <a:gd name="connsiteX389" fmla="*/ 968114 w 1244338"/>
              <a:gd name="connsiteY389" fmla="*/ 1175639 h 1338515"/>
              <a:gd name="connsiteX390" fmla="*/ 965256 w 1244338"/>
              <a:gd name="connsiteY390" fmla="*/ 1173733 h 1338515"/>
              <a:gd name="connsiteX391" fmla="*/ 957636 w 1244338"/>
              <a:gd name="connsiteY391" fmla="*/ 1181353 h 1338515"/>
              <a:gd name="connsiteX392" fmla="*/ 956684 w 1244338"/>
              <a:gd name="connsiteY392" fmla="*/ 1177543 h 1338515"/>
              <a:gd name="connsiteX393" fmla="*/ 936681 w 1244338"/>
              <a:gd name="connsiteY393" fmla="*/ 1195641 h 1338515"/>
              <a:gd name="connsiteX394" fmla="*/ 913821 w 1244338"/>
              <a:gd name="connsiteY394" fmla="*/ 1211833 h 1338515"/>
              <a:gd name="connsiteX395" fmla="*/ 918584 w 1244338"/>
              <a:gd name="connsiteY395" fmla="*/ 1202308 h 1338515"/>
              <a:gd name="connsiteX396" fmla="*/ 915726 w 1244338"/>
              <a:gd name="connsiteY396" fmla="*/ 1204214 h 1338515"/>
              <a:gd name="connsiteX397" fmla="*/ 891914 w 1244338"/>
              <a:gd name="connsiteY397" fmla="*/ 1215643 h 1338515"/>
              <a:gd name="connsiteX398" fmla="*/ 902391 w 1244338"/>
              <a:gd name="connsiteY398" fmla="*/ 1205166 h 1338515"/>
              <a:gd name="connsiteX399" fmla="*/ 895724 w 1244338"/>
              <a:gd name="connsiteY399" fmla="*/ 1207071 h 1338515"/>
              <a:gd name="connsiteX400" fmla="*/ 893819 w 1244338"/>
              <a:gd name="connsiteY400" fmla="*/ 1211833 h 1338515"/>
              <a:gd name="connsiteX401" fmla="*/ 882389 w 1244338"/>
              <a:gd name="connsiteY401" fmla="*/ 1217548 h 1338515"/>
              <a:gd name="connsiteX402" fmla="*/ 888104 w 1244338"/>
              <a:gd name="connsiteY402" fmla="*/ 1211833 h 1338515"/>
              <a:gd name="connsiteX403" fmla="*/ 868101 w 1244338"/>
              <a:gd name="connsiteY403" fmla="*/ 1220406 h 1338515"/>
              <a:gd name="connsiteX404" fmla="*/ 862386 w 1244338"/>
              <a:gd name="connsiteY404" fmla="*/ 1223264 h 1338515"/>
              <a:gd name="connsiteX405" fmla="*/ 846194 w 1244338"/>
              <a:gd name="connsiteY405" fmla="*/ 1228026 h 1338515"/>
              <a:gd name="connsiteX406" fmla="*/ 840479 w 1244338"/>
              <a:gd name="connsiteY406" fmla="*/ 1233741 h 1338515"/>
              <a:gd name="connsiteX407" fmla="*/ 793806 w 1244338"/>
              <a:gd name="connsiteY407" fmla="*/ 1253743 h 1338515"/>
              <a:gd name="connsiteX408" fmla="*/ 789996 w 1244338"/>
              <a:gd name="connsiteY408" fmla="*/ 1252791 h 1338515"/>
              <a:gd name="connsiteX409" fmla="*/ 797616 w 1244338"/>
              <a:gd name="connsiteY409" fmla="*/ 1250886 h 1338515"/>
              <a:gd name="connsiteX410" fmla="*/ 778566 w 1244338"/>
              <a:gd name="connsiteY410" fmla="*/ 1253743 h 1338515"/>
              <a:gd name="connsiteX411" fmla="*/ 782376 w 1244338"/>
              <a:gd name="connsiteY411" fmla="*/ 1255648 h 1338515"/>
              <a:gd name="connsiteX412" fmla="*/ 758564 w 1244338"/>
              <a:gd name="connsiteY412" fmla="*/ 1261364 h 1338515"/>
              <a:gd name="connsiteX413" fmla="*/ 754754 w 1244338"/>
              <a:gd name="connsiteY413" fmla="*/ 1259458 h 1338515"/>
              <a:gd name="connsiteX414" fmla="*/ 744276 w 1244338"/>
              <a:gd name="connsiteY414" fmla="*/ 1263268 h 1338515"/>
              <a:gd name="connsiteX415" fmla="*/ 748086 w 1244338"/>
              <a:gd name="connsiteY415" fmla="*/ 1264221 h 1338515"/>
              <a:gd name="connsiteX416" fmla="*/ 729036 w 1244338"/>
              <a:gd name="connsiteY416" fmla="*/ 1270889 h 1338515"/>
              <a:gd name="connsiteX417" fmla="*/ 720464 w 1244338"/>
              <a:gd name="connsiteY417" fmla="*/ 1268983 h 1338515"/>
              <a:gd name="connsiteX418" fmla="*/ 683316 w 1244338"/>
              <a:gd name="connsiteY418" fmla="*/ 1278508 h 1338515"/>
              <a:gd name="connsiteX419" fmla="*/ 661409 w 1244338"/>
              <a:gd name="connsiteY419" fmla="*/ 1281366 h 1338515"/>
              <a:gd name="connsiteX420" fmla="*/ 641406 w 1244338"/>
              <a:gd name="connsiteY420" fmla="*/ 1281366 h 1338515"/>
              <a:gd name="connsiteX421" fmla="*/ 606164 w 1244338"/>
              <a:gd name="connsiteY421" fmla="*/ 1286128 h 1338515"/>
              <a:gd name="connsiteX422" fmla="*/ 598544 w 1244338"/>
              <a:gd name="connsiteY422" fmla="*/ 1282318 h 1338515"/>
              <a:gd name="connsiteX423" fmla="*/ 589019 w 1244338"/>
              <a:gd name="connsiteY423" fmla="*/ 1283271 h 1338515"/>
              <a:gd name="connsiteX424" fmla="*/ 589019 w 1244338"/>
              <a:gd name="connsiteY424" fmla="*/ 1286128 h 1338515"/>
              <a:gd name="connsiteX425" fmla="*/ 561396 w 1244338"/>
              <a:gd name="connsiteY425" fmla="*/ 1290891 h 1338515"/>
              <a:gd name="connsiteX426" fmla="*/ 575684 w 1244338"/>
              <a:gd name="connsiteY426" fmla="*/ 1286128 h 1338515"/>
              <a:gd name="connsiteX427" fmla="*/ 555681 w 1244338"/>
              <a:gd name="connsiteY427" fmla="*/ 1283271 h 1338515"/>
              <a:gd name="connsiteX428" fmla="*/ 557586 w 1244338"/>
              <a:gd name="connsiteY428" fmla="*/ 1281366 h 1338515"/>
              <a:gd name="connsiteX429" fmla="*/ 535679 w 1244338"/>
              <a:gd name="connsiteY429" fmla="*/ 1281366 h 1338515"/>
              <a:gd name="connsiteX430" fmla="*/ 535679 w 1244338"/>
              <a:gd name="connsiteY430" fmla="*/ 1284223 h 1338515"/>
              <a:gd name="connsiteX431" fmla="*/ 501389 w 1244338"/>
              <a:gd name="connsiteY431" fmla="*/ 1279461 h 1338515"/>
              <a:gd name="connsiteX432" fmla="*/ 465194 w 1244338"/>
              <a:gd name="connsiteY432" fmla="*/ 1272793 h 1338515"/>
              <a:gd name="connsiteX433" fmla="*/ 463289 w 1244338"/>
              <a:gd name="connsiteY433" fmla="*/ 1275651 h 1338515"/>
              <a:gd name="connsiteX434" fmla="*/ 447096 w 1244338"/>
              <a:gd name="connsiteY434" fmla="*/ 1270889 h 1338515"/>
              <a:gd name="connsiteX435" fmla="*/ 436619 w 1244338"/>
              <a:gd name="connsiteY435" fmla="*/ 1267078 h 1338515"/>
              <a:gd name="connsiteX436" fmla="*/ 432809 w 1244338"/>
              <a:gd name="connsiteY436" fmla="*/ 1269936 h 1338515"/>
              <a:gd name="connsiteX437" fmla="*/ 428999 w 1244338"/>
              <a:gd name="connsiteY437" fmla="*/ 1264221 h 1338515"/>
              <a:gd name="connsiteX438" fmla="*/ 409949 w 1244338"/>
              <a:gd name="connsiteY438" fmla="*/ 1262316 h 1338515"/>
              <a:gd name="connsiteX439" fmla="*/ 417569 w 1244338"/>
              <a:gd name="connsiteY439" fmla="*/ 1262316 h 1338515"/>
              <a:gd name="connsiteX440" fmla="*/ 405186 w 1244338"/>
              <a:gd name="connsiteY440" fmla="*/ 1256601 h 1338515"/>
              <a:gd name="connsiteX441" fmla="*/ 402329 w 1244338"/>
              <a:gd name="connsiteY441" fmla="*/ 1260411 h 1338515"/>
              <a:gd name="connsiteX442" fmla="*/ 389946 w 1244338"/>
              <a:gd name="connsiteY442" fmla="*/ 1252791 h 1338515"/>
              <a:gd name="connsiteX443" fmla="*/ 387089 w 1244338"/>
              <a:gd name="connsiteY443" fmla="*/ 1255648 h 1338515"/>
              <a:gd name="connsiteX444" fmla="*/ 362324 w 1244338"/>
              <a:gd name="connsiteY444" fmla="*/ 1242314 h 1338515"/>
              <a:gd name="connsiteX445" fmla="*/ 367086 w 1244338"/>
              <a:gd name="connsiteY445" fmla="*/ 1243266 h 1338515"/>
              <a:gd name="connsiteX446" fmla="*/ 359466 w 1244338"/>
              <a:gd name="connsiteY446" fmla="*/ 1240408 h 1338515"/>
              <a:gd name="connsiteX447" fmla="*/ 361371 w 1244338"/>
              <a:gd name="connsiteY447" fmla="*/ 1243266 h 1338515"/>
              <a:gd name="connsiteX448" fmla="*/ 346131 w 1244338"/>
              <a:gd name="connsiteY448" fmla="*/ 1235646 h 1338515"/>
              <a:gd name="connsiteX449" fmla="*/ 348036 w 1244338"/>
              <a:gd name="connsiteY449" fmla="*/ 1230883 h 1338515"/>
              <a:gd name="connsiteX450" fmla="*/ 340416 w 1244338"/>
              <a:gd name="connsiteY450" fmla="*/ 1229931 h 1338515"/>
              <a:gd name="connsiteX451" fmla="*/ 347084 w 1244338"/>
              <a:gd name="connsiteY451" fmla="*/ 1227073 h 1338515"/>
              <a:gd name="connsiteX452" fmla="*/ 344226 w 1244338"/>
              <a:gd name="connsiteY452" fmla="*/ 1225168 h 1338515"/>
              <a:gd name="connsiteX453" fmla="*/ 338511 w 1244338"/>
              <a:gd name="connsiteY453" fmla="*/ 1226121 h 1338515"/>
              <a:gd name="connsiteX454" fmla="*/ 328986 w 1244338"/>
              <a:gd name="connsiteY454" fmla="*/ 1216596 h 1338515"/>
              <a:gd name="connsiteX455" fmla="*/ 337559 w 1244338"/>
              <a:gd name="connsiteY455" fmla="*/ 1219453 h 1338515"/>
              <a:gd name="connsiteX456" fmla="*/ 329939 w 1244338"/>
              <a:gd name="connsiteY456" fmla="*/ 1213739 h 1338515"/>
              <a:gd name="connsiteX457" fmla="*/ 338511 w 1244338"/>
              <a:gd name="connsiteY457" fmla="*/ 1215643 h 1338515"/>
              <a:gd name="connsiteX458" fmla="*/ 304221 w 1244338"/>
              <a:gd name="connsiteY458" fmla="*/ 1203261 h 1338515"/>
              <a:gd name="connsiteX459" fmla="*/ 295649 w 1244338"/>
              <a:gd name="connsiteY459" fmla="*/ 1199451 h 1338515"/>
              <a:gd name="connsiteX460" fmla="*/ 268979 w 1244338"/>
              <a:gd name="connsiteY460" fmla="*/ 1181353 h 1338515"/>
              <a:gd name="connsiteX461" fmla="*/ 276599 w 1244338"/>
              <a:gd name="connsiteY461" fmla="*/ 1183258 h 1338515"/>
              <a:gd name="connsiteX462" fmla="*/ 275646 w 1244338"/>
              <a:gd name="connsiteY462" fmla="*/ 1178496 h 1338515"/>
              <a:gd name="connsiteX463" fmla="*/ 249929 w 1244338"/>
              <a:gd name="connsiteY463" fmla="*/ 1161351 h 1338515"/>
              <a:gd name="connsiteX464" fmla="*/ 226116 w 1244338"/>
              <a:gd name="connsiteY464" fmla="*/ 1144206 h 1338515"/>
              <a:gd name="connsiteX465" fmla="*/ 202304 w 1244338"/>
              <a:gd name="connsiteY465" fmla="*/ 1121346 h 1338515"/>
              <a:gd name="connsiteX466" fmla="*/ 229926 w 1244338"/>
              <a:gd name="connsiteY466" fmla="*/ 1144206 h 1338515"/>
              <a:gd name="connsiteX467" fmla="*/ 261359 w 1244338"/>
              <a:gd name="connsiteY467" fmla="*/ 1168971 h 1338515"/>
              <a:gd name="connsiteX468" fmla="*/ 275646 w 1244338"/>
              <a:gd name="connsiteY468" fmla="*/ 1180401 h 1338515"/>
              <a:gd name="connsiteX469" fmla="*/ 288981 w 1244338"/>
              <a:gd name="connsiteY469" fmla="*/ 1187068 h 1338515"/>
              <a:gd name="connsiteX470" fmla="*/ 295649 w 1244338"/>
              <a:gd name="connsiteY470" fmla="*/ 1193736 h 1338515"/>
              <a:gd name="connsiteX471" fmla="*/ 298506 w 1244338"/>
              <a:gd name="connsiteY471" fmla="*/ 1194689 h 1338515"/>
              <a:gd name="connsiteX472" fmla="*/ 301364 w 1244338"/>
              <a:gd name="connsiteY472" fmla="*/ 1191831 h 1338515"/>
              <a:gd name="connsiteX473" fmla="*/ 306126 w 1244338"/>
              <a:gd name="connsiteY473" fmla="*/ 1195641 h 1338515"/>
              <a:gd name="connsiteX474" fmla="*/ 330891 w 1244338"/>
              <a:gd name="connsiteY474" fmla="*/ 1211833 h 1338515"/>
              <a:gd name="connsiteX475" fmla="*/ 364229 w 1244338"/>
              <a:gd name="connsiteY475" fmla="*/ 1226121 h 1338515"/>
              <a:gd name="connsiteX476" fmla="*/ 388994 w 1244338"/>
              <a:gd name="connsiteY476" fmla="*/ 1237551 h 1338515"/>
              <a:gd name="connsiteX477" fmla="*/ 382326 w 1244338"/>
              <a:gd name="connsiteY477" fmla="*/ 1232789 h 1338515"/>
              <a:gd name="connsiteX478" fmla="*/ 393756 w 1244338"/>
              <a:gd name="connsiteY478" fmla="*/ 1235646 h 1338515"/>
              <a:gd name="connsiteX479" fmla="*/ 412806 w 1244338"/>
              <a:gd name="connsiteY479" fmla="*/ 1245171 h 1338515"/>
              <a:gd name="connsiteX480" fmla="*/ 403281 w 1244338"/>
              <a:gd name="connsiteY480" fmla="*/ 1240408 h 1338515"/>
              <a:gd name="connsiteX481" fmla="*/ 455669 w 1244338"/>
              <a:gd name="connsiteY481" fmla="*/ 1253743 h 1338515"/>
              <a:gd name="connsiteX482" fmla="*/ 459479 w 1244338"/>
              <a:gd name="connsiteY482" fmla="*/ 1257553 h 1338515"/>
              <a:gd name="connsiteX483" fmla="*/ 480434 w 1244338"/>
              <a:gd name="connsiteY483" fmla="*/ 1259458 h 1338515"/>
              <a:gd name="connsiteX484" fmla="*/ 501389 w 1244338"/>
              <a:gd name="connsiteY484" fmla="*/ 1262316 h 1338515"/>
              <a:gd name="connsiteX485" fmla="*/ 528059 w 1244338"/>
              <a:gd name="connsiteY485" fmla="*/ 1268031 h 1338515"/>
              <a:gd name="connsiteX486" fmla="*/ 556634 w 1244338"/>
              <a:gd name="connsiteY486" fmla="*/ 1268031 h 1338515"/>
              <a:gd name="connsiteX487" fmla="*/ 555681 w 1244338"/>
              <a:gd name="connsiteY487" fmla="*/ 1265173 h 1338515"/>
              <a:gd name="connsiteX488" fmla="*/ 547109 w 1244338"/>
              <a:gd name="connsiteY488" fmla="*/ 1263268 h 1338515"/>
              <a:gd name="connsiteX489" fmla="*/ 542346 w 1244338"/>
              <a:gd name="connsiteY489" fmla="*/ 1264221 h 1338515"/>
              <a:gd name="connsiteX490" fmla="*/ 550919 w 1244338"/>
              <a:gd name="connsiteY490" fmla="*/ 1268983 h 1338515"/>
              <a:gd name="connsiteX491" fmla="*/ 539489 w 1244338"/>
              <a:gd name="connsiteY491" fmla="*/ 1267078 h 1338515"/>
              <a:gd name="connsiteX492" fmla="*/ 533774 w 1244338"/>
              <a:gd name="connsiteY492" fmla="*/ 1262316 h 1338515"/>
              <a:gd name="connsiteX493" fmla="*/ 542346 w 1244338"/>
              <a:gd name="connsiteY493" fmla="*/ 1260411 h 1338515"/>
              <a:gd name="connsiteX494" fmla="*/ 528059 w 1244338"/>
              <a:gd name="connsiteY494" fmla="*/ 1256601 h 1338515"/>
              <a:gd name="connsiteX495" fmla="*/ 525201 w 1244338"/>
              <a:gd name="connsiteY495" fmla="*/ 1257553 h 1338515"/>
              <a:gd name="connsiteX496" fmla="*/ 509961 w 1244338"/>
              <a:gd name="connsiteY496" fmla="*/ 1257553 h 1338515"/>
              <a:gd name="connsiteX497" fmla="*/ 489959 w 1244338"/>
              <a:gd name="connsiteY497" fmla="*/ 1251839 h 1338515"/>
              <a:gd name="connsiteX498" fmla="*/ 474719 w 1244338"/>
              <a:gd name="connsiteY498" fmla="*/ 1254696 h 1338515"/>
              <a:gd name="connsiteX499" fmla="*/ 474719 w 1244338"/>
              <a:gd name="connsiteY499" fmla="*/ 1252791 h 1338515"/>
              <a:gd name="connsiteX500" fmla="*/ 461384 w 1244338"/>
              <a:gd name="connsiteY500" fmla="*/ 1248981 h 1338515"/>
              <a:gd name="connsiteX501" fmla="*/ 471861 w 1244338"/>
              <a:gd name="connsiteY501" fmla="*/ 1248981 h 1338515"/>
              <a:gd name="connsiteX502" fmla="*/ 427094 w 1244338"/>
              <a:gd name="connsiteY502" fmla="*/ 1239456 h 1338515"/>
              <a:gd name="connsiteX503" fmla="*/ 426141 w 1244338"/>
              <a:gd name="connsiteY503" fmla="*/ 1236598 h 1338515"/>
              <a:gd name="connsiteX504" fmla="*/ 412806 w 1244338"/>
              <a:gd name="connsiteY504" fmla="*/ 1233741 h 1338515"/>
              <a:gd name="connsiteX505" fmla="*/ 399471 w 1244338"/>
              <a:gd name="connsiteY505" fmla="*/ 1228026 h 1338515"/>
              <a:gd name="connsiteX506" fmla="*/ 375659 w 1244338"/>
              <a:gd name="connsiteY506" fmla="*/ 1219453 h 1338515"/>
              <a:gd name="connsiteX507" fmla="*/ 376611 w 1244338"/>
              <a:gd name="connsiteY507" fmla="*/ 1217548 h 1338515"/>
              <a:gd name="connsiteX508" fmla="*/ 362324 w 1244338"/>
              <a:gd name="connsiteY508" fmla="*/ 1212786 h 1338515"/>
              <a:gd name="connsiteX509" fmla="*/ 374706 w 1244338"/>
              <a:gd name="connsiteY509" fmla="*/ 1214691 h 1338515"/>
              <a:gd name="connsiteX510" fmla="*/ 353751 w 1244338"/>
              <a:gd name="connsiteY510" fmla="*/ 1203261 h 1338515"/>
              <a:gd name="connsiteX511" fmla="*/ 353751 w 1244338"/>
              <a:gd name="connsiteY511" fmla="*/ 1206118 h 1338515"/>
              <a:gd name="connsiteX512" fmla="*/ 342321 w 1244338"/>
              <a:gd name="connsiteY512" fmla="*/ 1198498 h 1338515"/>
              <a:gd name="connsiteX513" fmla="*/ 335654 w 1244338"/>
              <a:gd name="connsiteY513" fmla="*/ 1199451 h 1338515"/>
              <a:gd name="connsiteX514" fmla="*/ 305174 w 1244338"/>
              <a:gd name="connsiteY514" fmla="*/ 1185164 h 1338515"/>
              <a:gd name="connsiteX515" fmla="*/ 309936 w 1244338"/>
              <a:gd name="connsiteY515" fmla="*/ 1181353 h 1338515"/>
              <a:gd name="connsiteX516" fmla="*/ 336606 w 1244338"/>
              <a:gd name="connsiteY516" fmla="*/ 1192783 h 1338515"/>
              <a:gd name="connsiteX517" fmla="*/ 336606 w 1244338"/>
              <a:gd name="connsiteY517" fmla="*/ 1195641 h 1338515"/>
              <a:gd name="connsiteX518" fmla="*/ 339464 w 1244338"/>
              <a:gd name="connsiteY518" fmla="*/ 1195641 h 1338515"/>
              <a:gd name="connsiteX519" fmla="*/ 319461 w 1244338"/>
              <a:gd name="connsiteY519" fmla="*/ 1186116 h 1338515"/>
              <a:gd name="connsiteX520" fmla="*/ 308984 w 1244338"/>
              <a:gd name="connsiteY520" fmla="*/ 1178496 h 1338515"/>
              <a:gd name="connsiteX521" fmla="*/ 321366 w 1244338"/>
              <a:gd name="connsiteY521" fmla="*/ 1177543 h 1338515"/>
              <a:gd name="connsiteX522" fmla="*/ 316604 w 1244338"/>
              <a:gd name="connsiteY522" fmla="*/ 1177543 h 1338515"/>
              <a:gd name="connsiteX523" fmla="*/ 317556 w 1244338"/>
              <a:gd name="connsiteY523" fmla="*/ 1181353 h 1338515"/>
              <a:gd name="connsiteX524" fmla="*/ 327081 w 1244338"/>
              <a:gd name="connsiteY524" fmla="*/ 1182306 h 1338515"/>
              <a:gd name="connsiteX525" fmla="*/ 330891 w 1244338"/>
              <a:gd name="connsiteY525" fmla="*/ 1188021 h 1338515"/>
              <a:gd name="connsiteX526" fmla="*/ 337559 w 1244338"/>
              <a:gd name="connsiteY526" fmla="*/ 1189926 h 1338515"/>
              <a:gd name="connsiteX527" fmla="*/ 342321 w 1244338"/>
              <a:gd name="connsiteY527" fmla="*/ 1188973 h 1338515"/>
              <a:gd name="connsiteX528" fmla="*/ 358514 w 1244338"/>
              <a:gd name="connsiteY528" fmla="*/ 1196593 h 1338515"/>
              <a:gd name="connsiteX529" fmla="*/ 379469 w 1244338"/>
              <a:gd name="connsiteY529" fmla="*/ 1204214 h 1338515"/>
              <a:gd name="connsiteX530" fmla="*/ 377564 w 1244338"/>
              <a:gd name="connsiteY530" fmla="*/ 1205166 h 1338515"/>
              <a:gd name="connsiteX531" fmla="*/ 396614 w 1244338"/>
              <a:gd name="connsiteY531" fmla="*/ 1210881 h 1338515"/>
              <a:gd name="connsiteX532" fmla="*/ 395661 w 1244338"/>
              <a:gd name="connsiteY532" fmla="*/ 1208023 h 1338515"/>
              <a:gd name="connsiteX533" fmla="*/ 412806 w 1244338"/>
              <a:gd name="connsiteY533" fmla="*/ 1212786 h 1338515"/>
              <a:gd name="connsiteX534" fmla="*/ 430904 w 1244338"/>
              <a:gd name="connsiteY534" fmla="*/ 1215643 h 1338515"/>
              <a:gd name="connsiteX535" fmla="*/ 444239 w 1244338"/>
              <a:gd name="connsiteY535" fmla="*/ 1223264 h 1338515"/>
              <a:gd name="connsiteX536" fmla="*/ 453764 w 1244338"/>
              <a:gd name="connsiteY536" fmla="*/ 1221358 h 1338515"/>
              <a:gd name="connsiteX537" fmla="*/ 454716 w 1244338"/>
              <a:gd name="connsiteY537" fmla="*/ 1225168 h 1338515"/>
              <a:gd name="connsiteX538" fmla="*/ 471861 w 1244338"/>
              <a:gd name="connsiteY538" fmla="*/ 1226121 h 1338515"/>
              <a:gd name="connsiteX539" fmla="*/ 472814 w 1244338"/>
              <a:gd name="connsiteY539" fmla="*/ 1228978 h 1338515"/>
              <a:gd name="connsiteX540" fmla="*/ 483291 w 1244338"/>
              <a:gd name="connsiteY540" fmla="*/ 1228026 h 1338515"/>
              <a:gd name="connsiteX541" fmla="*/ 481386 w 1244338"/>
              <a:gd name="connsiteY541" fmla="*/ 1228978 h 1338515"/>
              <a:gd name="connsiteX542" fmla="*/ 489959 w 1244338"/>
              <a:gd name="connsiteY542" fmla="*/ 1228978 h 1338515"/>
              <a:gd name="connsiteX543" fmla="*/ 502341 w 1244338"/>
              <a:gd name="connsiteY543" fmla="*/ 1233741 h 1338515"/>
              <a:gd name="connsiteX544" fmla="*/ 513771 w 1244338"/>
              <a:gd name="connsiteY544" fmla="*/ 1230883 h 1338515"/>
              <a:gd name="connsiteX545" fmla="*/ 533774 w 1244338"/>
              <a:gd name="connsiteY545" fmla="*/ 1233741 h 1338515"/>
              <a:gd name="connsiteX546" fmla="*/ 542346 w 1244338"/>
              <a:gd name="connsiteY546" fmla="*/ 1236598 h 1338515"/>
              <a:gd name="connsiteX547" fmla="*/ 585209 w 1244338"/>
              <a:gd name="connsiteY547" fmla="*/ 1234693 h 1338515"/>
              <a:gd name="connsiteX548" fmla="*/ 586161 w 1244338"/>
              <a:gd name="connsiteY548" fmla="*/ 1227073 h 1338515"/>
              <a:gd name="connsiteX549" fmla="*/ 601401 w 1244338"/>
              <a:gd name="connsiteY549" fmla="*/ 1221358 h 1338515"/>
              <a:gd name="connsiteX550" fmla="*/ 595686 w 1244338"/>
              <a:gd name="connsiteY550" fmla="*/ 1222311 h 1338515"/>
              <a:gd name="connsiteX551" fmla="*/ 562349 w 1244338"/>
              <a:gd name="connsiteY551" fmla="*/ 1223264 h 1338515"/>
              <a:gd name="connsiteX552" fmla="*/ 472814 w 1244338"/>
              <a:gd name="connsiteY552" fmla="*/ 1209928 h 1338515"/>
              <a:gd name="connsiteX553" fmla="*/ 444239 w 1244338"/>
              <a:gd name="connsiteY553" fmla="*/ 1199451 h 1338515"/>
              <a:gd name="connsiteX554" fmla="*/ 372801 w 1244338"/>
              <a:gd name="connsiteY554" fmla="*/ 1177543 h 1338515"/>
              <a:gd name="connsiteX555" fmla="*/ 373754 w 1244338"/>
              <a:gd name="connsiteY555" fmla="*/ 1175639 h 1338515"/>
              <a:gd name="connsiteX556" fmla="*/ 368991 w 1244338"/>
              <a:gd name="connsiteY556" fmla="*/ 1176591 h 1338515"/>
              <a:gd name="connsiteX557" fmla="*/ 351846 w 1244338"/>
              <a:gd name="connsiteY557" fmla="*/ 1163256 h 1338515"/>
              <a:gd name="connsiteX558" fmla="*/ 342321 w 1244338"/>
              <a:gd name="connsiteY558" fmla="*/ 1161351 h 1338515"/>
              <a:gd name="connsiteX559" fmla="*/ 344226 w 1244338"/>
              <a:gd name="connsiteY559" fmla="*/ 1158493 h 1338515"/>
              <a:gd name="connsiteX560" fmla="*/ 341369 w 1244338"/>
              <a:gd name="connsiteY560" fmla="*/ 1157541 h 1338515"/>
              <a:gd name="connsiteX561" fmla="*/ 348036 w 1244338"/>
              <a:gd name="connsiteY561" fmla="*/ 1155636 h 1338515"/>
              <a:gd name="connsiteX562" fmla="*/ 334701 w 1244338"/>
              <a:gd name="connsiteY562" fmla="*/ 1147063 h 1338515"/>
              <a:gd name="connsiteX563" fmla="*/ 331844 w 1244338"/>
              <a:gd name="connsiteY563" fmla="*/ 1149921 h 1338515"/>
              <a:gd name="connsiteX564" fmla="*/ 327081 w 1244338"/>
              <a:gd name="connsiteY564" fmla="*/ 1143253 h 1338515"/>
              <a:gd name="connsiteX565" fmla="*/ 305174 w 1244338"/>
              <a:gd name="connsiteY565" fmla="*/ 1129918 h 1338515"/>
              <a:gd name="connsiteX566" fmla="*/ 296601 w 1244338"/>
              <a:gd name="connsiteY566" fmla="*/ 1115631 h 1338515"/>
              <a:gd name="connsiteX567" fmla="*/ 294696 w 1244338"/>
              <a:gd name="connsiteY567" fmla="*/ 1118488 h 1338515"/>
              <a:gd name="connsiteX568" fmla="*/ 291839 w 1244338"/>
              <a:gd name="connsiteY568" fmla="*/ 1111821 h 1338515"/>
              <a:gd name="connsiteX569" fmla="*/ 315651 w 1244338"/>
              <a:gd name="connsiteY569" fmla="*/ 1128966 h 1338515"/>
              <a:gd name="connsiteX570" fmla="*/ 314699 w 1244338"/>
              <a:gd name="connsiteY570" fmla="*/ 1130871 h 1338515"/>
              <a:gd name="connsiteX571" fmla="*/ 328986 w 1244338"/>
              <a:gd name="connsiteY571" fmla="*/ 1138491 h 1338515"/>
              <a:gd name="connsiteX572" fmla="*/ 354704 w 1244338"/>
              <a:gd name="connsiteY572" fmla="*/ 1154683 h 1338515"/>
              <a:gd name="connsiteX573" fmla="*/ 365181 w 1244338"/>
              <a:gd name="connsiteY573" fmla="*/ 1161351 h 1338515"/>
              <a:gd name="connsiteX574" fmla="*/ 396614 w 1244338"/>
              <a:gd name="connsiteY574" fmla="*/ 1168018 h 1338515"/>
              <a:gd name="connsiteX575" fmla="*/ 423284 w 1244338"/>
              <a:gd name="connsiteY575" fmla="*/ 1175639 h 1338515"/>
              <a:gd name="connsiteX576" fmla="*/ 422331 w 1244338"/>
              <a:gd name="connsiteY576" fmla="*/ 1175639 h 1338515"/>
              <a:gd name="connsiteX577" fmla="*/ 427094 w 1244338"/>
              <a:gd name="connsiteY577" fmla="*/ 1174686 h 1338515"/>
              <a:gd name="connsiteX578" fmla="*/ 430904 w 1244338"/>
              <a:gd name="connsiteY578" fmla="*/ 1177543 h 1338515"/>
              <a:gd name="connsiteX579" fmla="*/ 430904 w 1244338"/>
              <a:gd name="connsiteY579" fmla="*/ 1177543 h 1338515"/>
              <a:gd name="connsiteX580" fmla="*/ 430904 w 1244338"/>
              <a:gd name="connsiteY580" fmla="*/ 1177543 h 1338515"/>
              <a:gd name="connsiteX581" fmla="*/ 437571 w 1244338"/>
              <a:gd name="connsiteY581" fmla="*/ 1181353 h 1338515"/>
              <a:gd name="connsiteX582" fmla="*/ 430904 w 1244338"/>
              <a:gd name="connsiteY582" fmla="*/ 1178496 h 1338515"/>
              <a:gd name="connsiteX583" fmla="*/ 444239 w 1244338"/>
              <a:gd name="connsiteY583" fmla="*/ 1183258 h 1338515"/>
              <a:gd name="connsiteX584" fmla="*/ 439476 w 1244338"/>
              <a:gd name="connsiteY584" fmla="*/ 1179448 h 1338515"/>
              <a:gd name="connsiteX585" fmla="*/ 453764 w 1244338"/>
              <a:gd name="connsiteY585" fmla="*/ 1182306 h 1338515"/>
              <a:gd name="connsiteX586" fmla="*/ 452811 w 1244338"/>
              <a:gd name="connsiteY586" fmla="*/ 1181353 h 1338515"/>
              <a:gd name="connsiteX587" fmla="*/ 472814 w 1244338"/>
              <a:gd name="connsiteY587" fmla="*/ 1184211 h 1338515"/>
              <a:gd name="connsiteX588" fmla="*/ 473766 w 1244338"/>
              <a:gd name="connsiteY588" fmla="*/ 1183258 h 1338515"/>
              <a:gd name="connsiteX589" fmla="*/ 473766 w 1244338"/>
              <a:gd name="connsiteY589" fmla="*/ 1183258 h 1338515"/>
              <a:gd name="connsiteX590" fmla="*/ 453764 w 1244338"/>
              <a:gd name="connsiteY590" fmla="*/ 1170876 h 1338515"/>
              <a:gd name="connsiteX591" fmla="*/ 444239 w 1244338"/>
              <a:gd name="connsiteY591" fmla="*/ 1165161 h 1338515"/>
              <a:gd name="connsiteX592" fmla="*/ 439476 w 1244338"/>
              <a:gd name="connsiteY592" fmla="*/ 1167066 h 1338515"/>
              <a:gd name="connsiteX593" fmla="*/ 434714 w 1244338"/>
              <a:gd name="connsiteY593" fmla="*/ 1166114 h 1338515"/>
              <a:gd name="connsiteX594" fmla="*/ 429951 w 1244338"/>
              <a:gd name="connsiteY594" fmla="*/ 1160398 h 1338515"/>
              <a:gd name="connsiteX595" fmla="*/ 410901 w 1244338"/>
              <a:gd name="connsiteY595" fmla="*/ 1156589 h 1338515"/>
              <a:gd name="connsiteX596" fmla="*/ 420426 w 1244338"/>
              <a:gd name="connsiteY596" fmla="*/ 1164208 h 1338515"/>
              <a:gd name="connsiteX597" fmla="*/ 421379 w 1244338"/>
              <a:gd name="connsiteY597" fmla="*/ 1168971 h 1338515"/>
              <a:gd name="connsiteX598" fmla="*/ 417569 w 1244338"/>
              <a:gd name="connsiteY598" fmla="*/ 1168018 h 1338515"/>
              <a:gd name="connsiteX599" fmla="*/ 408996 w 1244338"/>
              <a:gd name="connsiteY599" fmla="*/ 1159446 h 1338515"/>
              <a:gd name="connsiteX600" fmla="*/ 406139 w 1244338"/>
              <a:gd name="connsiteY600" fmla="*/ 1160398 h 1338515"/>
              <a:gd name="connsiteX601" fmla="*/ 415664 w 1244338"/>
              <a:gd name="connsiteY601" fmla="*/ 1166114 h 1338515"/>
              <a:gd name="connsiteX602" fmla="*/ 406139 w 1244338"/>
              <a:gd name="connsiteY602" fmla="*/ 1164208 h 1338515"/>
              <a:gd name="connsiteX603" fmla="*/ 418521 w 1244338"/>
              <a:gd name="connsiteY603" fmla="*/ 1172781 h 1338515"/>
              <a:gd name="connsiteX604" fmla="*/ 383279 w 1244338"/>
              <a:gd name="connsiteY604" fmla="*/ 1159446 h 1338515"/>
              <a:gd name="connsiteX605" fmla="*/ 369944 w 1244338"/>
              <a:gd name="connsiteY605" fmla="*/ 1149921 h 1338515"/>
              <a:gd name="connsiteX606" fmla="*/ 374706 w 1244338"/>
              <a:gd name="connsiteY606" fmla="*/ 1151826 h 1338515"/>
              <a:gd name="connsiteX607" fmla="*/ 375659 w 1244338"/>
              <a:gd name="connsiteY607" fmla="*/ 1149921 h 1338515"/>
              <a:gd name="connsiteX608" fmla="*/ 370896 w 1244338"/>
              <a:gd name="connsiteY608" fmla="*/ 1147063 h 1338515"/>
              <a:gd name="connsiteX609" fmla="*/ 369944 w 1244338"/>
              <a:gd name="connsiteY609" fmla="*/ 1148968 h 1338515"/>
              <a:gd name="connsiteX610" fmla="*/ 368991 w 1244338"/>
              <a:gd name="connsiteY610" fmla="*/ 1140396 h 1338515"/>
              <a:gd name="connsiteX611" fmla="*/ 389946 w 1244338"/>
              <a:gd name="connsiteY611" fmla="*/ 1144206 h 1338515"/>
              <a:gd name="connsiteX612" fmla="*/ 366134 w 1244338"/>
              <a:gd name="connsiteY612" fmla="*/ 1135633 h 1338515"/>
              <a:gd name="connsiteX613" fmla="*/ 370896 w 1244338"/>
              <a:gd name="connsiteY613" fmla="*/ 1133728 h 1338515"/>
              <a:gd name="connsiteX614" fmla="*/ 379469 w 1244338"/>
              <a:gd name="connsiteY614" fmla="*/ 1135633 h 1338515"/>
              <a:gd name="connsiteX615" fmla="*/ 368991 w 1244338"/>
              <a:gd name="connsiteY615" fmla="*/ 1133728 h 1338515"/>
              <a:gd name="connsiteX616" fmla="*/ 354704 w 1244338"/>
              <a:gd name="connsiteY616" fmla="*/ 1125156 h 1338515"/>
              <a:gd name="connsiteX617" fmla="*/ 361371 w 1244338"/>
              <a:gd name="connsiteY617" fmla="*/ 1123251 h 1338515"/>
              <a:gd name="connsiteX618" fmla="*/ 357561 w 1244338"/>
              <a:gd name="connsiteY618" fmla="*/ 1119441 h 1338515"/>
              <a:gd name="connsiteX619" fmla="*/ 368039 w 1244338"/>
              <a:gd name="connsiteY619" fmla="*/ 1117536 h 1338515"/>
              <a:gd name="connsiteX620" fmla="*/ 365181 w 1244338"/>
              <a:gd name="connsiteY620" fmla="*/ 1112773 h 1338515"/>
              <a:gd name="connsiteX621" fmla="*/ 360419 w 1244338"/>
              <a:gd name="connsiteY621" fmla="*/ 1107058 h 1338515"/>
              <a:gd name="connsiteX622" fmla="*/ 351846 w 1244338"/>
              <a:gd name="connsiteY622" fmla="*/ 1101343 h 1338515"/>
              <a:gd name="connsiteX623" fmla="*/ 340416 w 1244338"/>
              <a:gd name="connsiteY623" fmla="*/ 1099438 h 1338515"/>
              <a:gd name="connsiteX624" fmla="*/ 340416 w 1244338"/>
              <a:gd name="connsiteY624" fmla="*/ 1101343 h 1338515"/>
              <a:gd name="connsiteX625" fmla="*/ 335654 w 1244338"/>
              <a:gd name="connsiteY625" fmla="*/ 1102296 h 1338515"/>
              <a:gd name="connsiteX626" fmla="*/ 328986 w 1244338"/>
              <a:gd name="connsiteY626" fmla="*/ 1097533 h 1338515"/>
              <a:gd name="connsiteX627" fmla="*/ 322319 w 1244338"/>
              <a:gd name="connsiteY627" fmla="*/ 1097533 h 1338515"/>
              <a:gd name="connsiteX628" fmla="*/ 316604 w 1244338"/>
              <a:gd name="connsiteY628" fmla="*/ 1099438 h 1338515"/>
              <a:gd name="connsiteX629" fmla="*/ 322319 w 1244338"/>
              <a:gd name="connsiteY629" fmla="*/ 1103248 h 1338515"/>
              <a:gd name="connsiteX630" fmla="*/ 323271 w 1244338"/>
              <a:gd name="connsiteY630" fmla="*/ 1102296 h 1338515"/>
              <a:gd name="connsiteX631" fmla="*/ 330891 w 1244338"/>
              <a:gd name="connsiteY631" fmla="*/ 1102296 h 1338515"/>
              <a:gd name="connsiteX632" fmla="*/ 331844 w 1244338"/>
              <a:gd name="connsiteY632" fmla="*/ 1103248 h 1338515"/>
              <a:gd name="connsiteX633" fmla="*/ 330891 w 1244338"/>
              <a:gd name="connsiteY633" fmla="*/ 1104201 h 1338515"/>
              <a:gd name="connsiteX634" fmla="*/ 325176 w 1244338"/>
              <a:gd name="connsiteY634" fmla="*/ 1104201 h 1338515"/>
              <a:gd name="connsiteX635" fmla="*/ 334701 w 1244338"/>
              <a:gd name="connsiteY635" fmla="*/ 1110868 h 1338515"/>
              <a:gd name="connsiteX636" fmla="*/ 313746 w 1244338"/>
              <a:gd name="connsiteY636" fmla="*/ 1101343 h 1338515"/>
              <a:gd name="connsiteX637" fmla="*/ 312794 w 1244338"/>
              <a:gd name="connsiteY637" fmla="*/ 1101343 h 1338515"/>
              <a:gd name="connsiteX638" fmla="*/ 308984 w 1244338"/>
              <a:gd name="connsiteY638" fmla="*/ 1100391 h 1338515"/>
              <a:gd name="connsiteX639" fmla="*/ 308031 w 1244338"/>
              <a:gd name="connsiteY639" fmla="*/ 1098486 h 1338515"/>
              <a:gd name="connsiteX640" fmla="*/ 300411 w 1244338"/>
              <a:gd name="connsiteY640" fmla="*/ 1097533 h 1338515"/>
              <a:gd name="connsiteX641" fmla="*/ 295649 w 1244338"/>
              <a:gd name="connsiteY641" fmla="*/ 1095628 h 1338515"/>
              <a:gd name="connsiteX642" fmla="*/ 294696 w 1244338"/>
              <a:gd name="connsiteY642" fmla="*/ 1089913 h 1338515"/>
              <a:gd name="connsiteX643" fmla="*/ 289934 w 1244338"/>
              <a:gd name="connsiteY643" fmla="*/ 1087056 h 1338515"/>
              <a:gd name="connsiteX644" fmla="*/ 285171 w 1244338"/>
              <a:gd name="connsiteY644" fmla="*/ 1087056 h 1338515"/>
              <a:gd name="connsiteX645" fmla="*/ 284219 w 1244338"/>
              <a:gd name="connsiteY645" fmla="*/ 1091818 h 1338515"/>
              <a:gd name="connsiteX646" fmla="*/ 286124 w 1244338"/>
              <a:gd name="connsiteY646" fmla="*/ 1094676 h 1338515"/>
              <a:gd name="connsiteX647" fmla="*/ 286124 w 1244338"/>
              <a:gd name="connsiteY647" fmla="*/ 1095628 h 1338515"/>
              <a:gd name="connsiteX648" fmla="*/ 283266 w 1244338"/>
              <a:gd name="connsiteY648" fmla="*/ 1096581 h 1338515"/>
              <a:gd name="connsiteX649" fmla="*/ 288029 w 1244338"/>
              <a:gd name="connsiteY649" fmla="*/ 1100391 h 1338515"/>
              <a:gd name="connsiteX650" fmla="*/ 300411 w 1244338"/>
              <a:gd name="connsiteY650" fmla="*/ 1110868 h 1338515"/>
              <a:gd name="connsiteX651" fmla="*/ 326129 w 1244338"/>
              <a:gd name="connsiteY651" fmla="*/ 1122298 h 1338515"/>
              <a:gd name="connsiteX652" fmla="*/ 317556 w 1244338"/>
              <a:gd name="connsiteY652" fmla="*/ 1121346 h 1338515"/>
              <a:gd name="connsiteX653" fmla="*/ 308031 w 1244338"/>
              <a:gd name="connsiteY653" fmla="*/ 1114678 h 1338515"/>
              <a:gd name="connsiteX654" fmla="*/ 305174 w 1244338"/>
              <a:gd name="connsiteY654" fmla="*/ 1116583 h 1338515"/>
              <a:gd name="connsiteX655" fmla="*/ 292791 w 1244338"/>
              <a:gd name="connsiteY655" fmla="*/ 1107058 h 1338515"/>
              <a:gd name="connsiteX656" fmla="*/ 280409 w 1244338"/>
              <a:gd name="connsiteY656" fmla="*/ 1095628 h 1338515"/>
              <a:gd name="connsiteX657" fmla="*/ 279456 w 1244338"/>
              <a:gd name="connsiteY657" fmla="*/ 1094676 h 1338515"/>
              <a:gd name="connsiteX658" fmla="*/ 268979 w 1244338"/>
              <a:gd name="connsiteY658" fmla="*/ 1089913 h 1338515"/>
              <a:gd name="connsiteX659" fmla="*/ 271836 w 1244338"/>
              <a:gd name="connsiteY659" fmla="*/ 1097533 h 1338515"/>
              <a:gd name="connsiteX660" fmla="*/ 283266 w 1244338"/>
              <a:gd name="connsiteY660" fmla="*/ 1102296 h 1338515"/>
              <a:gd name="connsiteX661" fmla="*/ 284219 w 1244338"/>
              <a:gd name="connsiteY661" fmla="*/ 1103248 h 1338515"/>
              <a:gd name="connsiteX662" fmla="*/ 283266 w 1244338"/>
              <a:gd name="connsiteY662" fmla="*/ 1108011 h 1338515"/>
              <a:gd name="connsiteX663" fmla="*/ 277551 w 1244338"/>
              <a:gd name="connsiteY663" fmla="*/ 1123251 h 1338515"/>
              <a:gd name="connsiteX664" fmla="*/ 283266 w 1244338"/>
              <a:gd name="connsiteY664" fmla="*/ 1132776 h 1338515"/>
              <a:gd name="connsiteX665" fmla="*/ 286124 w 1244338"/>
              <a:gd name="connsiteY665" fmla="*/ 1134681 h 1338515"/>
              <a:gd name="connsiteX666" fmla="*/ 285171 w 1244338"/>
              <a:gd name="connsiteY666" fmla="*/ 1134681 h 1338515"/>
              <a:gd name="connsiteX667" fmla="*/ 288981 w 1244338"/>
              <a:gd name="connsiteY667" fmla="*/ 1140396 h 1338515"/>
              <a:gd name="connsiteX668" fmla="*/ 293744 w 1244338"/>
              <a:gd name="connsiteY668" fmla="*/ 1142301 h 1338515"/>
              <a:gd name="connsiteX669" fmla="*/ 307079 w 1244338"/>
              <a:gd name="connsiteY669" fmla="*/ 1151826 h 1338515"/>
              <a:gd name="connsiteX670" fmla="*/ 308031 w 1244338"/>
              <a:gd name="connsiteY670" fmla="*/ 1163256 h 1338515"/>
              <a:gd name="connsiteX671" fmla="*/ 305174 w 1244338"/>
              <a:gd name="connsiteY671" fmla="*/ 1165161 h 1338515"/>
              <a:gd name="connsiteX672" fmla="*/ 292791 w 1244338"/>
              <a:gd name="connsiteY672" fmla="*/ 1156589 h 1338515"/>
              <a:gd name="connsiteX673" fmla="*/ 291839 w 1244338"/>
              <a:gd name="connsiteY673" fmla="*/ 1155636 h 1338515"/>
              <a:gd name="connsiteX674" fmla="*/ 271836 w 1244338"/>
              <a:gd name="connsiteY674" fmla="*/ 1151826 h 1338515"/>
              <a:gd name="connsiteX675" fmla="*/ 257549 w 1244338"/>
              <a:gd name="connsiteY675" fmla="*/ 1147063 h 1338515"/>
              <a:gd name="connsiteX676" fmla="*/ 252786 w 1244338"/>
              <a:gd name="connsiteY676" fmla="*/ 1140396 h 1338515"/>
              <a:gd name="connsiteX677" fmla="*/ 243261 w 1244338"/>
              <a:gd name="connsiteY677" fmla="*/ 1137538 h 1338515"/>
              <a:gd name="connsiteX678" fmla="*/ 239451 w 1244338"/>
              <a:gd name="connsiteY678" fmla="*/ 1138491 h 1338515"/>
              <a:gd name="connsiteX679" fmla="*/ 250881 w 1244338"/>
              <a:gd name="connsiteY679" fmla="*/ 1150873 h 1338515"/>
              <a:gd name="connsiteX680" fmla="*/ 255644 w 1244338"/>
              <a:gd name="connsiteY680" fmla="*/ 1151826 h 1338515"/>
              <a:gd name="connsiteX681" fmla="*/ 253739 w 1244338"/>
              <a:gd name="connsiteY681" fmla="*/ 1147063 h 1338515"/>
              <a:gd name="connsiteX682" fmla="*/ 257549 w 1244338"/>
              <a:gd name="connsiteY682" fmla="*/ 1152778 h 1338515"/>
              <a:gd name="connsiteX683" fmla="*/ 274694 w 1244338"/>
              <a:gd name="connsiteY683" fmla="*/ 1158493 h 1338515"/>
              <a:gd name="connsiteX684" fmla="*/ 266121 w 1244338"/>
              <a:gd name="connsiteY684" fmla="*/ 1155636 h 1338515"/>
              <a:gd name="connsiteX685" fmla="*/ 265169 w 1244338"/>
              <a:gd name="connsiteY685" fmla="*/ 1159446 h 1338515"/>
              <a:gd name="connsiteX686" fmla="*/ 248976 w 1244338"/>
              <a:gd name="connsiteY686" fmla="*/ 1152778 h 1338515"/>
              <a:gd name="connsiteX687" fmla="*/ 228974 w 1244338"/>
              <a:gd name="connsiteY687" fmla="*/ 1126108 h 1338515"/>
              <a:gd name="connsiteX688" fmla="*/ 224211 w 1244338"/>
              <a:gd name="connsiteY688" fmla="*/ 1123251 h 1338515"/>
              <a:gd name="connsiteX689" fmla="*/ 216591 w 1244338"/>
              <a:gd name="connsiteY689" fmla="*/ 1111821 h 1338515"/>
              <a:gd name="connsiteX690" fmla="*/ 204209 w 1244338"/>
              <a:gd name="connsiteY690" fmla="*/ 1084198 h 1338515"/>
              <a:gd name="connsiteX691" fmla="*/ 211829 w 1244338"/>
              <a:gd name="connsiteY691" fmla="*/ 1089913 h 1338515"/>
              <a:gd name="connsiteX692" fmla="*/ 228021 w 1244338"/>
              <a:gd name="connsiteY692" fmla="*/ 1104201 h 1338515"/>
              <a:gd name="connsiteX693" fmla="*/ 246119 w 1244338"/>
              <a:gd name="connsiteY693" fmla="*/ 1120393 h 1338515"/>
              <a:gd name="connsiteX694" fmla="*/ 268979 w 1244338"/>
              <a:gd name="connsiteY694" fmla="*/ 1136586 h 1338515"/>
              <a:gd name="connsiteX695" fmla="*/ 268979 w 1244338"/>
              <a:gd name="connsiteY695" fmla="*/ 1134681 h 1338515"/>
              <a:gd name="connsiteX696" fmla="*/ 265169 w 1244338"/>
              <a:gd name="connsiteY696" fmla="*/ 1131823 h 1338515"/>
              <a:gd name="connsiteX697" fmla="*/ 268026 w 1244338"/>
              <a:gd name="connsiteY697" fmla="*/ 1132776 h 1338515"/>
              <a:gd name="connsiteX698" fmla="*/ 268026 w 1244338"/>
              <a:gd name="connsiteY698" fmla="*/ 1129918 h 1338515"/>
              <a:gd name="connsiteX699" fmla="*/ 268026 w 1244338"/>
              <a:gd name="connsiteY699" fmla="*/ 1124203 h 1338515"/>
              <a:gd name="connsiteX700" fmla="*/ 261359 w 1244338"/>
              <a:gd name="connsiteY700" fmla="*/ 1108011 h 1338515"/>
              <a:gd name="connsiteX701" fmla="*/ 257549 w 1244338"/>
              <a:gd name="connsiteY701" fmla="*/ 1090866 h 1338515"/>
              <a:gd name="connsiteX702" fmla="*/ 262311 w 1244338"/>
              <a:gd name="connsiteY702" fmla="*/ 1079436 h 1338515"/>
              <a:gd name="connsiteX703" fmla="*/ 256596 w 1244338"/>
              <a:gd name="connsiteY703" fmla="*/ 1073721 h 1338515"/>
              <a:gd name="connsiteX704" fmla="*/ 255644 w 1244338"/>
              <a:gd name="connsiteY704" fmla="*/ 1068958 h 1338515"/>
              <a:gd name="connsiteX705" fmla="*/ 261359 w 1244338"/>
              <a:gd name="connsiteY705" fmla="*/ 1074673 h 1338515"/>
              <a:gd name="connsiteX706" fmla="*/ 264216 w 1244338"/>
              <a:gd name="connsiteY706" fmla="*/ 1076578 h 1338515"/>
              <a:gd name="connsiteX707" fmla="*/ 264216 w 1244338"/>
              <a:gd name="connsiteY707" fmla="*/ 1071816 h 1338515"/>
              <a:gd name="connsiteX708" fmla="*/ 262311 w 1244338"/>
              <a:gd name="connsiteY708" fmla="*/ 1068958 h 1338515"/>
              <a:gd name="connsiteX709" fmla="*/ 261359 w 1244338"/>
              <a:gd name="connsiteY709" fmla="*/ 1068006 h 1338515"/>
              <a:gd name="connsiteX710" fmla="*/ 262311 w 1244338"/>
              <a:gd name="connsiteY710" fmla="*/ 1068958 h 1338515"/>
              <a:gd name="connsiteX711" fmla="*/ 263264 w 1244338"/>
              <a:gd name="connsiteY711" fmla="*/ 1064196 h 1338515"/>
              <a:gd name="connsiteX712" fmla="*/ 255644 w 1244338"/>
              <a:gd name="connsiteY712" fmla="*/ 1062291 h 1338515"/>
              <a:gd name="connsiteX713" fmla="*/ 242309 w 1244338"/>
              <a:gd name="connsiteY713" fmla="*/ 1072768 h 1338515"/>
              <a:gd name="connsiteX714" fmla="*/ 238499 w 1244338"/>
              <a:gd name="connsiteY714" fmla="*/ 1076578 h 1338515"/>
              <a:gd name="connsiteX715" fmla="*/ 236594 w 1244338"/>
              <a:gd name="connsiteY715" fmla="*/ 1077531 h 1338515"/>
              <a:gd name="connsiteX716" fmla="*/ 235641 w 1244338"/>
              <a:gd name="connsiteY716" fmla="*/ 1075626 h 1338515"/>
              <a:gd name="connsiteX717" fmla="*/ 237546 w 1244338"/>
              <a:gd name="connsiteY717" fmla="*/ 1065148 h 1338515"/>
              <a:gd name="connsiteX718" fmla="*/ 240404 w 1244338"/>
              <a:gd name="connsiteY718" fmla="*/ 1058481 h 1338515"/>
              <a:gd name="connsiteX719" fmla="*/ 240404 w 1244338"/>
              <a:gd name="connsiteY719" fmla="*/ 1055623 h 1338515"/>
              <a:gd name="connsiteX720" fmla="*/ 235641 w 1244338"/>
              <a:gd name="connsiteY720" fmla="*/ 1051813 h 1338515"/>
              <a:gd name="connsiteX721" fmla="*/ 233736 w 1244338"/>
              <a:gd name="connsiteY721" fmla="*/ 1047051 h 1338515"/>
              <a:gd name="connsiteX722" fmla="*/ 226116 w 1244338"/>
              <a:gd name="connsiteY722" fmla="*/ 1041336 h 1338515"/>
              <a:gd name="connsiteX723" fmla="*/ 225164 w 1244338"/>
              <a:gd name="connsiteY723" fmla="*/ 1039431 h 1338515"/>
              <a:gd name="connsiteX724" fmla="*/ 224211 w 1244338"/>
              <a:gd name="connsiteY724" fmla="*/ 1040383 h 1338515"/>
              <a:gd name="connsiteX725" fmla="*/ 222306 w 1244338"/>
              <a:gd name="connsiteY725" fmla="*/ 1045146 h 1338515"/>
              <a:gd name="connsiteX726" fmla="*/ 217544 w 1244338"/>
              <a:gd name="connsiteY726" fmla="*/ 1058481 h 1338515"/>
              <a:gd name="connsiteX727" fmla="*/ 224211 w 1244338"/>
              <a:gd name="connsiteY727" fmla="*/ 1069911 h 1338515"/>
              <a:gd name="connsiteX728" fmla="*/ 235641 w 1244338"/>
              <a:gd name="connsiteY728" fmla="*/ 1083246 h 1338515"/>
              <a:gd name="connsiteX729" fmla="*/ 237546 w 1244338"/>
              <a:gd name="connsiteY729" fmla="*/ 1085151 h 1338515"/>
              <a:gd name="connsiteX730" fmla="*/ 236594 w 1244338"/>
              <a:gd name="connsiteY730" fmla="*/ 1085151 h 1338515"/>
              <a:gd name="connsiteX731" fmla="*/ 238499 w 1244338"/>
              <a:gd name="connsiteY731" fmla="*/ 1088008 h 1338515"/>
              <a:gd name="connsiteX732" fmla="*/ 242309 w 1244338"/>
              <a:gd name="connsiteY732" fmla="*/ 1091818 h 1338515"/>
              <a:gd name="connsiteX733" fmla="*/ 247071 w 1244338"/>
              <a:gd name="connsiteY733" fmla="*/ 1096581 h 1338515"/>
              <a:gd name="connsiteX734" fmla="*/ 247071 w 1244338"/>
              <a:gd name="connsiteY734" fmla="*/ 1097533 h 1338515"/>
              <a:gd name="connsiteX735" fmla="*/ 254691 w 1244338"/>
              <a:gd name="connsiteY735" fmla="*/ 1107058 h 1338515"/>
              <a:gd name="connsiteX736" fmla="*/ 245166 w 1244338"/>
              <a:gd name="connsiteY736" fmla="*/ 1100391 h 1338515"/>
              <a:gd name="connsiteX737" fmla="*/ 244214 w 1244338"/>
              <a:gd name="connsiteY737" fmla="*/ 1101343 h 1338515"/>
              <a:gd name="connsiteX738" fmla="*/ 243261 w 1244338"/>
              <a:gd name="connsiteY738" fmla="*/ 1105153 h 1338515"/>
              <a:gd name="connsiteX739" fmla="*/ 240404 w 1244338"/>
              <a:gd name="connsiteY739" fmla="*/ 1106106 h 1338515"/>
              <a:gd name="connsiteX740" fmla="*/ 226116 w 1244338"/>
              <a:gd name="connsiteY740" fmla="*/ 1092771 h 1338515"/>
              <a:gd name="connsiteX741" fmla="*/ 214686 w 1244338"/>
              <a:gd name="connsiteY741" fmla="*/ 1078483 h 1338515"/>
              <a:gd name="connsiteX742" fmla="*/ 201351 w 1244338"/>
              <a:gd name="connsiteY742" fmla="*/ 1068006 h 1338515"/>
              <a:gd name="connsiteX743" fmla="*/ 189921 w 1244338"/>
              <a:gd name="connsiteY743" fmla="*/ 1049908 h 1338515"/>
              <a:gd name="connsiteX744" fmla="*/ 188016 w 1244338"/>
              <a:gd name="connsiteY744" fmla="*/ 1047051 h 1338515"/>
              <a:gd name="connsiteX745" fmla="*/ 183254 w 1244338"/>
              <a:gd name="connsiteY745" fmla="*/ 1031811 h 1338515"/>
              <a:gd name="connsiteX746" fmla="*/ 174681 w 1244338"/>
              <a:gd name="connsiteY746" fmla="*/ 1021333 h 1338515"/>
              <a:gd name="connsiteX747" fmla="*/ 160394 w 1244338"/>
              <a:gd name="connsiteY747" fmla="*/ 1007998 h 1338515"/>
              <a:gd name="connsiteX748" fmla="*/ 158489 w 1244338"/>
              <a:gd name="connsiteY748" fmla="*/ 991806 h 1338515"/>
              <a:gd name="connsiteX749" fmla="*/ 160394 w 1244338"/>
              <a:gd name="connsiteY749" fmla="*/ 969898 h 1338515"/>
              <a:gd name="connsiteX750" fmla="*/ 159441 w 1244338"/>
              <a:gd name="connsiteY750" fmla="*/ 967993 h 1338515"/>
              <a:gd name="connsiteX751" fmla="*/ 157536 w 1244338"/>
              <a:gd name="connsiteY751" fmla="*/ 970851 h 1338515"/>
              <a:gd name="connsiteX752" fmla="*/ 154679 w 1244338"/>
              <a:gd name="connsiteY752" fmla="*/ 972756 h 1338515"/>
              <a:gd name="connsiteX753" fmla="*/ 144201 w 1244338"/>
              <a:gd name="connsiteY753" fmla="*/ 955611 h 1338515"/>
              <a:gd name="connsiteX754" fmla="*/ 142296 w 1244338"/>
              <a:gd name="connsiteY754" fmla="*/ 947038 h 1338515"/>
              <a:gd name="connsiteX755" fmla="*/ 137534 w 1244338"/>
              <a:gd name="connsiteY755" fmla="*/ 933703 h 1338515"/>
              <a:gd name="connsiteX756" fmla="*/ 130866 w 1244338"/>
              <a:gd name="connsiteY756" fmla="*/ 919416 h 1338515"/>
              <a:gd name="connsiteX757" fmla="*/ 128961 w 1244338"/>
              <a:gd name="connsiteY757" fmla="*/ 914653 h 1338515"/>
              <a:gd name="connsiteX758" fmla="*/ 119436 w 1244338"/>
              <a:gd name="connsiteY758" fmla="*/ 896556 h 1338515"/>
              <a:gd name="connsiteX759" fmla="*/ 112769 w 1244338"/>
              <a:gd name="connsiteY759" fmla="*/ 879411 h 1338515"/>
              <a:gd name="connsiteX760" fmla="*/ 103244 w 1244338"/>
              <a:gd name="connsiteY760" fmla="*/ 868933 h 1338515"/>
              <a:gd name="connsiteX761" fmla="*/ 103244 w 1244338"/>
              <a:gd name="connsiteY761" fmla="*/ 863218 h 1338515"/>
              <a:gd name="connsiteX762" fmla="*/ 95624 w 1244338"/>
              <a:gd name="connsiteY762" fmla="*/ 852741 h 1338515"/>
              <a:gd name="connsiteX763" fmla="*/ 94671 w 1244338"/>
              <a:gd name="connsiteY763" fmla="*/ 851788 h 1338515"/>
              <a:gd name="connsiteX764" fmla="*/ 93719 w 1244338"/>
              <a:gd name="connsiteY764" fmla="*/ 852741 h 1338515"/>
              <a:gd name="connsiteX765" fmla="*/ 93719 w 1244338"/>
              <a:gd name="connsiteY765" fmla="*/ 871791 h 1338515"/>
              <a:gd name="connsiteX766" fmla="*/ 93719 w 1244338"/>
              <a:gd name="connsiteY766" fmla="*/ 879411 h 1338515"/>
              <a:gd name="connsiteX767" fmla="*/ 84194 w 1244338"/>
              <a:gd name="connsiteY767" fmla="*/ 887983 h 1338515"/>
              <a:gd name="connsiteX768" fmla="*/ 79431 w 1244338"/>
              <a:gd name="connsiteY768" fmla="*/ 887031 h 1338515"/>
              <a:gd name="connsiteX769" fmla="*/ 77526 w 1244338"/>
              <a:gd name="connsiteY769" fmla="*/ 875601 h 1338515"/>
              <a:gd name="connsiteX770" fmla="*/ 80384 w 1244338"/>
              <a:gd name="connsiteY770" fmla="*/ 867028 h 1338515"/>
              <a:gd name="connsiteX771" fmla="*/ 77526 w 1244338"/>
              <a:gd name="connsiteY771" fmla="*/ 862266 h 1338515"/>
              <a:gd name="connsiteX772" fmla="*/ 74669 w 1244338"/>
              <a:gd name="connsiteY772" fmla="*/ 857503 h 1338515"/>
              <a:gd name="connsiteX773" fmla="*/ 68954 w 1244338"/>
              <a:gd name="connsiteY773" fmla="*/ 840358 h 1338515"/>
              <a:gd name="connsiteX774" fmla="*/ 70859 w 1244338"/>
              <a:gd name="connsiteY774" fmla="*/ 829881 h 1338515"/>
              <a:gd name="connsiteX775" fmla="*/ 68954 w 1244338"/>
              <a:gd name="connsiteY775" fmla="*/ 823213 h 1338515"/>
              <a:gd name="connsiteX776" fmla="*/ 68001 w 1244338"/>
              <a:gd name="connsiteY776" fmla="*/ 821308 h 1338515"/>
              <a:gd name="connsiteX777" fmla="*/ 65144 w 1244338"/>
              <a:gd name="connsiteY777" fmla="*/ 814641 h 1338515"/>
              <a:gd name="connsiteX778" fmla="*/ 51809 w 1244338"/>
              <a:gd name="connsiteY778" fmla="*/ 807973 h 1338515"/>
              <a:gd name="connsiteX779" fmla="*/ 38474 w 1244338"/>
              <a:gd name="connsiteY779" fmla="*/ 800353 h 1338515"/>
              <a:gd name="connsiteX780" fmla="*/ 36569 w 1244338"/>
              <a:gd name="connsiteY780" fmla="*/ 797496 h 1338515"/>
              <a:gd name="connsiteX781" fmla="*/ 28949 w 1244338"/>
              <a:gd name="connsiteY781" fmla="*/ 770826 h 1338515"/>
              <a:gd name="connsiteX782" fmla="*/ 25139 w 1244338"/>
              <a:gd name="connsiteY782" fmla="*/ 754633 h 1338515"/>
              <a:gd name="connsiteX783" fmla="*/ 21329 w 1244338"/>
              <a:gd name="connsiteY783" fmla="*/ 748918 h 1338515"/>
              <a:gd name="connsiteX784" fmla="*/ 11804 w 1244338"/>
              <a:gd name="connsiteY784" fmla="*/ 734631 h 1338515"/>
              <a:gd name="connsiteX785" fmla="*/ 10851 w 1244338"/>
              <a:gd name="connsiteY785" fmla="*/ 719391 h 1338515"/>
              <a:gd name="connsiteX786" fmla="*/ 8946 w 1244338"/>
              <a:gd name="connsiteY786" fmla="*/ 708913 h 1338515"/>
              <a:gd name="connsiteX787" fmla="*/ 9899 w 1244338"/>
              <a:gd name="connsiteY787" fmla="*/ 704151 h 1338515"/>
              <a:gd name="connsiteX788" fmla="*/ 10851 w 1244338"/>
              <a:gd name="connsiteY788" fmla="*/ 698436 h 1338515"/>
              <a:gd name="connsiteX789" fmla="*/ 7041 w 1244338"/>
              <a:gd name="connsiteY789" fmla="*/ 667003 h 1338515"/>
              <a:gd name="connsiteX790" fmla="*/ 7041 w 1244338"/>
              <a:gd name="connsiteY790" fmla="*/ 659383 h 1338515"/>
              <a:gd name="connsiteX791" fmla="*/ 2279 w 1244338"/>
              <a:gd name="connsiteY791" fmla="*/ 654621 h 1338515"/>
              <a:gd name="connsiteX792" fmla="*/ 374 w 1244338"/>
              <a:gd name="connsiteY792" fmla="*/ 649858 h 1338515"/>
              <a:gd name="connsiteX793" fmla="*/ 4184 w 1244338"/>
              <a:gd name="connsiteY793" fmla="*/ 629856 h 1338515"/>
              <a:gd name="connsiteX794" fmla="*/ 374 w 1244338"/>
              <a:gd name="connsiteY794" fmla="*/ 609853 h 1338515"/>
              <a:gd name="connsiteX795" fmla="*/ 374 w 1244338"/>
              <a:gd name="connsiteY795" fmla="*/ 598423 h 1338515"/>
              <a:gd name="connsiteX796" fmla="*/ 1326 w 1244338"/>
              <a:gd name="connsiteY796" fmla="*/ 595566 h 1338515"/>
              <a:gd name="connsiteX797" fmla="*/ 7041 w 1244338"/>
              <a:gd name="connsiteY797" fmla="*/ 586993 h 1338515"/>
              <a:gd name="connsiteX798" fmla="*/ 9899 w 1244338"/>
              <a:gd name="connsiteY798" fmla="*/ 570801 h 1338515"/>
              <a:gd name="connsiteX799" fmla="*/ 9899 w 1244338"/>
              <a:gd name="connsiteY799" fmla="*/ 555561 h 1338515"/>
              <a:gd name="connsiteX800" fmla="*/ 16566 w 1244338"/>
              <a:gd name="connsiteY800" fmla="*/ 530796 h 1338515"/>
              <a:gd name="connsiteX801" fmla="*/ 15614 w 1244338"/>
              <a:gd name="connsiteY801" fmla="*/ 523176 h 1338515"/>
              <a:gd name="connsiteX802" fmla="*/ 19424 w 1244338"/>
              <a:gd name="connsiteY802" fmla="*/ 520318 h 1338515"/>
              <a:gd name="connsiteX803" fmla="*/ 20376 w 1244338"/>
              <a:gd name="connsiteY803" fmla="*/ 517461 h 1338515"/>
              <a:gd name="connsiteX804" fmla="*/ 20376 w 1244338"/>
              <a:gd name="connsiteY804" fmla="*/ 518413 h 1338515"/>
              <a:gd name="connsiteX805" fmla="*/ 22281 w 1244338"/>
              <a:gd name="connsiteY805" fmla="*/ 515556 h 1338515"/>
              <a:gd name="connsiteX806" fmla="*/ 28949 w 1244338"/>
              <a:gd name="connsiteY806" fmla="*/ 508888 h 1338515"/>
              <a:gd name="connsiteX807" fmla="*/ 28949 w 1244338"/>
              <a:gd name="connsiteY807" fmla="*/ 499363 h 1338515"/>
              <a:gd name="connsiteX808" fmla="*/ 32759 w 1244338"/>
              <a:gd name="connsiteY808" fmla="*/ 495553 h 1338515"/>
              <a:gd name="connsiteX809" fmla="*/ 35616 w 1244338"/>
              <a:gd name="connsiteY809" fmla="*/ 494601 h 1338515"/>
              <a:gd name="connsiteX810" fmla="*/ 47999 w 1244338"/>
              <a:gd name="connsiteY810" fmla="*/ 474598 h 1338515"/>
              <a:gd name="connsiteX811" fmla="*/ 53714 w 1244338"/>
              <a:gd name="connsiteY811" fmla="*/ 466026 h 1338515"/>
              <a:gd name="connsiteX812" fmla="*/ 58476 w 1244338"/>
              <a:gd name="connsiteY812" fmla="*/ 463168 h 1338515"/>
              <a:gd name="connsiteX813" fmla="*/ 61334 w 1244338"/>
              <a:gd name="connsiteY813" fmla="*/ 454596 h 1338515"/>
              <a:gd name="connsiteX814" fmla="*/ 62286 w 1244338"/>
              <a:gd name="connsiteY814" fmla="*/ 452691 h 1338515"/>
              <a:gd name="connsiteX815" fmla="*/ 60381 w 1244338"/>
              <a:gd name="connsiteY815" fmla="*/ 449833 h 1338515"/>
              <a:gd name="connsiteX816" fmla="*/ 63239 w 1244338"/>
              <a:gd name="connsiteY816" fmla="*/ 449833 h 1338515"/>
              <a:gd name="connsiteX817" fmla="*/ 108006 w 1244338"/>
              <a:gd name="connsiteY817" fmla="*/ 369823 h 1338515"/>
              <a:gd name="connsiteX818" fmla="*/ 123246 w 1244338"/>
              <a:gd name="connsiteY818" fmla="*/ 339343 h 1338515"/>
              <a:gd name="connsiteX819" fmla="*/ 128009 w 1244338"/>
              <a:gd name="connsiteY819" fmla="*/ 337438 h 1338515"/>
              <a:gd name="connsiteX820" fmla="*/ 133724 w 1244338"/>
              <a:gd name="connsiteY820" fmla="*/ 344106 h 1338515"/>
              <a:gd name="connsiteX821" fmla="*/ 121341 w 1244338"/>
              <a:gd name="connsiteY821" fmla="*/ 358393 h 1338515"/>
              <a:gd name="connsiteX822" fmla="*/ 87051 w 1244338"/>
              <a:gd name="connsiteY822" fmla="*/ 424116 h 1338515"/>
              <a:gd name="connsiteX823" fmla="*/ 84194 w 1244338"/>
              <a:gd name="connsiteY823" fmla="*/ 434593 h 1338515"/>
              <a:gd name="connsiteX824" fmla="*/ 91814 w 1244338"/>
              <a:gd name="connsiteY824" fmla="*/ 427926 h 1338515"/>
              <a:gd name="connsiteX825" fmla="*/ 98481 w 1244338"/>
              <a:gd name="connsiteY825" fmla="*/ 417448 h 1338515"/>
              <a:gd name="connsiteX826" fmla="*/ 100386 w 1244338"/>
              <a:gd name="connsiteY826" fmla="*/ 411733 h 1338515"/>
              <a:gd name="connsiteX827" fmla="*/ 111816 w 1244338"/>
              <a:gd name="connsiteY827" fmla="*/ 405066 h 1338515"/>
              <a:gd name="connsiteX828" fmla="*/ 112769 w 1244338"/>
              <a:gd name="connsiteY828" fmla="*/ 399351 h 1338515"/>
              <a:gd name="connsiteX829" fmla="*/ 119436 w 1244338"/>
              <a:gd name="connsiteY829" fmla="*/ 386968 h 1338515"/>
              <a:gd name="connsiteX830" fmla="*/ 121341 w 1244338"/>
              <a:gd name="connsiteY830" fmla="*/ 386016 h 1338515"/>
              <a:gd name="connsiteX831" fmla="*/ 122294 w 1244338"/>
              <a:gd name="connsiteY831" fmla="*/ 389826 h 1338515"/>
              <a:gd name="connsiteX832" fmla="*/ 121341 w 1244338"/>
              <a:gd name="connsiteY832" fmla="*/ 393636 h 1338515"/>
              <a:gd name="connsiteX833" fmla="*/ 123246 w 1244338"/>
              <a:gd name="connsiteY833" fmla="*/ 399351 h 1338515"/>
              <a:gd name="connsiteX834" fmla="*/ 128009 w 1244338"/>
              <a:gd name="connsiteY834" fmla="*/ 398398 h 1338515"/>
              <a:gd name="connsiteX835" fmla="*/ 134676 w 1244338"/>
              <a:gd name="connsiteY835" fmla="*/ 391731 h 1338515"/>
              <a:gd name="connsiteX836" fmla="*/ 138486 w 1244338"/>
              <a:gd name="connsiteY836" fmla="*/ 386968 h 1338515"/>
              <a:gd name="connsiteX837" fmla="*/ 151821 w 1244338"/>
              <a:gd name="connsiteY837" fmla="*/ 371728 h 1338515"/>
              <a:gd name="connsiteX838" fmla="*/ 163251 w 1244338"/>
              <a:gd name="connsiteY838" fmla="*/ 362203 h 1338515"/>
              <a:gd name="connsiteX839" fmla="*/ 186111 w 1244338"/>
              <a:gd name="connsiteY839" fmla="*/ 346963 h 1338515"/>
              <a:gd name="connsiteX840" fmla="*/ 188016 w 1244338"/>
              <a:gd name="connsiteY840" fmla="*/ 344106 h 1338515"/>
              <a:gd name="connsiteX841" fmla="*/ 195636 w 1244338"/>
              <a:gd name="connsiteY841" fmla="*/ 340296 h 1338515"/>
              <a:gd name="connsiteX842" fmla="*/ 208019 w 1244338"/>
              <a:gd name="connsiteY842" fmla="*/ 326008 h 1338515"/>
              <a:gd name="connsiteX843" fmla="*/ 211829 w 1244338"/>
              <a:gd name="connsiteY843" fmla="*/ 325056 h 1338515"/>
              <a:gd name="connsiteX844" fmla="*/ 223259 w 1244338"/>
              <a:gd name="connsiteY844" fmla="*/ 316483 h 1338515"/>
              <a:gd name="connsiteX845" fmla="*/ 229926 w 1244338"/>
              <a:gd name="connsiteY845" fmla="*/ 310768 h 1338515"/>
              <a:gd name="connsiteX846" fmla="*/ 237546 w 1244338"/>
              <a:gd name="connsiteY846" fmla="*/ 308863 h 1338515"/>
              <a:gd name="connsiteX847" fmla="*/ 239451 w 1244338"/>
              <a:gd name="connsiteY847" fmla="*/ 306006 h 1338515"/>
              <a:gd name="connsiteX848" fmla="*/ 243261 w 1244338"/>
              <a:gd name="connsiteY848" fmla="*/ 303148 h 1338515"/>
              <a:gd name="connsiteX849" fmla="*/ 260406 w 1244338"/>
              <a:gd name="connsiteY849" fmla="*/ 299338 h 1338515"/>
              <a:gd name="connsiteX850" fmla="*/ 262311 w 1244338"/>
              <a:gd name="connsiteY850" fmla="*/ 297433 h 1338515"/>
              <a:gd name="connsiteX851" fmla="*/ 263264 w 1244338"/>
              <a:gd name="connsiteY851" fmla="*/ 295528 h 1338515"/>
              <a:gd name="connsiteX852" fmla="*/ 264216 w 1244338"/>
              <a:gd name="connsiteY852" fmla="*/ 295528 h 1338515"/>
              <a:gd name="connsiteX853" fmla="*/ 276599 w 1244338"/>
              <a:gd name="connsiteY853" fmla="*/ 285051 h 1338515"/>
              <a:gd name="connsiteX854" fmla="*/ 278504 w 1244338"/>
              <a:gd name="connsiteY854" fmla="*/ 282193 h 1338515"/>
              <a:gd name="connsiteX855" fmla="*/ 293744 w 1244338"/>
              <a:gd name="connsiteY855" fmla="*/ 272668 h 1338515"/>
              <a:gd name="connsiteX856" fmla="*/ 294696 w 1244338"/>
              <a:gd name="connsiteY856" fmla="*/ 272668 h 1338515"/>
              <a:gd name="connsiteX857" fmla="*/ 298506 w 1244338"/>
              <a:gd name="connsiteY857" fmla="*/ 267906 h 1338515"/>
              <a:gd name="connsiteX858" fmla="*/ 311841 w 1244338"/>
              <a:gd name="connsiteY858" fmla="*/ 253618 h 1338515"/>
              <a:gd name="connsiteX859" fmla="*/ 294696 w 1244338"/>
              <a:gd name="connsiteY859" fmla="*/ 249808 h 1338515"/>
              <a:gd name="connsiteX860" fmla="*/ 311841 w 1244338"/>
              <a:gd name="connsiteY860" fmla="*/ 250761 h 1338515"/>
              <a:gd name="connsiteX861" fmla="*/ 354704 w 1244338"/>
              <a:gd name="connsiteY861" fmla="*/ 220281 h 1338515"/>
              <a:gd name="connsiteX862" fmla="*/ 375659 w 1244338"/>
              <a:gd name="connsiteY862" fmla="*/ 204088 h 1338515"/>
              <a:gd name="connsiteX863" fmla="*/ 399471 w 1244338"/>
              <a:gd name="connsiteY863" fmla="*/ 189801 h 1338515"/>
              <a:gd name="connsiteX864" fmla="*/ 382326 w 1244338"/>
              <a:gd name="connsiteY864" fmla="*/ 184086 h 1338515"/>
              <a:gd name="connsiteX865" fmla="*/ 394709 w 1244338"/>
              <a:gd name="connsiteY865" fmla="*/ 179323 h 1338515"/>
              <a:gd name="connsiteX866" fmla="*/ 380421 w 1244338"/>
              <a:gd name="connsiteY866" fmla="*/ 175513 h 1338515"/>
              <a:gd name="connsiteX867" fmla="*/ 381374 w 1244338"/>
              <a:gd name="connsiteY867" fmla="*/ 182181 h 1338515"/>
              <a:gd name="connsiteX868" fmla="*/ 362324 w 1244338"/>
              <a:gd name="connsiteY868" fmla="*/ 179323 h 1338515"/>
              <a:gd name="connsiteX869" fmla="*/ 343274 w 1244338"/>
              <a:gd name="connsiteY869" fmla="*/ 182181 h 1338515"/>
              <a:gd name="connsiteX870" fmla="*/ 284219 w 1244338"/>
              <a:gd name="connsiteY870" fmla="*/ 217423 h 1338515"/>
              <a:gd name="connsiteX871" fmla="*/ 259454 w 1244338"/>
              <a:gd name="connsiteY871" fmla="*/ 234568 h 1338515"/>
              <a:gd name="connsiteX872" fmla="*/ 246119 w 1244338"/>
              <a:gd name="connsiteY872" fmla="*/ 243141 h 1338515"/>
              <a:gd name="connsiteX873" fmla="*/ 231831 w 1244338"/>
              <a:gd name="connsiteY873" fmla="*/ 251713 h 1338515"/>
              <a:gd name="connsiteX874" fmla="*/ 203256 w 1244338"/>
              <a:gd name="connsiteY874" fmla="*/ 276478 h 1338515"/>
              <a:gd name="connsiteX875" fmla="*/ 176586 w 1244338"/>
              <a:gd name="connsiteY875" fmla="*/ 299338 h 1338515"/>
              <a:gd name="connsiteX876" fmla="*/ 162299 w 1244338"/>
              <a:gd name="connsiteY876" fmla="*/ 318388 h 1338515"/>
              <a:gd name="connsiteX877" fmla="*/ 143249 w 1244338"/>
              <a:gd name="connsiteY877" fmla="*/ 338391 h 1338515"/>
              <a:gd name="connsiteX878" fmla="*/ 157536 w 1244338"/>
              <a:gd name="connsiteY878" fmla="*/ 321246 h 1338515"/>
              <a:gd name="connsiteX879" fmla="*/ 228974 w 1244338"/>
              <a:gd name="connsiteY879" fmla="*/ 247903 h 1338515"/>
              <a:gd name="connsiteX880" fmla="*/ 273741 w 1244338"/>
              <a:gd name="connsiteY880" fmla="*/ 215518 h 1338515"/>
              <a:gd name="connsiteX881" fmla="*/ 280409 w 1244338"/>
              <a:gd name="connsiteY881" fmla="*/ 207898 h 1338515"/>
              <a:gd name="connsiteX882" fmla="*/ 363276 w 1244338"/>
              <a:gd name="connsiteY882" fmla="*/ 159321 h 1338515"/>
              <a:gd name="connsiteX883" fmla="*/ 342321 w 1244338"/>
              <a:gd name="connsiteY883" fmla="*/ 153606 h 1338515"/>
              <a:gd name="connsiteX884" fmla="*/ 269931 w 1244338"/>
              <a:gd name="connsiteY884" fmla="*/ 200278 h 1338515"/>
              <a:gd name="connsiteX885" fmla="*/ 296601 w 1244338"/>
              <a:gd name="connsiteY885" fmla="*/ 164083 h 1338515"/>
              <a:gd name="connsiteX886" fmla="*/ 315651 w 1244338"/>
              <a:gd name="connsiteY886" fmla="*/ 158368 h 1338515"/>
              <a:gd name="connsiteX887" fmla="*/ 411854 w 1244338"/>
              <a:gd name="connsiteY887" fmla="*/ 110743 h 1338515"/>
              <a:gd name="connsiteX888" fmla="*/ 518534 w 1244338"/>
              <a:gd name="connsiteY888" fmla="*/ 93598 h 1338515"/>
              <a:gd name="connsiteX889" fmla="*/ 520439 w 1244338"/>
              <a:gd name="connsiteY889" fmla="*/ 94551 h 1338515"/>
              <a:gd name="connsiteX890" fmla="*/ 496626 w 1244338"/>
              <a:gd name="connsiteY890" fmla="*/ 102171 h 1338515"/>
              <a:gd name="connsiteX891" fmla="*/ 504246 w 1244338"/>
              <a:gd name="connsiteY891" fmla="*/ 98361 h 1338515"/>
              <a:gd name="connsiteX892" fmla="*/ 484244 w 1244338"/>
              <a:gd name="connsiteY892" fmla="*/ 97408 h 1338515"/>
              <a:gd name="connsiteX893" fmla="*/ 483291 w 1244338"/>
              <a:gd name="connsiteY893" fmla="*/ 102171 h 1338515"/>
              <a:gd name="connsiteX894" fmla="*/ 464241 w 1244338"/>
              <a:gd name="connsiteY894" fmla="*/ 103123 h 1338515"/>
              <a:gd name="connsiteX895" fmla="*/ 457574 w 1244338"/>
              <a:gd name="connsiteY895" fmla="*/ 110743 h 1338515"/>
              <a:gd name="connsiteX896" fmla="*/ 473766 w 1244338"/>
              <a:gd name="connsiteY896" fmla="*/ 105981 h 1338515"/>
              <a:gd name="connsiteX897" fmla="*/ 486149 w 1244338"/>
              <a:gd name="connsiteY897" fmla="*/ 111696 h 1338515"/>
              <a:gd name="connsiteX898" fmla="*/ 491864 w 1244338"/>
              <a:gd name="connsiteY898" fmla="*/ 107886 h 1338515"/>
              <a:gd name="connsiteX899" fmla="*/ 492816 w 1244338"/>
              <a:gd name="connsiteY899" fmla="*/ 111696 h 1338515"/>
              <a:gd name="connsiteX900" fmla="*/ 510914 w 1244338"/>
              <a:gd name="connsiteY900" fmla="*/ 111696 h 1338515"/>
              <a:gd name="connsiteX901" fmla="*/ 523296 w 1244338"/>
              <a:gd name="connsiteY901" fmla="*/ 104076 h 1338515"/>
              <a:gd name="connsiteX902" fmla="*/ 578541 w 1244338"/>
              <a:gd name="connsiteY902" fmla="*/ 98361 h 1338515"/>
              <a:gd name="connsiteX903" fmla="*/ 601401 w 1244338"/>
              <a:gd name="connsiteY903" fmla="*/ 100266 h 1338515"/>
              <a:gd name="connsiteX904" fmla="*/ 615689 w 1244338"/>
              <a:gd name="connsiteY904" fmla="*/ 99313 h 1338515"/>
              <a:gd name="connsiteX905" fmla="*/ 630929 w 1244338"/>
              <a:gd name="connsiteY905" fmla="*/ 98361 h 1338515"/>
              <a:gd name="connsiteX906" fmla="*/ 684269 w 1244338"/>
              <a:gd name="connsiteY906" fmla="*/ 108838 h 1338515"/>
              <a:gd name="connsiteX907" fmla="*/ 711891 w 1244338"/>
              <a:gd name="connsiteY907" fmla="*/ 111696 h 1338515"/>
              <a:gd name="connsiteX908" fmla="*/ 735704 w 1244338"/>
              <a:gd name="connsiteY908" fmla="*/ 120268 h 1338515"/>
              <a:gd name="connsiteX909" fmla="*/ 852861 w 1244338"/>
              <a:gd name="connsiteY909" fmla="*/ 153606 h 1338515"/>
              <a:gd name="connsiteX910" fmla="*/ 947159 w 1244338"/>
              <a:gd name="connsiteY910" fmla="*/ 215518 h 1338515"/>
              <a:gd name="connsiteX911" fmla="*/ 951921 w 1244338"/>
              <a:gd name="connsiteY911" fmla="*/ 218376 h 1338515"/>
              <a:gd name="connsiteX912" fmla="*/ 955731 w 1244338"/>
              <a:gd name="connsiteY912" fmla="*/ 223138 h 1338515"/>
              <a:gd name="connsiteX913" fmla="*/ 969066 w 1244338"/>
              <a:gd name="connsiteY913" fmla="*/ 229806 h 1338515"/>
              <a:gd name="connsiteX914" fmla="*/ 970019 w 1244338"/>
              <a:gd name="connsiteY914" fmla="*/ 228853 h 1338515"/>
              <a:gd name="connsiteX915" fmla="*/ 970971 w 1244338"/>
              <a:gd name="connsiteY915" fmla="*/ 230758 h 1338515"/>
              <a:gd name="connsiteX916" fmla="*/ 970019 w 1244338"/>
              <a:gd name="connsiteY916" fmla="*/ 231711 h 1338515"/>
              <a:gd name="connsiteX917" fmla="*/ 973829 w 1244338"/>
              <a:gd name="connsiteY917" fmla="*/ 234568 h 1338515"/>
              <a:gd name="connsiteX918" fmla="*/ 992879 w 1244338"/>
              <a:gd name="connsiteY918" fmla="*/ 250761 h 1338515"/>
              <a:gd name="connsiteX919" fmla="*/ 990021 w 1244338"/>
              <a:gd name="connsiteY919" fmla="*/ 245998 h 1338515"/>
              <a:gd name="connsiteX920" fmla="*/ 990021 w 1244338"/>
              <a:gd name="connsiteY920" fmla="*/ 245046 h 1338515"/>
              <a:gd name="connsiteX921" fmla="*/ 982401 w 1244338"/>
              <a:gd name="connsiteY921" fmla="*/ 239331 h 1338515"/>
              <a:gd name="connsiteX922" fmla="*/ 983354 w 1244338"/>
              <a:gd name="connsiteY922" fmla="*/ 235521 h 1338515"/>
              <a:gd name="connsiteX923" fmla="*/ 990974 w 1244338"/>
              <a:gd name="connsiteY923" fmla="*/ 243141 h 1338515"/>
              <a:gd name="connsiteX924" fmla="*/ 990974 w 1244338"/>
              <a:gd name="connsiteY924" fmla="*/ 242188 h 1338515"/>
              <a:gd name="connsiteX925" fmla="*/ 991926 w 1244338"/>
              <a:gd name="connsiteY925" fmla="*/ 241236 h 1338515"/>
              <a:gd name="connsiteX926" fmla="*/ 994784 w 1244338"/>
              <a:gd name="connsiteY926" fmla="*/ 242188 h 1338515"/>
              <a:gd name="connsiteX927" fmla="*/ 996689 w 1244338"/>
              <a:gd name="connsiteY927" fmla="*/ 254571 h 1338515"/>
              <a:gd name="connsiteX928" fmla="*/ 1003356 w 1244338"/>
              <a:gd name="connsiteY928" fmla="*/ 258381 h 1338515"/>
              <a:gd name="connsiteX929" fmla="*/ 1005261 w 1244338"/>
              <a:gd name="connsiteY929" fmla="*/ 254571 h 1338515"/>
              <a:gd name="connsiteX930" fmla="*/ 1016691 w 1244338"/>
              <a:gd name="connsiteY930" fmla="*/ 254571 h 1338515"/>
              <a:gd name="connsiteX931" fmla="*/ 1021454 w 1244338"/>
              <a:gd name="connsiteY931" fmla="*/ 262191 h 1338515"/>
              <a:gd name="connsiteX932" fmla="*/ 1028121 w 1244338"/>
              <a:gd name="connsiteY932" fmla="*/ 266001 h 1338515"/>
              <a:gd name="connsiteX933" fmla="*/ 1028121 w 1244338"/>
              <a:gd name="connsiteY933" fmla="*/ 266001 h 1338515"/>
              <a:gd name="connsiteX934" fmla="*/ 1027169 w 1244338"/>
              <a:gd name="connsiteY934" fmla="*/ 263143 h 1338515"/>
              <a:gd name="connsiteX935" fmla="*/ 1029074 w 1244338"/>
              <a:gd name="connsiteY935" fmla="*/ 265048 h 1338515"/>
              <a:gd name="connsiteX936" fmla="*/ 1030026 w 1244338"/>
              <a:gd name="connsiteY936" fmla="*/ 266953 h 1338515"/>
              <a:gd name="connsiteX937" fmla="*/ 1032884 w 1244338"/>
              <a:gd name="connsiteY937" fmla="*/ 267906 h 1338515"/>
              <a:gd name="connsiteX938" fmla="*/ 1030979 w 1244338"/>
              <a:gd name="connsiteY938" fmla="*/ 266001 h 1338515"/>
              <a:gd name="connsiteX939" fmla="*/ 1032884 w 1244338"/>
              <a:gd name="connsiteY939" fmla="*/ 264096 h 1338515"/>
              <a:gd name="connsiteX940" fmla="*/ 1034789 w 1244338"/>
              <a:gd name="connsiteY940" fmla="*/ 268858 h 1338515"/>
              <a:gd name="connsiteX941" fmla="*/ 1056696 w 1244338"/>
              <a:gd name="connsiteY941" fmla="*/ 276478 h 1338515"/>
              <a:gd name="connsiteX942" fmla="*/ 1056696 w 1244338"/>
              <a:gd name="connsiteY942" fmla="*/ 273621 h 1338515"/>
              <a:gd name="connsiteX943" fmla="*/ 1053839 w 1244338"/>
              <a:gd name="connsiteY943" fmla="*/ 270763 h 1338515"/>
              <a:gd name="connsiteX944" fmla="*/ 1055744 w 1244338"/>
              <a:gd name="connsiteY944" fmla="*/ 271716 h 1338515"/>
              <a:gd name="connsiteX945" fmla="*/ 1052886 w 1244338"/>
              <a:gd name="connsiteY945" fmla="*/ 266001 h 1338515"/>
              <a:gd name="connsiteX946" fmla="*/ 1055744 w 1244338"/>
              <a:gd name="connsiteY946" fmla="*/ 266953 h 1338515"/>
              <a:gd name="connsiteX947" fmla="*/ 1052886 w 1244338"/>
              <a:gd name="connsiteY947" fmla="*/ 262191 h 1338515"/>
              <a:gd name="connsiteX948" fmla="*/ 1039551 w 1244338"/>
              <a:gd name="connsiteY948" fmla="*/ 249808 h 1338515"/>
              <a:gd name="connsiteX949" fmla="*/ 1042409 w 1244338"/>
              <a:gd name="connsiteY949" fmla="*/ 248856 h 1338515"/>
              <a:gd name="connsiteX950" fmla="*/ 1026216 w 1244338"/>
              <a:gd name="connsiteY950" fmla="*/ 234568 h 1338515"/>
              <a:gd name="connsiteX951" fmla="*/ 1012881 w 1244338"/>
              <a:gd name="connsiteY951" fmla="*/ 220281 h 1338515"/>
              <a:gd name="connsiteX952" fmla="*/ 1021454 w 1244338"/>
              <a:gd name="connsiteY952" fmla="*/ 228853 h 1338515"/>
              <a:gd name="connsiteX953" fmla="*/ 1008119 w 1244338"/>
              <a:gd name="connsiteY953" fmla="*/ 209803 h 1338515"/>
              <a:gd name="connsiteX954" fmla="*/ 1018596 w 1244338"/>
              <a:gd name="connsiteY954" fmla="*/ 211708 h 1338515"/>
              <a:gd name="connsiteX955" fmla="*/ 1028121 w 1244338"/>
              <a:gd name="connsiteY955" fmla="*/ 224091 h 1338515"/>
              <a:gd name="connsiteX956" fmla="*/ 1041456 w 1244338"/>
              <a:gd name="connsiteY956" fmla="*/ 235521 h 1338515"/>
              <a:gd name="connsiteX957" fmla="*/ 1036694 w 1244338"/>
              <a:gd name="connsiteY957" fmla="*/ 233616 h 1338515"/>
              <a:gd name="connsiteX958" fmla="*/ 1050981 w 1244338"/>
              <a:gd name="connsiteY958" fmla="*/ 245998 h 1338515"/>
              <a:gd name="connsiteX959" fmla="*/ 1050981 w 1244338"/>
              <a:gd name="connsiteY959" fmla="*/ 244093 h 1338515"/>
              <a:gd name="connsiteX960" fmla="*/ 1030026 w 1244338"/>
              <a:gd name="connsiteY960" fmla="*/ 218376 h 1338515"/>
              <a:gd name="connsiteX961" fmla="*/ 1009071 w 1244338"/>
              <a:gd name="connsiteY961" fmla="*/ 196468 h 1338515"/>
              <a:gd name="connsiteX962" fmla="*/ 981449 w 1244338"/>
              <a:gd name="connsiteY962" fmla="*/ 183133 h 1338515"/>
              <a:gd name="connsiteX963" fmla="*/ 952874 w 1244338"/>
              <a:gd name="connsiteY963" fmla="*/ 162178 h 1338515"/>
              <a:gd name="connsiteX964" fmla="*/ 950969 w 1244338"/>
              <a:gd name="connsiteY964" fmla="*/ 153606 h 1338515"/>
              <a:gd name="connsiteX965" fmla="*/ 873816 w 1244338"/>
              <a:gd name="connsiteY965" fmla="*/ 115506 h 1338515"/>
              <a:gd name="connsiteX966" fmla="*/ 788091 w 1244338"/>
              <a:gd name="connsiteY966" fmla="*/ 102171 h 1338515"/>
              <a:gd name="connsiteX967" fmla="*/ 780471 w 1244338"/>
              <a:gd name="connsiteY967" fmla="*/ 98361 h 1338515"/>
              <a:gd name="connsiteX968" fmla="*/ 751896 w 1244338"/>
              <a:gd name="connsiteY968" fmla="*/ 96456 h 1338515"/>
              <a:gd name="connsiteX969" fmla="*/ 753801 w 1244338"/>
              <a:gd name="connsiteY969" fmla="*/ 89788 h 1338515"/>
              <a:gd name="connsiteX970" fmla="*/ 759516 w 1244338"/>
              <a:gd name="connsiteY970" fmla="*/ 93598 h 1338515"/>
              <a:gd name="connsiteX971" fmla="*/ 769041 w 1244338"/>
              <a:gd name="connsiteY971" fmla="*/ 91693 h 1338515"/>
              <a:gd name="connsiteX972" fmla="*/ 821429 w 1244338"/>
              <a:gd name="connsiteY972" fmla="*/ 102171 h 1338515"/>
              <a:gd name="connsiteX973" fmla="*/ 847146 w 1244338"/>
              <a:gd name="connsiteY973" fmla="*/ 99313 h 1338515"/>
              <a:gd name="connsiteX974" fmla="*/ 876674 w 1244338"/>
              <a:gd name="connsiteY974" fmla="*/ 105981 h 1338515"/>
              <a:gd name="connsiteX975" fmla="*/ 925251 w 1244338"/>
              <a:gd name="connsiteY975" fmla="*/ 135508 h 1338515"/>
              <a:gd name="connsiteX976" fmla="*/ 961446 w 1244338"/>
              <a:gd name="connsiteY976" fmla="*/ 157416 h 1338515"/>
              <a:gd name="connsiteX977" fmla="*/ 993831 w 1244338"/>
              <a:gd name="connsiteY977" fmla="*/ 181228 h 1338515"/>
              <a:gd name="connsiteX978" fmla="*/ 999546 w 1244338"/>
              <a:gd name="connsiteY978" fmla="*/ 181228 h 1338515"/>
              <a:gd name="connsiteX979" fmla="*/ 1035741 w 1244338"/>
              <a:gd name="connsiteY979" fmla="*/ 213613 h 1338515"/>
              <a:gd name="connsiteX980" fmla="*/ 1062411 w 1244338"/>
              <a:gd name="connsiteY980" fmla="*/ 253618 h 1338515"/>
              <a:gd name="connsiteX981" fmla="*/ 1071936 w 1244338"/>
              <a:gd name="connsiteY981" fmla="*/ 266001 h 1338515"/>
              <a:gd name="connsiteX982" fmla="*/ 1082414 w 1244338"/>
              <a:gd name="connsiteY982" fmla="*/ 278383 h 1338515"/>
              <a:gd name="connsiteX983" fmla="*/ 1085271 w 1244338"/>
              <a:gd name="connsiteY983" fmla="*/ 281241 h 1338515"/>
              <a:gd name="connsiteX984" fmla="*/ 1088129 w 1244338"/>
              <a:gd name="connsiteY984" fmla="*/ 284098 h 1338515"/>
              <a:gd name="connsiteX985" fmla="*/ 1087176 w 1244338"/>
              <a:gd name="connsiteY985" fmla="*/ 285051 h 1338515"/>
              <a:gd name="connsiteX986" fmla="*/ 1092891 w 1244338"/>
              <a:gd name="connsiteY986" fmla="*/ 297433 h 1338515"/>
              <a:gd name="connsiteX987" fmla="*/ 1105274 w 1244338"/>
              <a:gd name="connsiteY987" fmla="*/ 315531 h 1338515"/>
              <a:gd name="connsiteX988" fmla="*/ 1109084 w 1244338"/>
              <a:gd name="connsiteY988" fmla="*/ 316483 h 1338515"/>
              <a:gd name="connsiteX989" fmla="*/ 1118609 w 1244338"/>
              <a:gd name="connsiteY989" fmla="*/ 333628 h 1338515"/>
              <a:gd name="connsiteX990" fmla="*/ 1142421 w 1244338"/>
              <a:gd name="connsiteY990" fmla="*/ 370776 h 1338515"/>
              <a:gd name="connsiteX991" fmla="*/ 1142421 w 1244338"/>
              <a:gd name="connsiteY991" fmla="*/ 370776 h 1338515"/>
              <a:gd name="connsiteX992" fmla="*/ 1151946 w 1244338"/>
              <a:gd name="connsiteY992" fmla="*/ 388873 h 1338515"/>
              <a:gd name="connsiteX993" fmla="*/ 1150994 w 1244338"/>
              <a:gd name="connsiteY993" fmla="*/ 388873 h 1338515"/>
              <a:gd name="connsiteX994" fmla="*/ 1152899 w 1244338"/>
              <a:gd name="connsiteY994" fmla="*/ 394588 h 1338515"/>
              <a:gd name="connsiteX995" fmla="*/ 1159566 w 1244338"/>
              <a:gd name="connsiteY995" fmla="*/ 401256 h 1338515"/>
              <a:gd name="connsiteX996" fmla="*/ 1160519 w 1244338"/>
              <a:gd name="connsiteY996" fmla="*/ 406971 h 1338515"/>
              <a:gd name="connsiteX997" fmla="*/ 1163376 w 1244338"/>
              <a:gd name="connsiteY997" fmla="*/ 408876 h 1338515"/>
              <a:gd name="connsiteX998" fmla="*/ 1163376 w 1244338"/>
              <a:gd name="connsiteY998" fmla="*/ 412686 h 1338515"/>
              <a:gd name="connsiteX999" fmla="*/ 1169091 w 1244338"/>
              <a:gd name="connsiteY999" fmla="*/ 418401 h 1338515"/>
              <a:gd name="connsiteX1000" fmla="*/ 1179569 w 1244338"/>
              <a:gd name="connsiteY1000" fmla="*/ 446023 h 1338515"/>
              <a:gd name="connsiteX1001" fmla="*/ 1180521 w 1244338"/>
              <a:gd name="connsiteY1001" fmla="*/ 457453 h 1338515"/>
              <a:gd name="connsiteX1002" fmla="*/ 1182426 w 1244338"/>
              <a:gd name="connsiteY1002" fmla="*/ 462216 h 1338515"/>
              <a:gd name="connsiteX1003" fmla="*/ 1183379 w 1244338"/>
              <a:gd name="connsiteY1003" fmla="*/ 466026 h 1338515"/>
              <a:gd name="connsiteX1004" fmla="*/ 1184331 w 1244338"/>
              <a:gd name="connsiteY1004" fmla="*/ 466978 h 1338515"/>
              <a:gd name="connsiteX1005" fmla="*/ 1190999 w 1244338"/>
              <a:gd name="connsiteY1005" fmla="*/ 464121 h 1338515"/>
              <a:gd name="connsiteX1006" fmla="*/ 1190046 w 1244338"/>
              <a:gd name="connsiteY1006" fmla="*/ 453643 h 1338515"/>
              <a:gd name="connsiteX1007" fmla="*/ 1192904 w 1244338"/>
              <a:gd name="connsiteY1007" fmla="*/ 462216 h 1338515"/>
              <a:gd name="connsiteX1008" fmla="*/ 1191951 w 1244338"/>
              <a:gd name="connsiteY1008" fmla="*/ 463168 h 1338515"/>
              <a:gd name="connsiteX1009" fmla="*/ 1194809 w 1244338"/>
              <a:gd name="connsiteY1009" fmla="*/ 461263 h 1338515"/>
              <a:gd name="connsiteX1010" fmla="*/ 1196714 w 1244338"/>
              <a:gd name="connsiteY1010" fmla="*/ 461263 h 1338515"/>
              <a:gd name="connsiteX1011" fmla="*/ 1194809 w 1244338"/>
              <a:gd name="connsiteY1011" fmla="*/ 459358 h 1338515"/>
              <a:gd name="connsiteX1012" fmla="*/ 1197666 w 1244338"/>
              <a:gd name="connsiteY1012" fmla="*/ 458406 h 1338515"/>
              <a:gd name="connsiteX1013" fmla="*/ 1190999 w 1244338"/>
              <a:gd name="connsiteY1013" fmla="*/ 450786 h 1338515"/>
              <a:gd name="connsiteX1014" fmla="*/ 1197666 w 1244338"/>
              <a:gd name="connsiteY1014" fmla="*/ 454596 h 1338515"/>
              <a:gd name="connsiteX1015" fmla="*/ 1191951 w 1244338"/>
              <a:gd name="connsiteY1015" fmla="*/ 445071 h 1338515"/>
              <a:gd name="connsiteX1016" fmla="*/ 1193856 w 1244338"/>
              <a:gd name="connsiteY1016" fmla="*/ 441261 h 1338515"/>
              <a:gd name="connsiteX1017" fmla="*/ 1198619 w 1244338"/>
              <a:gd name="connsiteY1017" fmla="*/ 452691 h 1338515"/>
              <a:gd name="connsiteX1018" fmla="*/ 1189094 w 1244338"/>
              <a:gd name="connsiteY1018" fmla="*/ 430783 h 1338515"/>
              <a:gd name="connsiteX1019" fmla="*/ 1188141 w 1244338"/>
              <a:gd name="connsiteY1019" fmla="*/ 421258 h 1338515"/>
              <a:gd name="connsiteX1020" fmla="*/ 1190999 w 1244338"/>
              <a:gd name="connsiteY1020" fmla="*/ 430783 h 1338515"/>
              <a:gd name="connsiteX1021" fmla="*/ 1190999 w 1244338"/>
              <a:gd name="connsiteY1021" fmla="*/ 426973 h 1338515"/>
              <a:gd name="connsiteX1022" fmla="*/ 1197666 w 1244338"/>
              <a:gd name="connsiteY1022" fmla="*/ 445071 h 1338515"/>
              <a:gd name="connsiteX1023" fmla="*/ 1199571 w 1244338"/>
              <a:gd name="connsiteY1023" fmla="*/ 444118 h 1338515"/>
              <a:gd name="connsiteX1024" fmla="*/ 1205286 w 1244338"/>
              <a:gd name="connsiteY1024" fmla="*/ 455548 h 1338515"/>
              <a:gd name="connsiteX1025" fmla="*/ 1214811 w 1244338"/>
              <a:gd name="connsiteY1025" fmla="*/ 480313 h 1338515"/>
              <a:gd name="connsiteX1026" fmla="*/ 1219574 w 1244338"/>
              <a:gd name="connsiteY1026" fmla="*/ 505078 h 1338515"/>
              <a:gd name="connsiteX1027" fmla="*/ 1216716 w 1244338"/>
              <a:gd name="connsiteY1027" fmla="*/ 486028 h 1338515"/>
              <a:gd name="connsiteX1028" fmla="*/ 1222431 w 1244338"/>
              <a:gd name="connsiteY1028" fmla="*/ 504126 h 1338515"/>
              <a:gd name="connsiteX1029" fmla="*/ 1220526 w 1244338"/>
              <a:gd name="connsiteY1029" fmla="*/ 512698 h 1338515"/>
              <a:gd name="connsiteX1030" fmla="*/ 1225289 w 1244338"/>
              <a:gd name="connsiteY1030" fmla="*/ 532701 h 1338515"/>
              <a:gd name="connsiteX1031" fmla="*/ 1235766 w 1244338"/>
              <a:gd name="connsiteY1031" fmla="*/ 566038 h 1338515"/>
              <a:gd name="connsiteX1032" fmla="*/ 1238624 w 1244338"/>
              <a:gd name="connsiteY1032" fmla="*/ 588898 h 1338515"/>
              <a:gd name="connsiteX1033" fmla="*/ 1240529 w 1244338"/>
              <a:gd name="connsiteY1033" fmla="*/ 600328 h 1338515"/>
              <a:gd name="connsiteX1034" fmla="*/ 1241481 w 1244338"/>
              <a:gd name="connsiteY1034" fmla="*/ 612711 h 1338515"/>
              <a:gd name="connsiteX1035" fmla="*/ 1244339 w 1244338"/>
              <a:gd name="connsiteY1035" fmla="*/ 663193 h 1338515"/>
              <a:gd name="connsiteX1036" fmla="*/ 1231956 w 1244338"/>
              <a:gd name="connsiteY1036" fmla="*/ 755586 h 1338515"/>
              <a:gd name="connsiteX1037" fmla="*/ 1015739 w 1244338"/>
              <a:gd name="connsiteY1037" fmla="*/ 215518 h 1338515"/>
              <a:gd name="connsiteX1038" fmla="*/ 1010024 w 1244338"/>
              <a:gd name="connsiteY1038" fmla="*/ 210756 h 1338515"/>
              <a:gd name="connsiteX1039" fmla="*/ 1015739 w 1244338"/>
              <a:gd name="connsiteY1039" fmla="*/ 215518 h 1338515"/>
              <a:gd name="connsiteX1040" fmla="*/ 349941 w 1244338"/>
              <a:gd name="connsiteY1040" fmla="*/ 1191831 h 1338515"/>
              <a:gd name="connsiteX1041" fmla="*/ 342321 w 1244338"/>
              <a:gd name="connsiteY1041" fmla="*/ 1190878 h 1338515"/>
              <a:gd name="connsiteX1042" fmla="*/ 349941 w 1244338"/>
              <a:gd name="connsiteY1042" fmla="*/ 1191831 h 1338515"/>
              <a:gd name="connsiteX1043" fmla="*/ 398519 w 1244338"/>
              <a:gd name="connsiteY1043" fmla="*/ 1220406 h 1338515"/>
              <a:gd name="connsiteX1044" fmla="*/ 388994 w 1244338"/>
              <a:gd name="connsiteY1044" fmla="*/ 1217548 h 1338515"/>
              <a:gd name="connsiteX1045" fmla="*/ 398519 w 1244338"/>
              <a:gd name="connsiteY1045" fmla="*/ 1220406 h 1338515"/>
              <a:gd name="connsiteX1046" fmla="*/ 408044 w 1244338"/>
              <a:gd name="connsiteY1046" fmla="*/ 1208023 h 1338515"/>
              <a:gd name="connsiteX1047" fmla="*/ 399471 w 1244338"/>
              <a:gd name="connsiteY1047" fmla="*/ 1206118 h 1338515"/>
              <a:gd name="connsiteX1048" fmla="*/ 408044 w 1244338"/>
              <a:gd name="connsiteY1048" fmla="*/ 1208023 h 1338515"/>
              <a:gd name="connsiteX1049" fmla="*/ 507104 w 1244338"/>
              <a:gd name="connsiteY1049" fmla="*/ 1248981 h 1338515"/>
              <a:gd name="connsiteX1050" fmla="*/ 506151 w 1244338"/>
              <a:gd name="connsiteY1050" fmla="*/ 1246123 h 1338515"/>
              <a:gd name="connsiteX1051" fmla="*/ 500436 w 1244338"/>
              <a:gd name="connsiteY1051" fmla="*/ 1246123 h 1338515"/>
              <a:gd name="connsiteX1052" fmla="*/ 507104 w 1244338"/>
              <a:gd name="connsiteY1052" fmla="*/ 1248981 h 1338515"/>
              <a:gd name="connsiteX1053" fmla="*/ 553776 w 1244338"/>
              <a:gd name="connsiteY1053" fmla="*/ 1252791 h 1338515"/>
              <a:gd name="connsiteX1054" fmla="*/ 542346 w 1244338"/>
              <a:gd name="connsiteY1054" fmla="*/ 1247076 h 1338515"/>
              <a:gd name="connsiteX1055" fmla="*/ 549966 w 1244338"/>
              <a:gd name="connsiteY1055" fmla="*/ 1247076 h 1338515"/>
              <a:gd name="connsiteX1056" fmla="*/ 544251 w 1244338"/>
              <a:gd name="connsiteY1056" fmla="*/ 1244218 h 1338515"/>
              <a:gd name="connsiteX1057" fmla="*/ 522344 w 1244338"/>
              <a:gd name="connsiteY1057" fmla="*/ 1245171 h 1338515"/>
              <a:gd name="connsiteX1058" fmla="*/ 549966 w 1244338"/>
              <a:gd name="connsiteY1058" fmla="*/ 1252791 h 1338515"/>
              <a:gd name="connsiteX1059" fmla="*/ 547109 w 1244338"/>
              <a:gd name="connsiteY1059" fmla="*/ 1255648 h 1338515"/>
              <a:gd name="connsiteX1060" fmla="*/ 553776 w 1244338"/>
              <a:gd name="connsiteY1060" fmla="*/ 1252791 h 1338515"/>
              <a:gd name="connsiteX1061" fmla="*/ 1176711 w 1244338"/>
              <a:gd name="connsiteY1061" fmla="*/ 808926 h 1338515"/>
              <a:gd name="connsiteX1062" fmla="*/ 1174806 w 1244338"/>
              <a:gd name="connsiteY1062" fmla="*/ 812736 h 1338515"/>
              <a:gd name="connsiteX1063" fmla="*/ 1175759 w 1244338"/>
              <a:gd name="connsiteY1063" fmla="*/ 815593 h 1338515"/>
              <a:gd name="connsiteX1064" fmla="*/ 1176711 w 1244338"/>
              <a:gd name="connsiteY1064" fmla="*/ 808926 h 1338515"/>
              <a:gd name="connsiteX1065" fmla="*/ 1176711 w 1244338"/>
              <a:gd name="connsiteY1065" fmla="*/ 808926 h 1338515"/>
              <a:gd name="connsiteX1066" fmla="*/ 1157661 w 1244338"/>
              <a:gd name="connsiteY1066" fmla="*/ 918463 h 1338515"/>
              <a:gd name="connsiteX1067" fmla="*/ 1159566 w 1244338"/>
              <a:gd name="connsiteY1067" fmla="*/ 924178 h 1338515"/>
              <a:gd name="connsiteX1068" fmla="*/ 1164329 w 1244338"/>
              <a:gd name="connsiteY1068" fmla="*/ 912748 h 1338515"/>
              <a:gd name="connsiteX1069" fmla="*/ 1157661 w 1244338"/>
              <a:gd name="connsiteY1069" fmla="*/ 918463 h 1338515"/>
              <a:gd name="connsiteX1070" fmla="*/ 763326 w 1244338"/>
              <a:gd name="connsiteY1070" fmla="*/ 1216596 h 1338515"/>
              <a:gd name="connsiteX1071" fmla="*/ 773804 w 1244338"/>
              <a:gd name="connsiteY1071" fmla="*/ 1211833 h 1338515"/>
              <a:gd name="connsiteX1072" fmla="*/ 763326 w 1244338"/>
              <a:gd name="connsiteY1072" fmla="*/ 1216596 h 1338515"/>
              <a:gd name="connsiteX1073" fmla="*/ 698556 w 1244338"/>
              <a:gd name="connsiteY1073" fmla="*/ 1239456 h 1338515"/>
              <a:gd name="connsiteX1074" fmla="*/ 677601 w 1244338"/>
              <a:gd name="connsiteY1074" fmla="*/ 1244218 h 1338515"/>
              <a:gd name="connsiteX1075" fmla="*/ 698556 w 1244338"/>
              <a:gd name="connsiteY1075" fmla="*/ 1245171 h 1338515"/>
              <a:gd name="connsiteX1076" fmla="*/ 698556 w 1244338"/>
              <a:gd name="connsiteY1076" fmla="*/ 1239456 h 1338515"/>
              <a:gd name="connsiteX1077" fmla="*/ 651884 w 1244338"/>
              <a:gd name="connsiteY1077" fmla="*/ 1243266 h 1338515"/>
              <a:gd name="connsiteX1078" fmla="*/ 648074 w 1244338"/>
              <a:gd name="connsiteY1078" fmla="*/ 1246123 h 1338515"/>
              <a:gd name="connsiteX1079" fmla="*/ 653789 w 1244338"/>
              <a:gd name="connsiteY1079" fmla="*/ 1246123 h 1338515"/>
              <a:gd name="connsiteX1080" fmla="*/ 651884 w 1244338"/>
              <a:gd name="connsiteY1080" fmla="*/ 1243266 h 1338515"/>
              <a:gd name="connsiteX1081" fmla="*/ 651884 w 1244338"/>
              <a:gd name="connsiteY1081" fmla="*/ 1248981 h 1338515"/>
              <a:gd name="connsiteX1082" fmla="*/ 665219 w 1244338"/>
              <a:gd name="connsiteY1082" fmla="*/ 1249933 h 1338515"/>
              <a:gd name="connsiteX1083" fmla="*/ 669981 w 1244338"/>
              <a:gd name="connsiteY1083" fmla="*/ 1245171 h 1338515"/>
              <a:gd name="connsiteX1084" fmla="*/ 651884 w 1244338"/>
              <a:gd name="connsiteY1084" fmla="*/ 1248981 h 1338515"/>
              <a:gd name="connsiteX1085" fmla="*/ 678554 w 1244338"/>
              <a:gd name="connsiteY1085" fmla="*/ 1229931 h 1338515"/>
              <a:gd name="connsiteX1086" fmla="*/ 677601 w 1244338"/>
              <a:gd name="connsiteY1086" fmla="*/ 1231836 h 1338515"/>
              <a:gd name="connsiteX1087" fmla="*/ 677601 w 1244338"/>
              <a:gd name="connsiteY1087" fmla="*/ 1225168 h 1338515"/>
              <a:gd name="connsiteX1088" fmla="*/ 654741 w 1244338"/>
              <a:gd name="connsiteY1088" fmla="*/ 1229931 h 1338515"/>
              <a:gd name="connsiteX1089" fmla="*/ 643311 w 1244338"/>
              <a:gd name="connsiteY1089" fmla="*/ 1237551 h 1338515"/>
              <a:gd name="connsiteX1090" fmla="*/ 659504 w 1244338"/>
              <a:gd name="connsiteY1090" fmla="*/ 1233741 h 1338515"/>
              <a:gd name="connsiteX1091" fmla="*/ 678554 w 1244338"/>
              <a:gd name="connsiteY1091" fmla="*/ 1229931 h 1338515"/>
              <a:gd name="connsiteX1092" fmla="*/ 616641 w 1244338"/>
              <a:gd name="connsiteY1092" fmla="*/ 1245171 h 1338515"/>
              <a:gd name="connsiteX1093" fmla="*/ 646169 w 1244338"/>
              <a:gd name="connsiteY1093" fmla="*/ 1246123 h 1338515"/>
              <a:gd name="connsiteX1094" fmla="*/ 616641 w 1244338"/>
              <a:gd name="connsiteY1094" fmla="*/ 1245171 h 1338515"/>
              <a:gd name="connsiteX1095" fmla="*/ 690936 w 1244338"/>
              <a:gd name="connsiteY1095" fmla="*/ 1225168 h 1338515"/>
              <a:gd name="connsiteX1096" fmla="*/ 686174 w 1244338"/>
              <a:gd name="connsiteY1096" fmla="*/ 1228026 h 1338515"/>
              <a:gd name="connsiteX1097" fmla="*/ 690936 w 1244338"/>
              <a:gd name="connsiteY1097" fmla="*/ 1225168 h 1338515"/>
              <a:gd name="connsiteX1098" fmla="*/ 703319 w 1244338"/>
              <a:gd name="connsiteY1098" fmla="*/ 1202308 h 1338515"/>
              <a:gd name="connsiteX1099" fmla="*/ 709986 w 1244338"/>
              <a:gd name="connsiteY1099" fmla="*/ 1200403 h 1338515"/>
              <a:gd name="connsiteX1100" fmla="*/ 722369 w 1244338"/>
              <a:gd name="connsiteY1100" fmla="*/ 1195641 h 1338515"/>
              <a:gd name="connsiteX1101" fmla="*/ 720464 w 1244338"/>
              <a:gd name="connsiteY1101" fmla="*/ 1193736 h 1338515"/>
              <a:gd name="connsiteX1102" fmla="*/ 701414 w 1244338"/>
              <a:gd name="connsiteY1102" fmla="*/ 1198498 h 1338515"/>
              <a:gd name="connsiteX1103" fmla="*/ 684269 w 1244338"/>
              <a:gd name="connsiteY1103" fmla="*/ 1200403 h 1338515"/>
              <a:gd name="connsiteX1104" fmla="*/ 655694 w 1244338"/>
              <a:gd name="connsiteY1104" fmla="*/ 1208976 h 1338515"/>
              <a:gd name="connsiteX1105" fmla="*/ 665219 w 1244338"/>
              <a:gd name="connsiteY1105" fmla="*/ 1208023 h 1338515"/>
              <a:gd name="connsiteX1106" fmla="*/ 664266 w 1244338"/>
              <a:gd name="connsiteY1106" fmla="*/ 1211833 h 1338515"/>
              <a:gd name="connsiteX1107" fmla="*/ 672839 w 1244338"/>
              <a:gd name="connsiteY1107" fmla="*/ 1210881 h 1338515"/>
              <a:gd name="connsiteX1108" fmla="*/ 668076 w 1244338"/>
              <a:gd name="connsiteY1108" fmla="*/ 1208023 h 1338515"/>
              <a:gd name="connsiteX1109" fmla="*/ 695699 w 1244338"/>
              <a:gd name="connsiteY1109" fmla="*/ 1204214 h 1338515"/>
              <a:gd name="connsiteX1110" fmla="*/ 703319 w 1244338"/>
              <a:gd name="connsiteY1110" fmla="*/ 1202308 h 1338515"/>
              <a:gd name="connsiteX1111" fmla="*/ 370896 w 1244338"/>
              <a:gd name="connsiteY1111" fmla="*/ 1108011 h 1338515"/>
              <a:gd name="connsiteX1112" fmla="*/ 373754 w 1244338"/>
              <a:gd name="connsiteY1112" fmla="*/ 1108963 h 1338515"/>
              <a:gd name="connsiteX1113" fmla="*/ 373754 w 1244338"/>
              <a:gd name="connsiteY1113" fmla="*/ 1108011 h 1338515"/>
              <a:gd name="connsiteX1114" fmla="*/ 373754 w 1244338"/>
              <a:gd name="connsiteY1114" fmla="*/ 1108011 h 1338515"/>
              <a:gd name="connsiteX1115" fmla="*/ 371849 w 1244338"/>
              <a:gd name="connsiteY1115" fmla="*/ 1108011 h 1338515"/>
              <a:gd name="connsiteX1116" fmla="*/ 370896 w 1244338"/>
              <a:gd name="connsiteY1116" fmla="*/ 1108011 h 1338515"/>
              <a:gd name="connsiteX1117" fmla="*/ 294696 w 1244338"/>
              <a:gd name="connsiteY1117" fmla="*/ 1073721 h 1338515"/>
              <a:gd name="connsiteX1118" fmla="*/ 294696 w 1244338"/>
              <a:gd name="connsiteY1118" fmla="*/ 1073721 h 1338515"/>
              <a:gd name="connsiteX1119" fmla="*/ 294696 w 1244338"/>
              <a:gd name="connsiteY1119" fmla="*/ 1073721 h 1338515"/>
              <a:gd name="connsiteX1120" fmla="*/ 294696 w 1244338"/>
              <a:gd name="connsiteY1120" fmla="*/ 1073721 h 1338515"/>
              <a:gd name="connsiteX1121" fmla="*/ 293744 w 1244338"/>
              <a:gd name="connsiteY1121" fmla="*/ 1075626 h 1338515"/>
              <a:gd name="connsiteX1122" fmla="*/ 294696 w 1244338"/>
              <a:gd name="connsiteY1122" fmla="*/ 1076578 h 1338515"/>
              <a:gd name="connsiteX1123" fmla="*/ 295649 w 1244338"/>
              <a:gd name="connsiteY1123" fmla="*/ 1075626 h 1338515"/>
              <a:gd name="connsiteX1124" fmla="*/ 294696 w 1244338"/>
              <a:gd name="connsiteY1124" fmla="*/ 1073721 h 1338515"/>
              <a:gd name="connsiteX1125" fmla="*/ 529011 w 1244338"/>
              <a:gd name="connsiteY1125" fmla="*/ 186943 h 1338515"/>
              <a:gd name="connsiteX1126" fmla="*/ 533774 w 1244338"/>
              <a:gd name="connsiteY1126" fmla="*/ 186943 h 1338515"/>
              <a:gd name="connsiteX1127" fmla="*/ 534726 w 1244338"/>
              <a:gd name="connsiteY1127" fmla="*/ 186943 h 1338515"/>
              <a:gd name="connsiteX1128" fmla="*/ 539489 w 1244338"/>
              <a:gd name="connsiteY1128" fmla="*/ 185038 h 1338515"/>
              <a:gd name="connsiteX1129" fmla="*/ 529011 w 1244338"/>
              <a:gd name="connsiteY1129" fmla="*/ 186943 h 1338515"/>
              <a:gd name="connsiteX1130" fmla="*/ 1200524 w 1244338"/>
              <a:gd name="connsiteY1130" fmla="*/ 495553 h 1338515"/>
              <a:gd name="connsiteX1131" fmla="*/ 1200524 w 1244338"/>
              <a:gd name="connsiteY1131" fmla="*/ 497458 h 1338515"/>
              <a:gd name="connsiteX1132" fmla="*/ 1203381 w 1244338"/>
              <a:gd name="connsiteY1132" fmla="*/ 510793 h 1338515"/>
              <a:gd name="connsiteX1133" fmla="*/ 1204334 w 1244338"/>
              <a:gd name="connsiteY1133" fmla="*/ 504126 h 1338515"/>
              <a:gd name="connsiteX1134" fmla="*/ 1200524 w 1244338"/>
              <a:gd name="connsiteY1134" fmla="*/ 495553 h 1338515"/>
              <a:gd name="connsiteX1135" fmla="*/ 1205286 w 1244338"/>
              <a:gd name="connsiteY1135" fmla="*/ 515556 h 1338515"/>
              <a:gd name="connsiteX1136" fmla="*/ 1207191 w 1244338"/>
              <a:gd name="connsiteY1136" fmla="*/ 517461 h 1338515"/>
              <a:gd name="connsiteX1137" fmla="*/ 1208144 w 1244338"/>
              <a:gd name="connsiteY1137" fmla="*/ 517461 h 1338515"/>
              <a:gd name="connsiteX1138" fmla="*/ 1207191 w 1244338"/>
              <a:gd name="connsiteY1138" fmla="*/ 510793 h 1338515"/>
              <a:gd name="connsiteX1139" fmla="*/ 1205286 w 1244338"/>
              <a:gd name="connsiteY1139" fmla="*/ 515556 h 1338515"/>
              <a:gd name="connsiteX1140" fmla="*/ 1204334 w 1244338"/>
              <a:gd name="connsiteY1140" fmla="*/ 701293 h 1338515"/>
              <a:gd name="connsiteX1141" fmla="*/ 1203381 w 1244338"/>
              <a:gd name="connsiteY1141" fmla="*/ 693673 h 1338515"/>
              <a:gd name="connsiteX1142" fmla="*/ 1202429 w 1244338"/>
              <a:gd name="connsiteY1142" fmla="*/ 695578 h 1338515"/>
              <a:gd name="connsiteX1143" fmla="*/ 1202429 w 1244338"/>
              <a:gd name="connsiteY1143" fmla="*/ 696531 h 1338515"/>
              <a:gd name="connsiteX1144" fmla="*/ 1202429 w 1244338"/>
              <a:gd name="connsiteY1144" fmla="*/ 697483 h 1338515"/>
              <a:gd name="connsiteX1145" fmla="*/ 1203381 w 1244338"/>
              <a:gd name="connsiteY1145" fmla="*/ 703198 h 1338515"/>
              <a:gd name="connsiteX1146" fmla="*/ 1201476 w 1244338"/>
              <a:gd name="connsiteY1146" fmla="*/ 700341 h 1338515"/>
              <a:gd name="connsiteX1147" fmla="*/ 1199571 w 1244338"/>
              <a:gd name="connsiteY1147" fmla="*/ 709866 h 1338515"/>
              <a:gd name="connsiteX1148" fmla="*/ 1200524 w 1244338"/>
              <a:gd name="connsiteY1148" fmla="*/ 713676 h 1338515"/>
              <a:gd name="connsiteX1149" fmla="*/ 1204334 w 1244338"/>
              <a:gd name="connsiteY1149" fmla="*/ 701293 h 1338515"/>
              <a:gd name="connsiteX1150" fmla="*/ 700461 w 1244338"/>
              <a:gd name="connsiteY1150" fmla="*/ 192658 h 1338515"/>
              <a:gd name="connsiteX1151" fmla="*/ 698556 w 1244338"/>
              <a:gd name="connsiteY1151" fmla="*/ 192658 h 1338515"/>
              <a:gd name="connsiteX1152" fmla="*/ 700461 w 1244338"/>
              <a:gd name="connsiteY1152" fmla="*/ 192658 h 1338515"/>
              <a:gd name="connsiteX1153" fmla="*/ 700461 w 1244338"/>
              <a:gd name="connsiteY1153" fmla="*/ 192658 h 1338515"/>
              <a:gd name="connsiteX1154" fmla="*/ 1083366 w 1244338"/>
              <a:gd name="connsiteY1154" fmla="*/ 343153 h 1338515"/>
              <a:gd name="connsiteX1155" fmla="*/ 1083366 w 1244338"/>
              <a:gd name="connsiteY1155" fmla="*/ 343153 h 1338515"/>
              <a:gd name="connsiteX1156" fmla="*/ 1088129 w 1244338"/>
              <a:gd name="connsiteY1156" fmla="*/ 346963 h 1338515"/>
              <a:gd name="connsiteX1157" fmla="*/ 1083366 w 1244338"/>
              <a:gd name="connsiteY1157" fmla="*/ 343153 h 1338515"/>
              <a:gd name="connsiteX1158" fmla="*/ 1201476 w 1244338"/>
              <a:gd name="connsiteY1158" fmla="*/ 692721 h 1338515"/>
              <a:gd name="connsiteX1159" fmla="*/ 1204334 w 1244338"/>
              <a:gd name="connsiteY1159" fmla="*/ 681291 h 1338515"/>
              <a:gd name="connsiteX1160" fmla="*/ 1201476 w 1244338"/>
              <a:gd name="connsiteY1160" fmla="*/ 679386 h 1338515"/>
              <a:gd name="connsiteX1161" fmla="*/ 1204334 w 1244338"/>
              <a:gd name="connsiteY1161" fmla="*/ 676528 h 1338515"/>
              <a:gd name="connsiteX1162" fmla="*/ 1203381 w 1244338"/>
              <a:gd name="connsiteY1162" fmla="*/ 660336 h 1338515"/>
              <a:gd name="connsiteX1163" fmla="*/ 1203381 w 1244338"/>
              <a:gd name="connsiteY1163" fmla="*/ 652716 h 1338515"/>
              <a:gd name="connsiteX1164" fmla="*/ 1199571 w 1244338"/>
              <a:gd name="connsiteY1164" fmla="*/ 657478 h 1338515"/>
              <a:gd name="connsiteX1165" fmla="*/ 1199571 w 1244338"/>
              <a:gd name="connsiteY1165" fmla="*/ 658431 h 1338515"/>
              <a:gd name="connsiteX1166" fmla="*/ 1200524 w 1244338"/>
              <a:gd name="connsiteY1166" fmla="*/ 666051 h 1338515"/>
              <a:gd name="connsiteX1167" fmla="*/ 1201476 w 1244338"/>
              <a:gd name="connsiteY1167" fmla="*/ 692721 h 1338515"/>
              <a:gd name="connsiteX1168" fmla="*/ 1202429 w 1244338"/>
              <a:gd name="connsiteY1168" fmla="*/ 647001 h 1338515"/>
              <a:gd name="connsiteX1169" fmla="*/ 1202429 w 1244338"/>
              <a:gd name="connsiteY1169" fmla="*/ 646048 h 1338515"/>
              <a:gd name="connsiteX1170" fmla="*/ 1202429 w 1244338"/>
              <a:gd name="connsiteY1170" fmla="*/ 647001 h 1338515"/>
              <a:gd name="connsiteX1171" fmla="*/ 1131944 w 1244338"/>
              <a:gd name="connsiteY1171" fmla="*/ 389826 h 1338515"/>
              <a:gd name="connsiteX1172" fmla="*/ 1124324 w 1244338"/>
              <a:gd name="connsiteY1172" fmla="*/ 378396 h 1338515"/>
              <a:gd name="connsiteX1173" fmla="*/ 1123371 w 1244338"/>
              <a:gd name="connsiteY1173" fmla="*/ 378396 h 1338515"/>
              <a:gd name="connsiteX1174" fmla="*/ 1122419 w 1244338"/>
              <a:gd name="connsiteY1174" fmla="*/ 385063 h 1338515"/>
              <a:gd name="connsiteX1175" fmla="*/ 1131944 w 1244338"/>
              <a:gd name="connsiteY1175" fmla="*/ 389826 h 1338515"/>
              <a:gd name="connsiteX1176" fmla="*/ 1114799 w 1244338"/>
              <a:gd name="connsiteY1176" fmla="*/ 368871 h 1338515"/>
              <a:gd name="connsiteX1177" fmla="*/ 1120514 w 1244338"/>
              <a:gd name="connsiteY1177" fmla="*/ 374586 h 1338515"/>
              <a:gd name="connsiteX1178" fmla="*/ 1114799 w 1244338"/>
              <a:gd name="connsiteY1178" fmla="*/ 368871 h 1338515"/>
              <a:gd name="connsiteX1179" fmla="*/ 1199571 w 1244338"/>
              <a:gd name="connsiteY1179" fmla="*/ 716533 h 1338515"/>
              <a:gd name="connsiteX1180" fmla="*/ 1199571 w 1244338"/>
              <a:gd name="connsiteY1180" fmla="*/ 710818 h 1338515"/>
              <a:gd name="connsiteX1181" fmla="*/ 1199571 w 1244338"/>
              <a:gd name="connsiteY1181" fmla="*/ 716533 h 1338515"/>
              <a:gd name="connsiteX1182" fmla="*/ 1217669 w 1244338"/>
              <a:gd name="connsiteY1182" fmla="*/ 572706 h 1338515"/>
              <a:gd name="connsiteX1183" fmla="*/ 1218621 w 1244338"/>
              <a:gd name="connsiteY1183" fmla="*/ 566991 h 1338515"/>
              <a:gd name="connsiteX1184" fmla="*/ 1216716 w 1244338"/>
              <a:gd name="connsiteY1184" fmla="*/ 570801 h 1338515"/>
              <a:gd name="connsiteX1185" fmla="*/ 1217669 w 1244338"/>
              <a:gd name="connsiteY1185" fmla="*/ 572706 h 1338515"/>
              <a:gd name="connsiteX1186" fmla="*/ 1217669 w 1244338"/>
              <a:gd name="connsiteY1186" fmla="*/ 557466 h 1338515"/>
              <a:gd name="connsiteX1187" fmla="*/ 1215764 w 1244338"/>
              <a:gd name="connsiteY1187" fmla="*/ 554608 h 1338515"/>
              <a:gd name="connsiteX1188" fmla="*/ 1215764 w 1244338"/>
              <a:gd name="connsiteY1188" fmla="*/ 556513 h 1338515"/>
              <a:gd name="connsiteX1189" fmla="*/ 1217669 w 1244338"/>
              <a:gd name="connsiteY1189" fmla="*/ 557466 h 1338515"/>
              <a:gd name="connsiteX1190" fmla="*/ 1211001 w 1244338"/>
              <a:gd name="connsiteY1190" fmla="*/ 539368 h 1338515"/>
              <a:gd name="connsiteX1191" fmla="*/ 1209096 w 1244338"/>
              <a:gd name="connsiteY1191" fmla="*/ 539368 h 1338515"/>
              <a:gd name="connsiteX1192" fmla="*/ 1206239 w 1244338"/>
              <a:gd name="connsiteY1192" fmla="*/ 543178 h 1338515"/>
              <a:gd name="connsiteX1193" fmla="*/ 1207191 w 1244338"/>
              <a:gd name="connsiteY1193" fmla="*/ 545083 h 1338515"/>
              <a:gd name="connsiteX1194" fmla="*/ 1210049 w 1244338"/>
              <a:gd name="connsiteY1194" fmla="*/ 547941 h 1338515"/>
              <a:gd name="connsiteX1195" fmla="*/ 1210049 w 1244338"/>
              <a:gd name="connsiteY1195" fmla="*/ 549846 h 1338515"/>
              <a:gd name="connsiteX1196" fmla="*/ 1211954 w 1244338"/>
              <a:gd name="connsiteY1196" fmla="*/ 552703 h 1338515"/>
              <a:gd name="connsiteX1197" fmla="*/ 1212906 w 1244338"/>
              <a:gd name="connsiteY1197" fmla="*/ 549846 h 1338515"/>
              <a:gd name="connsiteX1198" fmla="*/ 1211001 w 1244338"/>
              <a:gd name="connsiteY1198" fmla="*/ 539368 h 1338515"/>
              <a:gd name="connsiteX1199" fmla="*/ 1211001 w 1244338"/>
              <a:gd name="connsiteY1199" fmla="*/ 539368 h 1338515"/>
              <a:gd name="connsiteX1200" fmla="*/ 1199571 w 1244338"/>
              <a:gd name="connsiteY1200" fmla="*/ 493648 h 1338515"/>
              <a:gd name="connsiteX1201" fmla="*/ 1199571 w 1244338"/>
              <a:gd name="connsiteY1201" fmla="*/ 495553 h 1338515"/>
              <a:gd name="connsiteX1202" fmla="*/ 1199571 w 1244338"/>
              <a:gd name="connsiteY1202" fmla="*/ 495553 h 1338515"/>
              <a:gd name="connsiteX1203" fmla="*/ 1199571 w 1244338"/>
              <a:gd name="connsiteY1203" fmla="*/ 493648 h 1338515"/>
              <a:gd name="connsiteX1204" fmla="*/ 546156 w 1244338"/>
              <a:gd name="connsiteY1204" fmla="*/ 186943 h 1338515"/>
              <a:gd name="connsiteX1205" fmla="*/ 549014 w 1244338"/>
              <a:gd name="connsiteY1205" fmla="*/ 187896 h 1338515"/>
              <a:gd name="connsiteX1206" fmla="*/ 546156 w 1244338"/>
              <a:gd name="connsiteY1206" fmla="*/ 186943 h 1338515"/>
              <a:gd name="connsiteX1207" fmla="*/ 734751 w 1244338"/>
              <a:gd name="connsiteY1207" fmla="*/ 1216596 h 1338515"/>
              <a:gd name="connsiteX1208" fmla="*/ 742371 w 1244338"/>
              <a:gd name="connsiteY1208" fmla="*/ 1213739 h 1338515"/>
              <a:gd name="connsiteX1209" fmla="*/ 734751 w 1244338"/>
              <a:gd name="connsiteY1209" fmla="*/ 1216596 h 1338515"/>
              <a:gd name="connsiteX1210" fmla="*/ 1043361 w 1244338"/>
              <a:gd name="connsiteY1210" fmla="*/ 1072768 h 1338515"/>
              <a:gd name="connsiteX1211" fmla="*/ 1047171 w 1244338"/>
              <a:gd name="connsiteY1211" fmla="*/ 1073721 h 1338515"/>
              <a:gd name="connsiteX1212" fmla="*/ 1054791 w 1244338"/>
              <a:gd name="connsiteY1212" fmla="*/ 1064196 h 1338515"/>
              <a:gd name="connsiteX1213" fmla="*/ 1043361 w 1244338"/>
              <a:gd name="connsiteY1213" fmla="*/ 1072768 h 1338515"/>
              <a:gd name="connsiteX1214" fmla="*/ 1058601 w 1244338"/>
              <a:gd name="connsiteY1214" fmla="*/ 1063243 h 1338515"/>
              <a:gd name="connsiteX1215" fmla="*/ 1065269 w 1244338"/>
              <a:gd name="connsiteY1215" fmla="*/ 1054671 h 1338515"/>
              <a:gd name="connsiteX1216" fmla="*/ 1062411 w 1244338"/>
              <a:gd name="connsiteY1216" fmla="*/ 1054671 h 1338515"/>
              <a:gd name="connsiteX1217" fmla="*/ 1058601 w 1244338"/>
              <a:gd name="connsiteY1217" fmla="*/ 1063243 h 1338515"/>
              <a:gd name="connsiteX1218" fmla="*/ 1178616 w 1244338"/>
              <a:gd name="connsiteY1218" fmla="*/ 803211 h 1338515"/>
              <a:gd name="connsiteX1219" fmla="*/ 1180521 w 1244338"/>
              <a:gd name="connsiteY1219" fmla="*/ 801306 h 1338515"/>
              <a:gd name="connsiteX1220" fmla="*/ 1179569 w 1244338"/>
              <a:gd name="connsiteY1220" fmla="*/ 800353 h 1338515"/>
              <a:gd name="connsiteX1221" fmla="*/ 1178616 w 1244338"/>
              <a:gd name="connsiteY1221" fmla="*/ 803211 h 1338515"/>
              <a:gd name="connsiteX1222" fmla="*/ 1198619 w 1244338"/>
              <a:gd name="connsiteY1222" fmla="*/ 735583 h 1338515"/>
              <a:gd name="connsiteX1223" fmla="*/ 1196714 w 1244338"/>
              <a:gd name="connsiteY1223" fmla="*/ 736536 h 1338515"/>
              <a:gd name="connsiteX1224" fmla="*/ 1196714 w 1244338"/>
              <a:gd name="connsiteY1224" fmla="*/ 740346 h 1338515"/>
              <a:gd name="connsiteX1225" fmla="*/ 1198619 w 1244338"/>
              <a:gd name="connsiteY1225" fmla="*/ 735583 h 1338515"/>
              <a:gd name="connsiteX1226" fmla="*/ 1201476 w 1244338"/>
              <a:gd name="connsiteY1226" fmla="*/ 730821 h 1338515"/>
              <a:gd name="connsiteX1227" fmla="*/ 1202429 w 1244338"/>
              <a:gd name="connsiteY1227" fmla="*/ 716533 h 1338515"/>
              <a:gd name="connsiteX1228" fmla="*/ 1200524 w 1244338"/>
              <a:gd name="connsiteY1228" fmla="*/ 723201 h 1338515"/>
              <a:gd name="connsiteX1229" fmla="*/ 1201476 w 1244338"/>
              <a:gd name="connsiteY1229" fmla="*/ 730821 h 1338515"/>
              <a:gd name="connsiteX1230" fmla="*/ 1201476 w 1244338"/>
              <a:gd name="connsiteY1230" fmla="*/ 730821 h 1338515"/>
              <a:gd name="connsiteX1231" fmla="*/ 1220526 w 1244338"/>
              <a:gd name="connsiteY1231" fmla="*/ 603186 h 1338515"/>
              <a:gd name="connsiteX1232" fmla="*/ 1220526 w 1244338"/>
              <a:gd name="connsiteY1232" fmla="*/ 586993 h 1338515"/>
              <a:gd name="connsiteX1233" fmla="*/ 1220526 w 1244338"/>
              <a:gd name="connsiteY1233" fmla="*/ 599376 h 1338515"/>
              <a:gd name="connsiteX1234" fmla="*/ 1220526 w 1244338"/>
              <a:gd name="connsiteY1234" fmla="*/ 603186 h 1338515"/>
              <a:gd name="connsiteX1235" fmla="*/ 1221479 w 1244338"/>
              <a:gd name="connsiteY1235" fmla="*/ 585088 h 1338515"/>
              <a:gd name="connsiteX1236" fmla="*/ 1218621 w 1244338"/>
              <a:gd name="connsiteY1236" fmla="*/ 576516 h 1338515"/>
              <a:gd name="connsiteX1237" fmla="*/ 1221479 w 1244338"/>
              <a:gd name="connsiteY1237" fmla="*/ 585088 h 1338515"/>
              <a:gd name="connsiteX1238" fmla="*/ 1204334 w 1244338"/>
              <a:gd name="connsiteY1238" fmla="*/ 487933 h 1338515"/>
              <a:gd name="connsiteX1239" fmla="*/ 1202429 w 1244338"/>
              <a:gd name="connsiteY1239" fmla="*/ 489838 h 1338515"/>
              <a:gd name="connsiteX1240" fmla="*/ 1204334 w 1244338"/>
              <a:gd name="connsiteY1240" fmla="*/ 494601 h 1338515"/>
              <a:gd name="connsiteX1241" fmla="*/ 1201476 w 1244338"/>
              <a:gd name="connsiteY1241" fmla="*/ 493648 h 1338515"/>
              <a:gd name="connsiteX1242" fmla="*/ 1203381 w 1244338"/>
              <a:gd name="connsiteY1242" fmla="*/ 501268 h 1338515"/>
              <a:gd name="connsiteX1243" fmla="*/ 1206239 w 1244338"/>
              <a:gd name="connsiteY1243" fmla="*/ 500316 h 1338515"/>
              <a:gd name="connsiteX1244" fmla="*/ 1204334 w 1244338"/>
              <a:gd name="connsiteY1244" fmla="*/ 487933 h 1338515"/>
              <a:gd name="connsiteX1245" fmla="*/ 1200524 w 1244338"/>
              <a:gd name="connsiteY1245" fmla="*/ 467931 h 1338515"/>
              <a:gd name="connsiteX1246" fmla="*/ 1198619 w 1244338"/>
              <a:gd name="connsiteY1246" fmla="*/ 468883 h 1338515"/>
              <a:gd name="connsiteX1247" fmla="*/ 1198619 w 1244338"/>
              <a:gd name="connsiteY1247" fmla="*/ 468883 h 1338515"/>
              <a:gd name="connsiteX1248" fmla="*/ 1200524 w 1244338"/>
              <a:gd name="connsiteY1248" fmla="*/ 473646 h 1338515"/>
              <a:gd name="connsiteX1249" fmla="*/ 1200524 w 1244338"/>
              <a:gd name="connsiteY1249" fmla="*/ 467931 h 1338515"/>
              <a:gd name="connsiteX1250" fmla="*/ 1186236 w 1244338"/>
              <a:gd name="connsiteY1250" fmla="*/ 461263 h 1338515"/>
              <a:gd name="connsiteX1251" fmla="*/ 1189094 w 1244338"/>
              <a:gd name="connsiteY1251" fmla="*/ 467931 h 1338515"/>
              <a:gd name="connsiteX1252" fmla="*/ 1187189 w 1244338"/>
              <a:gd name="connsiteY1252" fmla="*/ 474598 h 1338515"/>
              <a:gd name="connsiteX1253" fmla="*/ 1189094 w 1244338"/>
              <a:gd name="connsiteY1253" fmla="*/ 477456 h 1338515"/>
              <a:gd name="connsiteX1254" fmla="*/ 1196714 w 1244338"/>
              <a:gd name="connsiteY1254" fmla="*/ 477456 h 1338515"/>
              <a:gd name="connsiteX1255" fmla="*/ 1195761 w 1244338"/>
              <a:gd name="connsiteY1255" fmla="*/ 474598 h 1338515"/>
              <a:gd name="connsiteX1256" fmla="*/ 1196714 w 1244338"/>
              <a:gd name="connsiteY1256" fmla="*/ 475551 h 1338515"/>
              <a:gd name="connsiteX1257" fmla="*/ 1197666 w 1244338"/>
              <a:gd name="connsiteY1257" fmla="*/ 473646 h 1338515"/>
              <a:gd name="connsiteX1258" fmla="*/ 1196714 w 1244338"/>
              <a:gd name="connsiteY1258" fmla="*/ 469836 h 1338515"/>
              <a:gd name="connsiteX1259" fmla="*/ 1193856 w 1244338"/>
              <a:gd name="connsiteY1259" fmla="*/ 467931 h 1338515"/>
              <a:gd name="connsiteX1260" fmla="*/ 1188141 w 1244338"/>
              <a:gd name="connsiteY1260" fmla="*/ 460311 h 1338515"/>
              <a:gd name="connsiteX1261" fmla="*/ 1187189 w 1244338"/>
              <a:gd name="connsiteY1261" fmla="*/ 460311 h 1338515"/>
              <a:gd name="connsiteX1262" fmla="*/ 1186236 w 1244338"/>
              <a:gd name="connsiteY1262" fmla="*/ 461263 h 1338515"/>
              <a:gd name="connsiteX1263" fmla="*/ 1155756 w 1244338"/>
              <a:gd name="connsiteY1263" fmla="*/ 402208 h 1338515"/>
              <a:gd name="connsiteX1264" fmla="*/ 1155756 w 1244338"/>
              <a:gd name="connsiteY1264" fmla="*/ 405066 h 1338515"/>
              <a:gd name="connsiteX1265" fmla="*/ 1157661 w 1244338"/>
              <a:gd name="connsiteY1265" fmla="*/ 408876 h 1338515"/>
              <a:gd name="connsiteX1266" fmla="*/ 1160519 w 1244338"/>
              <a:gd name="connsiteY1266" fmla="*/ 408876 h 1338515"/>
              <a:gd name="connsiteX1267" fmla="*/ 1155756 w 1244338"/>
              <a:gd name="connsiteY1267" fmla="*/ 402208 h 1338515"/>
              <a:gd name="connsiteX1268" fmla="*/ 1050981 w 1244338"/>
              <a:gd name="connsiteY1268" fmla="*/ 260286 h 1338515"/>
              <a:gd name="connsiteX1269" fmla="*/ 1057649 w 1244338"/>
              <a:gd name="connsiteY1269" fmla="*/ 269811 h 1338515"/>
              <a:gd name="connsiteX1270" fmla="*/ 1057649 w 1244338"/>
              <a:gd name="connsiteY1270" fmla="*/ 268858 h 1338515"/>
              <a:gd name="connsiteX1271" fmla="*/ 1055744 w 1244338"/>
              <a:gd name="connsiteY1271" fmla="*/ 266953 h 1338515"/>
              <a:gd name="connsiteX1272" fmla="*/ 1050981 w 1244338"/>
              <a:gd name="connsiteY1272" fmla="*/ 260286 h 1338515"/>
              <a:gd name="connsiteX1273" fmla="*/ 1000499 w 1244338"/>
              <a:gd name="connsiteY1273" fmla="*/ 248856 h 1338515"/>
              <a:gd name="connsiteX1274" fmla="*/ 1002404 w 1244338"/>
              <a:gd name="connsiteY1274" fmla="*/ 249808 h 1338515"/>
              <a:gd name="connsiteX1275" fmla="*/ 1001451 w 1244338"/>
              <a:gd name="connsiteY1275" fmla="*/ 248856 h 1338515"/>
              <a:gd name="connsiteX1276" fmla="*/ 1000499 w 1244338"/>
              <a:gd name="connsiteY1276" fmla="*/ 248856 h 1338515"/>
              <a:gd name="connsiteX1277" fmla="*/ 505199 w 1244338"/>
              <a:gd name="connsiteY1277" fmla="*/ 190753 h 1338515"/>
              <a:gd name="connsiteX1278" fmla="*/ 505199 w 1244338"/>
              <a:gd name="connsiteY1278" fmla="*/ 190753 h 1338515"/>
              <a:gd name="connsiteX1279" fmla="*/ 514724 w 1244338"/>
              <a:gd name="connsiteY1279" fmla="*/ 191706 h 1338515"/>
              <a:gd name="connsiteX1280" fmla="*/ 517581 w 1244338"/>
              <a:gd name="connsiteY1280" fmla="*/ 190753 h 1338515"/>
              <a:gd name="connsiteX1281" fmla="*/ 524249 w 1244338"/>
              <a:gd name="connsiteY1281" fmla="*/ 193611 h 1338515"/>
              <a:gd name="connsiteX1282" fmla="*/ 529011 w 1244338"/>
              <a:gd name="connsiteY1282" fmla="*/ 188848 h 1338515"/>
              <a:gd name="connsiteX1283" fmla="*/ 521391 w 1244338"/>
              <a:gd name="connsiteY1283" fmla="*/ 188848 h 1338515"/>
              <a:gd name="connsiteX1284" fmla="*/ 518534 w 1244338"/>
              <a:gd name="connsiteY1284" fmla="*/ 190753 h 1338515"/>
              <a:gd name="connsiteX1285" fmla="*/ 518534 w 1244338"/>
              <a:gd name="connsiteY1285" fmla="*/ 188848 h 1338515"/>
              <a:gd name="connsiteX1286" fmla="*/ 505199 w 1244338"/>
              <a:gd name="connsiteY1286" fmla="*/ 190753 h 1338515"/>
              <a:gd name="connsiteX1287" fmla="*/ 462336 w 1244338"/>
              <a:gd name="connsiteY1287" fmla="*/ 199326 h 1338515"/>
              <a:gd name="connsiteX1288" fmla="*/ 469004 w 1244338"/>
              <a:gd name="connsiteY1288" fmla="*/ 200278 h 1338515"/>
              <a:gd name="connsiteX1289" fmla="*/ 485196 w 1244338"/>
              <a:gd name="connsiteY1289" fmla="*/ 195516 h 1338515"/>
              <a:gd name="connsiteX1290" fmla="*/ 489006 w 1244338"/>
              <a:gd name="connsiteY1290" fmla="*/ 194563 h 1338515"/>
              <a:gd name="connsiteX1291" fmla="*/ 492816 w 1244338"/>
              <a:gd name="connsiteY1291" fmla="*/ 193611 h 1338515"/>
              <a:gd name="connsiteX1292" fmla="*/ 480434 w 1244338"/>
              <a:gd name="connsiteY1292" fmla="*/ 194563 h 1338515"/>
              <a:gd name="connsiteX1293" fmla="*/ 462336 w 1244338"/>
              <a:gd name="connsiteY1293" fmla="*/ 199326 h 1338515"/>
              <a:gd name="connsiteX1294" fmla="*/ 166109 w 1244338"/>
              <a:gd name="connsiteY1294" fmla="*/ 958468 h 1338515"/>
              <a:gd name="connsiteX1295" fmla="*/ 165156 w 1244338"/>
              <a:gd name="connsiteY1295" fmla="*/ 955611 h 1338515"/>
              <a:gd name="connsiteX1296" fmla="*/ 165156 w 1244338"/>
              <a:gd name="connsiteY1296" fmla="*/ 955611 h 1338515"/>
              <a:gd name="connsiteX1297" fmla="*/ 165156 w 1244338"/>
              <a:gd name="connsiteY1297" fmla="*/ 955611 h 1338515"/>
              <a:gd name="connsiteX1298" fmla="*/ 164204 w 1244338"/>
              <a:gd name="connsiteY1298" fmla="*/ 956563 h 1338515"/>
              <a:gd name="connsiteX1299" fmla="*/ 163251 w 1244338"/>
              <a:gd name="connsiteY1299" fmla="*/ 957516 h 1338515"/>
              <a:gd name="connsiteX1300" fmla="*/ 164204 w 1244338"/>
              <a:gd name="connsiteY1300" fmla="*/ 960373 h 1338515"/>
              <a:gd name="connsiteX1301" fmla="*/ 166109 w 1244338"/>
              <a:gd name="connsiteY1301" fmla="*/ 958468 h 1338515"/>
              <a:gd name="connsiteX1302" fmla="*/ 177539 w 1244338"/>
              <a:gd name="connsiteY1302" fmla="*/ 1004188 h 1338515"/>
              <a:gd name="connsiteX1303" fmla="*/ 177539 w 1244338"/>
              <a:gd name="connsiteY1303" fmla="*/ 1004188 h 1338515"/>
              <a:gd name="connsiteX1304" fmla="*/ 177539 w 1244338"/>
              <a:gd name="connsiteY1304" fmla="*/ 1004188 h 1338515"/>
              <a:gd name="connsiteX1305" fmla="*/ 174681 w 1244338"/>
              <a:gd name="connsiteY1305" fmla="*/ 1001331 h 1338515"/>
              <a:gd name="connsiteX1306" fmla="*/ 174681 w 1244338"/>
              <a:gd name="connsiteY1306" fmla="*/ 1002283 h 1338515"/>
              <a:gd name="connsiteX1307" fmla="*/ 177539 w 1244338"/>
              <a:gd name="connsiteY1307" fmla="*/ 1004188 h 1338515"/>
              <a:gd name="connsiteX1308" fmla="*/ 177539 w 1244338"/>
              <a:gd name="connsiteY1308" fmla="*/ 1004188 h 1338515"/>
              <a:gd name="connsiteX1309" fmla="*/ 177539 w 1244338"/>
              <a:gd name="connsiteY1309" fmla="*/ 1004188 h 1338515"/>
              <a:gd name="connsiteX1310" fmla="*/ 177539 w 1244338"/>
              <a:gd name="connsiteY1310" fmla="*/ 1008951 h 1338515"/>
              <a:gd name="connsiteX1311" fmla="*/ 178491 w 1244338"/>
              <a:gd name="connsiteY1311" fmla="*/ 1009903 h 1338515"/>
              <a:gd name="connsiteX1312" fmla="*/ 180396 w 1244338"/>
              <a:gd name="connsiteY1312" fmla="*/ 1007998 h 1338515"/>
              <a:gd name="connsiteX1313" fmla="*/ 177539 w 1244338"/>
              <a:gd name="connsiteY1313" fmla="*/ 1004188 h 1338515"/>
              <a:gd name="connsiteX1314" fmla="*/ 196589 w 1244338"/>
              <a:gd name="connsiteY1314" fmla="*/ 1017523 h 1338515"/>
              <a:gd name="connsiteX1315" fmla="*/ 193731 w 1244338"/>
              <a:gd name="connsiteY1315" fmla="*/ 1015618 h 1338515"/>
              <a:gd name="connsiteX1316" fmla="*/ 190874 w 1244338"/>
              <a:gd name="connsiteY1316" fmla="*/ 1017523 h 1338515"/>
              <a:gd name="connsiteX1317" fmla="*/ 193731 w 1244338"/>
              <a:gd name="connsiteY1317" fmla="*/ 1019428 h 1338515"/>
              <a:gd name="connsiteX1318" fmla="*/ 193731 w 1244338"/>
              <a:gd name="connsiteY1318" fmla="*/ 1019428 h 1338515"/>
              <a:gd name="connsiteX1319" fmla="*/ 193731 w 1244338"/>
              <a:gd name="connsiteY1319" fmla="*/ 1019428 h 1338515"/>
              <a:gd name="connsiteX1320" fmla="*/ 196589 w 1244338"/>
              <a:gd name="connsiteY1320" fmla="*/ 1017523 h 1338515"/>
              <a:gd name="connsiteX1321" fmla="*/ 201351 w 1244338"/>
              <a:gd name="connsiteY1321" fmla="*/ 1028001 h 1338515"/>
              <a:gd name="connsiteX1322" fmla="*/ 201351 w 1244338"/>
              <a:gd name="connsiteY1322" fmla="*/ 1028001 h 1338515"/>
              <a:gd name="connsiteX1323" fmla="*/ 207066 w 1244338"/>
              <a:gd name="connsiteY1323" fmla="*/ 1024191 h 1338515"/>
              <a:gd name="connsiteX1324" fmla="*/ 208019 w 1244338"/>
              <a:gd name="connsiteY1324" fmla="*/ 1021333 h 1338515"/>
              <a:gd name="connsiteX1325" fmla="*/ 203256 w 1244338"/>
              <a:gd name="connsiteY1325" fmla="*/ 1021333 h 1338515"/>
              <a:gd name="connsiteX1326" fmla="*/ 201351 w 1244338"/>
              <a:gd name="connsiteY1326" fmla="*/ 1028001 h 1338515"/>
              <a:gd name="connsiteX1327" fmla="*/ 201351 w 1244338"/>
              <a:gd name="connsiteY1327" fmla="*/ 1028001 h 1338515"/>
              <a:gd name="connsiteX1328" fmla="*/ 201351 w 1244338"/>
              <a:gd name="connsiteY1328" fmla="*/ 1028001 h 1338515"/>
              <a:gd name="connsiteX1329" fmla="*/ 198494 w 1244338"/>
              <a:gd name="connsiteY1329" fmla="*/ 1028953 h 1338515"/>
              <a:gd name="connsiteX1330" fmla="*/ 198494 w 1244338"/>
              <a:gd name="connsiteY1330" fmla="*/ 1029906 h 1338515"/>
              <a:gd name="connsiteX1331" fmla="*/ 201351 w 1244338"/>
              <a:gd name="connsiteY1331" fmla="*/ 1028001 h 1338515"/>
              <a:gd name="connsiteX1332" fmla="*/ 201351 w 1244338"/>
              <a:gd name="connsiteY1332" fmla="*/ 1028001 h 1338515"/>
              <a:gd name="connsiteX1333" fmla="*/ 215639 w 1244338"/>
              <a:gd name="connsiteY1333" fmla="*/ 1028953 h 1338515"/>
              <a:gd name="connsiteX1334" fmla="*/ 215639 w 1244338"/>
              <a:gd name="connsiteY1334" fmla="*/ 1028953 h 1338515"/>
              <a:gd name="connsiteX1335" fmla="*/ 214686 w 1244338"/>
              <a:gd name="connsiteY1335" fmla="*/ 1028001 h 1338515"/>
              <a:gd name="connsiteX1336" fmla="*/ 214686 w 1244338"/>
              <a:gd name="connsiteY1336" fmla="*/ 1028001 h 1338515"/>
              <a:gd name="connsiteX1337" fmla="*/ 210876 w 1244338"/>
              <a:gd name="connsiteY1337" fmla="*/ 1028001 h 1338515"/>
              <a:gd name="connsiteX1338" fmla="*/ 201351 w 1244338"/>
              <a:gd name="connsiteY1338" fmla="*/ 1048003 h 1338515"/>
              <a:gd name="connsiteX1339" fmla="*/ 203256 w 1244338"/>
              <a:gd name="connsiteY1339" fmla="*/ 1049908 h 1338515"/>
              <a:gd name="connsiteX1340" fmla="*/ 206114 w 1244338"/>
              <a:gd name="connsiteY1340" fmla="*/ 1048956 h 1338515"/>
              <a:gd name="connsiteX1341" fmla="*/ 214686 w 1244338"/>
              <a:gd name="connsiteY1341" fmla="*/ 1030858 h 1338515"/>
              <a:gd name="connsiteX1342" fmla="*/ 215639 w 1244338"/>
              <a:gd name="connsiteY1342" fmla="*/ 1028953 h 1338515"/>
              <a:gd name="connsiteX1343" fmla="*/ 277551 w 1244338"/>
              <a:gd name="connsiteY1343" fmla="*/ 1082293 h 1338515"/>
              <a:gd name="connsiteX1344" fmla="*/ 277551 w 1244338"/>
              <a:gd name="connsiteY1344" fmla="*/ 1082293 h 1338515"/>
              <a:gd name="connsiteX1345" fmla="*/ 272789 w 1244338"/>
              <a:gd name="connsiteY1345" fmla="*/ 1076578 h 1338515"/>
              <a:gd name="connsiteX1346" fmla="*/ 269931 w 1244338"/>
              <a:gd name="connsiteY1346" fmla="*/ 1079436 h 1338515"/>
              <a:gd name="connsiteX1347" fmla="*/ 272789 w 1244338"/>
              <a:gd name="connsiteY1347" fmla="*/ 1077531 h 1338515"/>
              <a:gd name="connsiteX1348" fmla="*/ 277551 w 1244338"/>
              <a:gd name="connsiteY1348" fmla="*/ 1082293 h 1338515"/>
              <a:gd name="connsiteX1349" fmla="*/ 297554 w 1244338"/>
              <a:gd name="connsiteY1349" fmla="*/ 1084198 h 1338515"/>
              <a:gd name="connsiteX1350" fmla="*/ 297554 w 1244338"/>
              <a:gd name="connsiteY1350" fmla="*/ 1084198 h 1338515"/>
              <a:gd name="connsiteX1351" fmla="*/ 296601 w 1244338"/>
              <a:gd name="connsiteY1351" fmla="*/ 1084198 h 1338515"/>
              <a:gd name="connsiteX1352" fmla="*/ 296601 w 1244338"/>
              <a:gd name="connsiteY1352" fmla="*/ 1084198 h 1338515"/>
              <a:gd name="connsiteX1353" fmla="*/ 296601 w 1244338"/>
              <a:gd name="connsiteY1353" fmla="*/ 1084198 h 1338515"/>
              <a:gd name="connsiteX1354" fmla="*/ 296601 w 1244338"/>
              <a:gd name="connsiteY1354" fmla="*/ 1084198 h 1338515"/>
              <a:gd name="connsiteX1355" fmla="*/ 297554 w 1244338"/>
              <a:gd name="connsiteY1355" fmla="*/ 1084198 h 1338515"/>
              <a:gd name="connsiteX1356" fmla="*/ 463289 w 1244338"/>
              <a:gd name="connsiteY1356" fmla="*/ 1194689 h 1338515"/>
              <a:gd name="connsiteX1357" fmla="*/ 463289 w 1244338"/>
              <a:gd name="connsiteY1357" fmla="*/ 1184211 h 1338515"/>
              <a:gd name="connsiteX1358" fmla="*/ 442334 w 1244338"/>
              <a:gd name="connsiteY1358" fmla="*/ 1184211 h 1338515"/>
              <a:gd name="connsiteX1359" fmla="*/ 409949 w 1244338"/>
              <a:gd name="connsiteY1359" fmla="*/ 1172781 h 1338515"/>
              <a:gd name="connsiteX1360" fmla="*/ 393756 w 1244338"/>
              <a:gd name="connsiteY1360" fmla="*/ 1167066 h 1338515"/>
              <a:gd name="connsiteX1361" fmla="*/ 378516 w 1244338"/>
              <a:gd name="connsiteY1361" fmla="*/ 1163256 h 1338515"/>
              <a:gd name="connsiteX1362" fmla="*/ 371849 w 1244338"/>
              <a:gd name="connsiteY1362" fmla="*/ 1162303 h 1338515"/>
              <a:gd name="connsiteX1363" fmla="*/ 373754 w 1244338"/>
              <a:gd name="connsiteY1363" fmla="*/ 1163256 h 1338515"/>
              <a:gd name="connsiteX1364" fmla="*/ 388041 w 1244338"/>
              <a:gd name="connsiteY1364" fmla="*/ 1171828 h 1338515"/>
              <a:gd name="connsiteX1365" fmla="*/ 425189 w 1244338"/>
              <a:gd name="connsiteY1365" fmla="*/ 1185164 h 1338515"/>
              <a:gd name="connsiteX1366" fmla="*/ 463289 w 1244338"/>
              <a:gd name="connsiteY1366" fmla="*/ 1194689 h 1338515"/>
              <a:gd name="connsiteX1367" fmla="*/ 632834 w 1244338"/>
              <a:gd name="connsiteY1367" fmla="*/ 1215643 h 1338515"/>
              <a:gd name="connsiteX1368" fmla="*/ 647121 w 1244338"/>
              <a:gd name="connsiteY1368" fmla="*/ 1213739 h 1338515"/>
              <a:gd name="connsiteX1369" fmla="*/ 660456 w 1244338"/>
              <a:gd name="connsiteY1369" fmla="*/ 1211833 h 1338515"/>
              <a:gd name="connsiteX1370" fmla="*/ 642359 w 1244338"/>
              <a:gd name="connsiteY1370" fmla="*/ 1211833 h 1338515"/>
              <a:gd name="connsiteX1371" fmla="*/ 653789 w 1244338"/>
              <a:gd name="connsiteY1371" fmla="*/ 1207071 h 1338515"/>
              <a:gd name="connsiteX1372" fmla="*/ 645216 w 1244338"/>
              <a:gd name="connsiteY1372" fmla="*/ 1207071 h 1338515"/>
              <a:gd name="connsiteX1373" fmla="*/ 628071 w 1244338"/>
              <a:gd name="connsiteY1373" fmla="*/ 1209928 h 1338515"/>
              <a:gd name="connsiteX1374" fmla="*/ 630929 w 1244338"/>
              <a:gd name="connsiteY1374" fmla="*/ 1213739 h 1338515"/>
              <a:gd name="connsiteX1375" fmla="*/ 625214 w 1244338"/>
              <a:gd name="connsiteY1375" fmla="*/ 1212786 h 1338515"/>
              <a:gd name="connsiteX1376" fmla="*/ 625214 w 1244338"/>
              <a:gd name="connsiteY1376" fmla="*/ 1208023 h 1338515"/>
              <a:gd name="connsiteX1377" fmla="*/ 601401 w 1244338"/>
              <a:gd name="connsiteY1377" fmla="*/ 1214691 h 1338515"/>
              <a:gd name="connsiteX1378" fmla="*/ 613784 w 1244338"/>
              <a:gd name="connsiteY1378" fmla="*/ 1214691 h 1338515"/>
              <a:gd name="connsiteX1379" fmla="*/ 609974 w 1244338"/>
              <a:gd name="connsiteY1379" fmla="*/ 1216596 h 1338515"/>
              <a:gd name="connsiteX1380" fmla="*/ 612831 w 1244338"/>
              <a:gd name="connsiteY1380" fmla="*/ 1217548 h 1338515"/>
              <a:gd name="connsiteX1381" fmla="*/ 603306 w 1244338"/>
              <a:gd name="connsiteY1381" fmla="*/ 1216596 h 1338515"/>
              <a:gd name="connsiteX1382" fmla="*/ 632834 w 1244338"/>
              <a:gd name="connsiteY1382" fmla="*/ 1215643 h 1338515"/>
              <a:gd name="connsiteX1383" fmla="*/ 564254 w 1244338"/>
              <a:gd name="connsiteY1383" fmla="*/ 1250886 h 1338515"/>
              <a:gd name="connsiteX1384" fmla="*/ 590924 w 1244338"/>
              <a:gd name="connsiteY1384" fmla="*/ 1250886 h 1338515"/>
              <a:gd name="connsiteX1385" fmla="*/ 611879 w 1244338"/>
              <a:gd name="connsiteY1385" fmla="*/ 1248981 h 1338515"/>
              <a:gd name="connsiteX1386" fmla="*/ 606164 w 1244338"/>
              <a:gd name="connsiteY1386" fmla="*/ 1248028 h 1338515"/>
              <a:gd name="connsiteX1387" fmla="*/ 564254 w 1244338"/>
              <a:gd name="connsiteY1387" fmla="*/ 1250886 h 1338515"/>
              <a:gd name="connsiteX1388" fmla="*/ 556634 w 1244338"/>
              <a:gd name="connsiteY1388" fmla="*/ 1256601 h 1338515"/>
              <a:gd name="connsiteX1389" fmla="*/ 576636 w 1244338"/>
              <a:gd name="connsiteY1389" fmla="*/ 1255648 h 1338515"/>
              <a:gd name="connsiteX1390" fmla="*/ 599496 w 1244338"/>
              <a:gd name="connsiteY1390" fmla="*/ 1254696 h 1338515"/>
              <a:gd name="connsiteX1391" fmla="*/ 578541 w 1244338"/>
              <a:gd name="connsiteY1391" fmla="*/ 1254696 h 1338515"/>
              <a:gd name="connsiteX1392" fmla="*/ 559491 w 1244338"/>
              <a:gd name="connsiteY1392" fmla="*/ 1252791 h 1338515"/>
              <a:gd name="connsiteX1393" fmla="*/ 556634 w 1244338"/>
              <a:gd name="connsiteY1393" fmla="*/ 1256601 h 1338515"/>
              <a:gd name="connsiteX1394" fmla="*/ 562349 w 1244338"/>
              <a:gd name="connsiteY1394" fmla="*/ 1260411 h 1338515"/>
              <a:gd name="connsiteX1395" fmla="*/ 554729 w 1244338"/>
              <a:gd name="connsiteY1395" fmla="*/ 1260411 h 1338515"/>
              <a:gd name="connsiteX1396" fmla="*/ 562349 w 1244338"/>
              <a:gd name="connsiteY1396" fmla="*/ 1260411 h 1338515"/>
              <a:gd name="connsiteX1397" fmla="*/ 702366 w 1244338"/>
              <a:gd name="connsiteY1397" fmla="*/ 1257553 h 1338515"/>
              <a:gd name="connsiteX1398" fmla="*/ 664266 w 1244338"/>
              <a:gd name="connsiteY1398" fmla="*/ 1259458 h 1338515"/>
              <a:gd name="connsiteX1399" fmla="*/ 690936 w 1244338"/>
              <a:gd name="connsiteY1399" fmla="*/ 1254696 h 1338515"/>
              <a:gd name="connsiteX1400" fmla="*/ 688079 w 1244338"/>
              <a:gd name="connsiteY1400" fmla="*/ 1248981 h 1338515"/>
              <a:gd name="connsiteX1401" fmla="*/ 669029 w 1244338"/>
              <a:gd name="connsiteY1401" fmla="*/ 1251839 h 1338515"/>
              <a:gd name="connsiteX1402" fmla="*/ 676649 w 1244338"/>
              <a:gd name="connsiteY1402" fmla="*/ 1251839 h 1338515"/>
              <a:gd name="connsiteX1403" fmla="*/ 659504 w 1244338"/>
              <a:gd name="connsiteY1403" fmla="*/ 1256601 h 1338515"/>
              <a:gd name="connsiteX1404" fmla="*/ 657599 w 1244338"/>
              <a:gd name="connsiteY1404" fmla="*/ 1253743 h 1338515"/>
              <a:gd name="connsiteX1405" fmla="*/ 649026 w 1244338"/>
              <a:gd name="connsiteY1405" fmla="*/ 1253743 h 1338515"/>
              <a:gd name="connsiteX1406" fmla="*/ 649979 w 1244338"/>
              <a:gd name="connsiteY1406" fmla="*/ 1257553 h 1338515"/>
              <a:gd name="connsiteX1407" fmla="*/ 637596 w 1244338"/>
              <a:gd name="connsiteY1407" fmla="*/ 1254696 h 1338515"/>
              <a:gd name="connsiteX1408" fmla="*/ 575684 w 1244338"/>
              <a:gd name="connsiteY1408" fmla="*/ 1260411 h 1338515"/>
              <a:gd name="connsiteX1409" fmla="*/ 577589 w 1244338"/>
              <a:gd name="connsiteY1409" fmla="*/ 1263268 h 1338515"/>
              <a:gd name="connsiteX1410" fmla="*/ 565206 w 1244338"/>
              <a:gd name="connsiteY1410" fmla="*/ 1264221 h 1338515"/>
              <a:gd name="connsiteX1411" fmla="*/ 573779 w 1244338"/>
              <a:gd name="connsiteY1411" fmla="*/ 1266126 h 1338515"/>
              <a:gd name="connsiteX1412" fmla="*/ 576636 w 1244338"/>
              <a:gd name="connsiteY1412" fmla="*/ 1264221 h 1338515"/>
              <a:gd name="connsiteX1413" fmla="*/ 622356 w 1244338"/>
              <a:gd name="connsiteY1413" fmla="*/ 1265173 h 1338515"/>
              <a:gd name="connsiteX1414" fmla="*/ 644264 w 1244338"/>
              <a:gd name="connsiteY1414" fmla="*/ 1263268 h 1338515"/>
              <a:gd name="connsiteX1415" fmla="*/ 654741 w 1244338"/>
              <a:gd name="connsiteY1415" fmla="*/ 1261364 h 1338515"/>
              <a:gd name="connsiteX1416" fmla="*/ 656646 w 1244338"/>
              <a:gd name="connsiteY1416" fmla="*/ 1260411 h 1338515"/>
              <a:gd name="connsiteX1417" fmla="*/ 656646 w 1244338"/>
              <a:gd name="connsiteY1417" fmla="*/ 1263268 h 1338515"/>
              <a:gd name="connsiteX1418" fmla="*/ 702366 w 1244338"/>
              <a:gd name="connsiteY1418" fmla="*/ 1257553 h 1338515"/>
              <a:gd name="connsiteX1419" fmla="*/ 731894 w 1244338"/>
              <a:gd name="connsiteY1419" fmla="*/ 1241361 h 1338515"/>
              <a:gd name="connsiteX1420" fmla="*/ 721416 w 1244338"/>
              <a:gd name="connsiteY1420" fmla="*/ 1242314 h 1338515"/>
              <a:gd name="connsiteX1421" fmla="*/ 723321 w 1244338"/>
              <a:gd name="connsiteY1421" fmla="*/ 1245171 h 1338515"/>
              <a:gd name="connsiteX1422" fmla="*/ 731894 w 1244338"/>
              <a:gd name="connsiteY1422" fmla="*/ 1241361 h 1338515"/>
              <a:gd name="connsiteX1423" fmla="*/ 803331 w 1244338"/>
              <a:gd name="connsiteY1423" fmla="*/ 1211833 h 1338515"/>
              <a:gd name="connsiteX1424" fmla="*/ 790949 w 1244338"/>
              <a:gd name="connsiteY1424" fmla="*/ 1212786 h 1338515"/>
              <a:gd name="connsiteX1425" fmla="*/ 788091 w 1244338"/>
              <a:gd name="connsiteY1425" fmla="*/ 1217548 h 1338515"/>
              <a:gd name="connsiteX1426" fmla="*/ 788091 w 1244338"/>
              <a:gd name="connsiteY1426" fmla="*/ 1213739 h 1338515"/>
              <a:gd name="connsiteX1427" fmla="*/ 771899 w 1244338"/>
              <a:gd name="connsiteY1427" fmla="*/ 1220406 h 1338515"/>
              <a:gd name="connsiteX1428" fmla="*/ 779519 w 1244338"/>
              <a:gd name="connsiteY1428" fmla="*/ 1220406 h 1338515"/>
              <a:gd name="connsiteX1429" fmla="*/ 759516 w 1244338"/>
              <a:gd name="connsiteY1429" fmla="*/ 1225168 h 1338515"/>
              <a:gd name="connsiteX1430" fmla="*/ 760469 w 1244338"/>
              <a:gd name="connsiteY1430" fmla="*/ 1228026 h 1338515"/>
              <a:gd name="connsiteX1431" fmla="*/ 749991 w 1244338"/>
              <a:gd name="connsiteY1431" fmla="*/ 1228026 h 1338515"/>
              <a:gd name="connsiteX1432" fmla="*/ 720464 w 1244338"/>
              <a:gd name="connsiteY1432" fmla="*/ 1237551 h 1338515"/>
              <a:gd name="connsiteX1433" fmla="*/ 718559 w 1244338"/>
              <a:gd name="connsiteY1433" fmla="*/ 1234693 h 1338515"/>
              <a:gd name="connsiteX1434" fmla="*/ 711891 w 1244338"/>
              <a:gd name="connsiteY1434" fmla="*/ 1238503 h 1338515"/>
              <a:gd name="connsiteX1435" fmla="*/ 719511 w 1244338"/>
              <a:gd name="connsiteY1435" fmla="*/ 1238503 h 1338515"/>
              <a:gd name="connsiteX1436" fmla="*/ 702366 w 1244338"/>
              <a:gd name="connsiteY1436" fmla="*/ 1243266 h 1338515"/>
              <a:gd name="connsiteX1437" fmla="*/ 708081 w 1244338"/>
              <a:gd name="connsiteY1437" fmla="*/ 1248981 h 1338515"/>
              <a:gd name="connsiteX1438" fmla="*/ 709986 w 1244338"/>
              <a:gd name="connsiteY1438" fmla="*/ 1243266 h 1338515"/>
              <a:gd name="connsiteX1439" fmla="*/ 718559 w 1244338"/>
              <a:gd name="connsiteY1439" fmla="*/ 1242314 h 1338515"/>
              <a:gd name="connsiteX1440" fmla="*/ 712844 w 1244338"/>
              <a:gd name="connsiteY1440" fmla="*/ 1242314 h 1338515"/>
              <a:gd name="connsiteX1441" fmla="*/ 763326 w 1244338"/>
              <a:gd name="connsiteY1441" fmla="*/ 1231836 h 1338515"/>
              <a:gd name="connsiteX1442" fmla="*/ 803331 w 1244338"/>
              <a:gd name="connsiteY1442" fmla="*/ 1211833 h 1338515"/>
              <a:gd name="connsiteX1443" fmla="*/ 904296 w 1244338"/>
              <a:gd name="connsiteY1443" fmla="*/ 1187068 h 1338515"/>
              <a:gd name="connsiteX1444" fmla="*/ 894771 w 1244338"/>
              <a:gd name="connsiteY1444" fmla="*/ 1195641 h 1338515"/>
              <a:gd name="connsiteX1445" fmla="*/ 904296 w 1244338"/>
              <a:gd name="connsiteY1445" fmla="*/ 1187068 h 1338515"/>
              <a:gd name="connsiteX1446" fmla="*/ 938586 w 1244338"/>
              <a:gd name="connsiteY1446" fmla="*/ 1185164 h 1338515"/>
              <a:gd name="connsiteX1447" fmla="*/ 935729 w 1244338"/>
              <a:gd name="connsiteY1447" fmla="*/ 1184211 h 1338515"/>
              <a:gd name="connsiteX1448" fmla="*/ 930966 w 1244338"/>
              <a:gd name="connsiteY1448" fmla="*/ 1188021 h 1338515"/>
              <a:gd name="connsiteX1449" fmla="*/ 937634 w 1244338"/>
              <a:gd name="connsiteY1449" fmla="*/ 1186116 h 1338515"/>
              <a:gd name="connsiteX1450" fmla="*/ 938586 w 1244338"/>
              <a:gd name="connsiteY1450" fmla="*/ 1185164 h 1338515"/>
              <a:gd name="connsiteX1451" fmla="*/ 939539 w 1244338"/>
              <a:gd name="connsiteY1451" fmla="*/ 1172781 h 1338515"/>
              <a:gd name="connsiteX1452" fmla="*/ 938586 w 1244338"/>
              <a:gd name="connsiteY1452" fmla="*/ 1170876 h 1338515"/>
              <a:gd name="connsiteX1453" fmla="*/ 933824 w 1244338"/>
              <a:gd name="connsiteY1453" fmla="*/ 1173733 h 1338515"/>
              <a:gd name="connsiteX1454" fmla="*/ 939539 w 1244338"/>
              <a:gd name="connsiteY1454" fmla="*/ 1172781 h 1338515"/>
              <a:gd name="connsiteX1455" fmla="*/ 946206 w 1244338"/>
              <a:gd name="connsiteY1455" fmla="*/ 1164208 h 1338515"/>
              <a:gd name="connsiteX1456" fmla="*/ 944301 w 1244338"/>
              <a:gd name="connsiteY1456" fmla="*/ 1162303 h 1338515"/>
              <a:gd name="connsiteX1457" fmla="*/ 937634 w 1244338"/>
              <a:gd name="connsiteY1457" fmla="*/ 1168971 h 1338515"/>
              <a:gd name="connsiteX1458" fmla="*/ 946206 w 1244338"/>
              <a:gd name="connsiteY1458" fmla="*/ 1164208 h 1338515"/>
              <a:gd name="connsiteX1459" fmla="*/ 954779 w 1244338"/>
              <a:gd name="connsiteY1459" fmla="*/ 1148016 h 1338515"/>
              <a:gd name="connsiteX1460" fmla="*/ 931919 w 1244338"/>
              <a:gd name="connsiteY1460" fmla="*/ 1165161 h 1338515"/>
              <a:gd name="connsiteX1461" fmla="*/ 916679 w 1244338"/>
              <a:gd name="connsiteY1461" fmla="*/ 1179448 h 1338515"/>
              <a:gd name="connsiteX1462" fmla="*/ 936681 w 1244338"/>
              <a:gd name="connsiteY1462" fmla="*/ 1165161 h 1338515"/>
              <a:gd name="connsiteX1463" fmla="*/ 954779 w 1244338"/>
              <a:gd name="connsiteY1463" fmla="*/ 1148016 h 1338515"/>
              <a:gd name="connsiteX1464" fmla="*/ 990974 w 1244338"/>
              <a:gd name="connsiteY1464" fmla="*/ 1148016 h 1338515"/>
              <a:gd name="connsiteX1465" fmla="*/ 993831 w 1244338"/>
              <a:gd name="connsiteY1465" fmla="*/ 1153731 h 1338515"/>
              <a:gd name="connsiteX1466" fmla="*/ 990974 w 1244338"/>
              <a:gd name="connsiteY1466" fmla="*/ 1148016 h 1338515"/>
              <a:gd name="connsiteX1467" fmla="*/ 999546 w 1244338"/>
              <a:gd name="connsiteY1467" fmla="*/ 1147063 h 1338515"/>
              <a:gd name="connsiteX1468" fmla="*/ 999546 w 1244338"/>
              <a:gd name="connsiteY1468" fmla="*/ 1144206 h 1338515"/>
              <a:gd name="connsiteX1469" fmla="*/ 995736 w 1244338"/>
              <a:gd name="connsiteY1469" fmla="*/ 1145158 h 1338515"/>
              <a:gd name="connsiteX1470" fmla="*/ 992879 w 1244338"/>
              <a:gd name="connsiteY1470" fmla="*/ 1147063 h 1338515"/>
              <a:gd name="connsiteX1471" fmla="*/ 996689 w 1244338"/>
              <a:gd name="connsiteY1471" fmla="*/ 1147063 h 1338515"/>
              <a:gd name="connsiteX1472" fmla="*/ 999546 w 1244338"/>
              <a:gd name="connsiteY1472" fmla="*/ 1147063 h 1338515"/>
              <a:gd name="connsiteX1473" fmla="*/ 1026216 w 1244338"/>
              <a:gd name="connsiteY1473" fmla="*/ 1128013 h 1338515"/>
              <a:gd name="connsiteX1474" fmla="*/ 1017644 w 1244338"/>
              <a:gd name="connsiteY1474" fmla="*/ 1130871 h 1338515"/>
              <a:gd name="connsiteX1475" fmla="*/ 1019549 w 1244338"/>
              <a:gd name="connsiteY1475" fmla="*/ 1132776 h 1338515"/>
              <a:gd name="connsiteX1476" fmla="*/ 1023359 w 1244338"/>
              <a:gd name="connsiteY1476" fmla="*/ 1129918 h 1338515"/>
              <a:gd name="connsiteX1477" fmla="*/ 1019549 w 1244338"/>
              <a:gd name="connsiteY1477" fmla="*/ 1134681 h 1338515"/>
              <a:gd name="connsiteX1478" fmla="*/ 1026216 w 1244338"/>
              <a:gd name="connsiteY1478" fmla="*/ 1128013 h 1338515"/>
              <a:gd name="connsiteX1479" fmla="*/ 1043361 w 1244338"/>
              <a:gd name="connsiteY1479" fmla="*/ 1095628 h 1338515"/>
              <a:gd name="connsiteX1480" fmla="*/ 1048124 w 1244338"/>
              <a:gd name="connsiteY1480" fmla="*/ 1089913 h 1338515"/>
              <a:gd name="connsiteX1481" fmla="*/ 1046219 w 1244338"/>
              <a:gd name="connsiteY1481" fmla="*/ 1088008 h 1338515"/>
              <a:gd name="connsiteX1482" fmla="*/ 1043361 w 1244338"/>
              <a:gd name="connsiteY1482" fmla="*/ 1095628 h 1338515"/>
              <a:gd name="connsiteX1483" fmla="*/ 1061459 w 1244338"/>
              <a:gd name="connsiteY1483" fmla="*/ 1089913 h 1338515"/>
              <a:gd name="connsiteX1484" fmla="*/ 1050981 w 1244338"/>
              <a:gd name="connsiteY1484" fmla="*/ 1099438 h 1338515"/>
              <a:gd name="connsiteX1485" fmla="*/ 1055744 w 1244338"/>
              <a:gd name="connsiteY1485" fmla="*/ 1096581 h 1338515"/>
              <a:gd name="connsiteX1486" fmla="*/ 1061459 w 1244338"/>
              <a:gd name="connsiteY1486" fmla="*/ 1089913 h 1338515"/>
              <a:gd name="connsiteX1487" fmla="*/ 1074794 w 1244338"/>
              <a:gd name="connsiteY1487" fmla="*/ 1059433 h 1338515"/>
              <a:gd name="connsiteX1488" fmla="*/ 1053839 w 1244338"/>
              <a:gd name="connsiteY1488" fmla="*/ 1080388 h 1338515"/>
              <a:gd name="connsiteX1489" fmla="*/ 1046219 w 1244338"/>
              <a:gd name="connsiteY1489" fmla="*/ 1096581 h 1338515"/>
              <a:gd name="connsiteX1490" fmla="*/ 1059554 w 1244338"/>
              <a:gd name="connsiteY1490" fmla="*/ 1077531 h 1338515"/>
              <a:gd name="connsiteX1491" fmla="*/ 1074794 w 1244338"/>
              <a:gd name="connsiteY1491" fmla="*/ 1059433 h 1338515"/>
              <a:gd name="connsiteX1492" fmla="*/ 1092891 w 1244338"/>
              <a:gd name="connsiteY1492" fmla="*/ 1033716 h 1338515"/>
              <a:gd name="connsiteX1493" fmla="*/ 1074794 w 1244338"/>
              <a:gd name="connsiteY1493" fmla="*/ 1056576 h 1338515"/>
              <a:gd name="connsiteX1494" fmla="*/ 1077651 w 1244338"/>
              <a:gd name="connsiteY1494" fmla="*/ 1059433 h 1338515"/>
              <a:gd name="connsiteX1495" fmla="*/ 1088129 w 1244338"/>
              <a:gd name="connsiteY1495" fmla="*/ 1046098 h 1338515"/>
              <a:gd name="connsiteX1496" fmla="*/ 1092891 w 1244338"/>
              <a:gd name="connsiteY1496" fmla="*/ 1033716 h 1338515"/>
              <a:gd name="connsiteX1497" fmla="*/ 1161471 w 1244338"/>
              <a:gd name="connsiteY1497" fmla="*/ 921321 h 1338515"/>
              <a:gd name="connsiteX1498" fmla="*/ 1154804 w 1244338"/>
              <a:gd name="connsiteY1498" fmla="*/ 935608 h 1338515"/>
              <a:gd name="connsiteX1499" fmla="*/ 1148136 w 1244338"/>
              <a:gd name="connsiteY1499" fmla="*/ 942276 h 1338515"/>
              <a:gd name="connsiteX1500" fmla="*/ 1151946 w 1244338"/>
              <a:gd name="connsiteY1500" fmla="*/ 946086 h 1338515"/>
              <a:gd name="connsiteX1501" fmla="*/ 1161471 w 1244338"/>
              <a:gd name="connsiteY1501" fmla="*/ 921321 h 1338515"/>
              <a:gd name="connsiteX1502" fmla="*/ 1158614 w 1244338"/>
              <a:gd name="connsiteY1502" fmla="*/ 963231 h 1338515"/>
              <a:gd name="connsiteX1503" fmla="*/ 1152899 w 1244338"/>
              <a:gd name="connsiteY1503" fmla="*/ 968946 h 1338515"/>
              <a:gd name="connsiteX1504" fmla="*/ 1150994 w 1244338"/>
              <a:gd name="connsiteY1504" fmla="*/ 966088 h 1338515"/>
              <a:gd name="connsiteX1505" fmla="*/ 1148136 w 1244338"/>
              <a:gd name="connsiteY1505" fmla="*/ 973708 h 1338515"/>
              <a:gd name="connsiteX1506" fmla="*/ 1151946 w 1244338"/>
              <a:gd name="connsiteY1506" fmla="*/ 971803 h 1338515"/>
              <a:gd name="connsiteX1507" fmla="*/ 1158614 w 1244338"/>
              <a:gd name="connsiteY1507" fmla="*/ 963231 h 1338515"/>
              <a:gd name="connsiteX1508" fmla="*/ 1165281 w 1244338"/>
              <a:gd name="connsiteY1508" fmla="*/ 946086 h 1338515"/>
              <a:gd name="connsiteX1509" fmla="*/ 1160519 w 1244338"/>
              <a:gd name="connsiteY1509" fmla="*/ 955611 h 1338515"/>
              <a:gd name="connsiteX1510" fmla="*/ 1165281 w 1244338"/>
              <a:gd name="connsiteY1510" fmla="*/ 946086 h 1338515"/>
              <a:gd name="connsiteX1511" fmla="*/ 1167186 w 1244338"/>
              <a:gd name="connsiteY1511" fmla="*/ 890841 h 1338515"/>
              <a:gd name="connsiteX1512" fmla="*/ 1166234 w 1244338"/>
              <a:gd name="connsiteY1512" fmla="*/ 898461 h 1338515"/>
              <a:gd name="connsiteX1513" fmla="*/ 1167186 w 1244338"/>
              <a:gd name="connsiteY1513" fmla="*/ 890841 h 1338515"/>
              <a:gd name="connsiteX1514" fmla="*/ 1168139 w 1244338"/>
              <a:gd name="connsiteY1514" fmla="*/ 865123 h 1338515"/>
              <a:gd name="connsiteX1515" fmla="*/ 1164329 w 1244338"/>
              <a:gd name="connsiteY1515" fmla="*/ 876553 h 1338515"/>
              <a:gd name="connsiteX1516" fmla="*/ 1168139 w 1244338"/>
              <a:gd name="connsiteY1516" fmla="*/ 865123 h 1338515"/>
              <a:gd name="connsiteX1517" fmla="*/ 1170996 w 1244338"/>
              <a:gd name="connsiteY1517" fmla="*/ 854646 h 1338515"/>
              <a:gd name="connsiteX1518" fmla="*/ 1172901 w 1244338"/>
              <a:gd name="connsiteY1518" fmla="*/ 844168 h 1338515"/>
              <a:gd name="connsiteX1519" fmla="*/ 1170996 w 1244338"/>
              <a:gd name="connsiteY1519" fmla="*/ 854646 h 1338515"/>
              <a:gd name="connsiteX1520" fmla="*/ 1176711 w 1244338"/>
              <a:gd name="connsiteY1520" fmla="*/ 855598 h 1338515"/>
              <a:gd name="connsiteX1521" fmla="*/ 1173854 w 1244338"/>
              <a:gd name="connsiteY1521" fmla="*/ 852741 h 1338515"/>
              <a:gd name="connsiteX1522" fmla="*/ 1171949 w 1244338"/>
              <a:gd name="connsiteY1522" fmla="*/ 869886 h 1338515"/>
              <a:gd name="connsiteX1523" fmla="*/ 1176711 w 1244338"/>
              <a:gd name="connsiteY1523" fmla="*/ 855598 h 1338515"/>
              <a:gd name="connsiteX1524" fmla="*/ 1184331 w 1244338"/>
              <a:gd name="connsiteY1524" fmla="*/ 811783 h 1338515"/>
              <a:gd name="connsiteX1525" fmla="*/ 1186236 w 1244338"/>
              <a:gd name="connsiteY1525" fmla="*/ 791781 h 1338515"/>
              <a:gd name="connsiteX1526" fmla="*/ 1190046 w 1244338"/>
              <a:gd name="connsiteY1526" fmla="*/ 787971 h 1338515"/>
              <a:gd name="connsiteX1527" fmla="*/ 1191951 w 1244338"/>
              <a:gd name="connsiteY1527" fmla="*/ 775588 h 1338515"/>
              <a:gd name="connsiteX1528" fmla="*/ 1190999 w 1244338"/>
              <a:gd name="connsiteY1528" fmla="*/ 764158 h 1338515"/>
              <a:gd name="connsiteX1529" fmla="*/ 1190999 w 1244338"/>
              <a:gd name="connsiteY1529" fmla="*/ 764158 h 1338515"/>
              <a:gd name="connsiteX1530" fmla="*/ 1188141 w 1244338"/>
              <a:gd name="connsiteY1530" fmla="*/ 765111 h 1338515"/>
              <a:gd name="connsiteX1531" fmla="*/ 1185284 w 1244338"/>
              <a:gd name="connsiteY1531" fmla="*/ 783208 h 1338515"/>
              <a:gd name="connsiteX1532" fmla="*/ 1185284 w 1244338"/>
              <a:gd name="connsiteY1532" fmla="*/ 784161 h 1338515"/>
              <a:gd name="connsiteX1533" fmla="*/ 1190046 w 1244338"/>
              <a:gd name="connsiteY1533" fmla="*/ 771778 h 1338515"/>
              <a:gd name="connsiteX1534" fmla="*/ 1186236 w 1244338"/>
              <a:gd name="connsiteY1534" fmla="*/ 790828 h 1338515"/>
              <a:gd name="connsiteX1535" fmla="*/ 1185284 w 1244338"/>
              <a:gd name="connsiteY1535" fmla="*/ 784161 h 1338515"/>
              <a:gd name="connsiteX1536" fmla="*/ 1182426 w 1244338"/>
              <a:gd name="connsiteY1536" fmla="*/ 794638 h 1338515"/>
              <a:gd name="connsiteX1537" fmla="*/ 1184331 w 1244338"/>
              <a:gd name="connsiteY1537" fmla="*/ 794638 h 1338515"/>
              <a:gd name="connsiteX1538" fmla="*/ 1185284 w 1244338"/>
              <a:gd name="connsiteY1538" fmla="*/ 799401 h 1338515"/>
              <a:gd name="connsiteX1539" fmla="*/ 1183379 w 1244338"/>
              <a:gd name="connsiteY1539" fmla="*/ 798448 h 1338515"/>
              <a:gd name="connsiteX1540" fmla="*/ 1175759 w 1244338"/>
              <a:gd name="connsiteY1540" fmla="*/ 833691 h 1338515"/>
              <a:gd name="connsiteX1541" fmla="*/ 1172901 w 1244338"/>
              <a:gd name="connsiteY1541" fmla="*/ 834643 h 1338515"/>
              <a:gd name="connsiteX1542" fmla="*/ 1175759 w 1244338"/>
              <a:gd name="connsiteY1542" fmla="*/ 840358 h 1338515"/>
              <a:gd name="connsiteX1543" fmla="*/ 1173854 w 1244338"/>
              <a:gd name="connsiteY1543" fmla="*/ 848931 h 1338515"/>
              <a:gd name="connsiteX1544" fmla="*/ 1177664 w 1244338"/>
              <a:gd name="connsiteY1544" fmla="*/ 851788 h 1338515"/>
              <a:gd name="connsiteX1545" fmla="*/ 1178616 w 1244338"/>
              <a:gd name="connsiteY1545" fmla="*/ 834643 h 1338515"/>
              <a:gd name="connsiteX1546" fmla="*/ 1182426 w 1244338"/>
              <a:gd name="connsiteY1546" fmla="*/ 830833 h 1338515"/>
              <a:gd name="connsiteX1547" fmla="*/ 1184331 w 1244338"/>
              <a:gd name="connsiteY1547" fmla="*/ 803211 h 1338515"/>
              <a:gd name="connsiteX1548" fmla="*/ 1184331 w 1244338"/>
              <a:gd name="connsiteY1548" fmla="*/ 811783 h 1338515"/>
              <a:gd name="connsiteX1549" fmla="*/ 1188141 w 1244338"/>
              <a:gd name="connsiteY1549" fmla="*/ 867981 h 1338515"/>
              <a:gd name="connsiteX1550" fmla="*/ 1184331 w 1244338"/>
              <a:gd name="connsiteY1550" fmla="*/ 878458 h 1338515"/>
              <a:gd name="connsiteX1551" fmla="*/ 1188141 w 1244338"/>
              <a:gd name="connsiteY1551" fmla="*/ 867981 h 1338515"/>
              <a:gd name="connsiteX1552" fmla="*/ 1197666 w 1244338"/>
              <a:gd name="connsiteY1552" fmla="*/ 856551 h 1338515"/>
              <a:gd name="connsiteX1553" fmla="*/ 1188141 w 1244338"/>
              <a:gd name="connsiteY1553" fmla="*/ 865123 h 1338515"/>
              <a:gd name="connsiteX1554" fmla="*/ 1197666 w 1244338"/>
              <a:gd name="connsiteY1554" fmla="*/ 856551 h 1338515"/>
              <a:gd name="connsiteX1555" fmla="*/ 1220526 w 1244338"/>
              <a:gd name="connsiteY1555" fmla="*/ 606996 h 1338515"/>
              <a:gd name="connsiteX1556" fmla="*/ 1220526 w 1244338"/>
              <a:gd name="connsiteY1556" fmla="*/ 606996 h 1338515"/>
              <a:gd name="connsiteX1557" fmla="*/ 1220526 w 1244338"/>
              <a:gd name="connsiteY1557" fmla="*/ 606996 h 1338515"/>
              <a:gd name="connsiteX1558" fmla="*/ 1220526 w 1244338"/>
              <a:gd name="connsiteY1558" fmla="*/ 606996 h 1338515"/>
              <a:gd name="connsiteX1559" fmla="*/ 1226241 w 1244338"/>
              <a:gd name="connsiteY1559" fmla="*/ 612711 h 1338515"/>
              <a:gd name="connsiteX1560" fmla="*/ 1224336 w 1244338"/>
              <a:gd name="connsiteY1560" fmla="*/ 600328 h 1338515"/>
              <a:gd name="connsiteX1561" fmla="*/ 1226241 w 1244338"/>
              <a:gd name="connsiteY1561" fmla="*/ 612711 h 1338515"/>
              <a:gd name="connsiteX1562" fmla="*/ 341369 w 1244338"/>
              <a:gd name="connsiteY1562" fmla="*/ 115506 h 1338515"/>
              <a:gd name="connsiteX1563" fmla="*/ 323271 w 1244338"/>
              <a:gd name="connsiteY1563" fmla="*/ 125031 h 1338515"/>
              <a:gd name="connsiteX1564" fmla="*/ 341369 w 1244338"/>
              <a:gd name="connsiteY1564" fmla="*/ 115506 h 1338515"/>
              <a:gd name="connsiteX1565" fmla="*/ 662361 w 1244338"/>
              <a:gd name="connsiteY1565" fmla="*/ 5016 h 1338515"/>
              <a:gd name="connsiteX1566" fmla="*/ 652836 w 1244338"/>
              <a:gd name="connsiteY1566" fmla="*/ 2158 h 1338515"/>
              <a:gd name="connsiteX1567" fmla="*/ 679506 w 1244338"/>
              <a:gd name="connsiteY1567" fmla="*/ 7873 h 1338515"/>
              <a:gd name="connsiteX1568" fmla="*/ 681411 w 1244338"/>
              <a:gd name="connsiteY1568" fmla="*/ 5968 h 1338515"/>
              <a:gd name="connsiteX1569" fmla="*/ 686174 w 1244338"/>
              <a:gd name="connsiteY1569" fmla="*/ 9778 h 1338515"/>
              <a:gd name="connsiteX1570" fmla="*/ 726179 w 1244338"/>
              <a:gd name="connsiteY1570" fmla="*/ 12636 h 1338515"/>
              <a:gd name="connsiteX1571" fmla="*/ 720464 w 1244338"/>
              <a:gd name="connsiteY1571" fmla="*/ 7873 h 1338515"/>
              <a:gd name="connsiteX1572" fmla="*/ 714749 w 1244338"/>
              <a:gd name="connsiteY1572" fmla="*/ 10731 h 1338515"/>
              <a:gd name="connsiteX1573" fmla="*/ 711891 w 1244338"/>
              <a:gd name="connsiteY1573" fmla="*/ 9778 h 1338515"/>
              <a:gd name="connsiteX1574" fmla="*/ 696651 w 1244338"/>
              <a:gd name="connsiteY1574" fmla="*/ 5016 h 1338515"/>
              <a:gd name="connsiteX1575" fmla="*/ 694746 w 1244338"/>
              <a:gd name="connsiteY1575" fmla="*/ 7873 h 1338515"/>
              <a:gd name="connsiteX1576" fmla="*/ 685221 w 1244338"/>
              <a:gd name="connsiteY1576" fmla="*/ 6921 h 1338515"/>
              <a:gd name="connsiteX1577" fmla="*/ 677601 w 1244338"/>
              <a:gd name="connsiteY1577" fmla="*/ 3111 h 1338515"/>
              <a:gd name="connsiteX1578" fmla="*/ 649026 w 1244338"/>
              <a:gd name="connsiteY1578" fmla="*/ 253 h 1338515"/>
              <a:gd name="connsiteX1579" fmla="*/ 649979 w 1244338"/>
              <a:gd name="connsiteY1579" fmla="*/ 5016 h 1338515"/>
              <a:gd name="connsiteX1580" fmla="*/ 662361 w 1244338"/>
              <a:gd name="connsiteY1580" fmla="*/ 5016 h 1338515"/>
              <a:gd name="connsiteX1581" fmla="*/ 844289 w 1244338"/>
              <a:gd name="connsiteY1581" fmla="*/ 127888 h 1338515"/>
              <a:gd name="connsiteX1582" fmla="*/ 856671 w 1244338"/>
              <a:gd name="connsiteY1582" fmla="*/ 131698 h 1338515"/>
              <a:gd name="connsiteX1583" fmla="*/ 844289 w 1244338"/>
              <a:gd name="connsiteY1583" fmla="*/ 127888 h 1338515"/>
              <a:gd name="connsiteX1584" fmla="*/ 904296 w 1244338"/>
              <a:gd name="connsiteY1584" fmla="*/ 130746 h 1338515"/>
              <a:gd name="connsiteX1585" fmla="*/ 893819 w 1244338"/>
              <a:gd name="connsiteY1585" fmla="*/ 127888 h 1338515"/>
              <a:gd name="connsiteX1586" fmla="*/ 904296 w 1244338"/>
              <a:gd name="connsiteY1586" fmla="*/ 130746 h 1338515"/>
              <a:gd name="connsiteX1587" fmla="*/ 945254 w 1244338"/>
              <a:gd name="connsiteY1587" fmla="*/ 106933 h 1338515"/>
              <a:gd name="connsiteX1588" fmla="*/ 950016 w 1244338"/>
              <a:gd name="connsiteY1588" fmla="*/ 107886 h 1338515"/>
              <a:gd name="connsiteX1589" fmla="*/ 950016 w 1244338"/>
              <a:gd name="connsiteY1589" fmla="*/ 104076 h 1338515"/>
              <a:gd name="connsiteX1590" fmla="*/ 957636 w 1244338"/>
              <a:gd name="connsiteY1590" fmla="*/ 105981 h 1338515"/>
              <a:gd name="connsiteX1591" fmla="*/ 934776 w 1244338"/>
              <a:gd name="connsiteY1591" fmla="*/ 97408 h 1338515"/>
              <a:gd name="connsiteX1592" fmla="*/ 945254 w 1244338"/>
              <a:gd name="connsiteY1592" fmla="*/ 106933 h 1338515"/>
              <a:gd name="connsiteX1593" fmla="*/ 948111 w 1244338"/>
              <a:gd name="connsiteY1593" fmla="*/ 186943 h 1338515"/>
              <a:gd name="connsiteX1594" fmla="*/ 952874 w 1244338"/>
              <a:gd name="connsiteY1594" fmla="*/ 193611 h 1338515"/>
              <a:gd name="connsiteX1595" fmla="*/ 956684 w 1244338"/>
              <a:gd name="connsiteY1595" fmla="*/ 193611 h 1338515"/>
              <a:gd name="connsiteX1596" fmla="*/ 952874 w 1244338"/>
              <a:gd name="connsiteY1596" fmla="*/ 189801 h 1338515"/>
              <a:gd name="connsiteX1597" fmla="*/ 953826 w 1244338"/>
              <a:gd name="connsiteY1597" fmla="*/ 188848 h 1338515"/>
              <a:gd name="connsiteX1598" fmla="*/ 950016 w 1244338"/>
              <a:gd name="connsiteY1598" fmla="*/ 188848 h 1338515"/>
              <a:gd name="connsiteX1599" fmla="*/ 948111 w 1244338"/>
              <a:gd name="connsiteY1599" fmla="*/ 186943 h 1338515"/>
              <a:gd name="connsiteX1600" fmla="*/ 958589 w 1244338"/>
              <a:gd name="connsiteY1600" fmla="*/ 196468 h 1338515"/>
              <a:gd name="connsiteX1601" fmla="*/ 981449 w 1244338"/>
              <a:gd name="connsiteY1601" fmla="*/ 218376 h 1338515"/>
              <a:gd name="connsiteX1602" fmla="*/ 979544 w 1244338"/>
              <a:gd name="connsiteY1602" fmla="*/ 215518 h 1338515"/>
              <a:gd name="connsiteX1603" fmla="*/ 989069 w 1244338"/>
              <a:gd name="connsiteY1603" fmla="*/ 222186 h 1338515"/>
              <a:gd name="connsiteX1604" fmla="*/ 986211 w 1244338"/>
              <a:gd name="connsiteY1604" fmla="*/ 216471 h 1338515"/>
              <a:gd name="connsiteX1605" fmla="*/ 963351 w 1244338"/>
              <a:gd name="connsiteY1605" fmla="*/ 196468 h 1338515"/>
              <a:gd name="connsiteX1606" fmla="*/ 958589 w 1244338"/>
              <a:gd name="connsiteY1606" fmla="*/ 196468 h 1338515"/>
              <a:gd name="connsiteX1607" fmla="*/ 1023359 w 1244338"/>
              <a:gd name="connsiteY1607" fmla="*/ 174561 h 1338515"/>
              <a:gd name="connsiteX1608" fmla="*/ 1041456 w 1244338"/>
              <a:gd name="connsiteY1608" fmla="*/ 190753 h 1338515"/>
              <a:gd name="connsiteX1609" fmla="*/ 1040504 w 1244338"/>
              <a:gd name="connsiteY1609" fmla="*/ 185038 h 1338515"/>
              <a:gd name="connsiteX1610" fmla="*/ 1047171 w 1244338"/>
              <a:gd name="connsiteY1610" fmla="*/ 189801 h 1338515"/>
              <a:gd name="connsiteX1611" fmla="*/ 1049076 w 1244338"/>
              <a:gd name="connsiteY1611" fmla="*/ 202183 h 1338515"/>
              <a:gd name="connsiteX1612" fmla="*/ 1059554 w 1244338"/>
              <a:gd name="connsiteY1612" fmla="*/ 211708 h 1338515"/>
              <a:gd name="connsiteX1613" fmla="*/ 1065269 w 1244338"/>
              <a:gd name="connsiteY1613" fmla="*/ 209803 h 1338515"/>
              <a:gd name="connsiteX1614" fmla="*/ 1071936 w 1244338"/>
              <a:gd name="connsiteY1614" fmla="*/ 216471 h 1338515"/>
              <a:gd name="connsiteX1615" fmla="*/ 1070031 w 1244338"/>
              <a:gd name="connsiteY1615" fmla="*/ 211708 h 1338515"/>
              <a:gd name="connsiteX1616" fmla="*/ 1078604 w 1244338"/>
              <a:gd name="connsiteY1616" fmla="*/ 218376 h 1338515"/>
              <a:gd name="connsiteX1617" fmla="*/ 1073841 w 1244338"/>
              <a:gd name="connsiteY1617" fmla="*/ 216471 h 1338515"/>
              <a:gd name="connsiteX1618" fmla="*/ 1074794 w 1244338"/>
              <a:gd name="connsiteY1618" fmla="*/ 222186 h 1338515"/>
              <a:gd name="connsiteX1619" fmla="*/ 1078604 w 1244338"/>
              <a:gd name="connsiteY1619" fmla="*/ 221233 h 1338515"/>
              <a:gd name="connsiteX1620" fmla="*/ 1088129 w 1244338"/>
              <a:gd name="connsiteY1620" fmla="*/ 229806 h 1338515"/>
              <a:gd name="connsiteX1621" fmla="*/ 1102416 w 1244338"/>
              <a:gd name="connsiteY1621" fmla="*/ 250761 h 1338515"/>
              <a:gd name="connsiteX1622" fmla="*/ 1103369 w 1244338"/>
              <a:gd name="connsiteY1622" fmla="*/ 247903 h 1338515"/>
              <a:gd name="connsiteX1623" fmla="*/ 1110989 w 1244338"/>
              <a:gd name="connsiteY1623" fmla="*/ 256476 h 1338515"/>
              <a:gd name="connsiteX1624" fmla="*/ 1110036 w 1244338"/>
              <a:gd name="connsiteY1624" fmla="*/ 259333 h 1338515"/>
              <a:gd name="connsiteX1625" fmla="*/ 1115751 w 1244338"/>
              <a:gd name="connsiteY1625" fmla="*/ 265048 h 1338515"/>
              <a:gd name="connsiteX1626" fmla="*/ 1119561 w 1244338"/>
              <a:gd name="connsiteY1626" fmla="*/ 280288 h 1338515"/>
              <a:gd name="connsiteX1627" fmla="*/ 1111941 w 1244338"/>
              <a:gd name="connsiteY1627" fmla="*/ 271716 h 1338515"/>
              <a:gd name="connsiteX1628" fmla="*/ 1112894 w 1244338"/>
              <a:gd name="connsiteY1628" fmla="*/ 268858 h 1338515"/>
              <a:gd name="connsiteX1629" fmla="*/ 1106226 w 1244338"/>
              <a:gd name="connsiteY1629" fmla="*/ 262191 h 1338515"/>
              <a:gd name="connsiteX1630" fmla="*/ 1104321 w 1244338"/>
              <a:gd name="connsiteY1630" fmla="*/ 253618 h 1338515"/>
              <a:gd name="connsiteX1631" fmla="*/ 1101464 w 1244338"/>
              <a:gd name="connsiteY1631" fmla="*/ 255523 h 1338515"/>
              <a:gd name="connsiteX1632" fmla="*/ 1095749 w 1244338"/>
              <a:gd name="connsiteY1632" fmla="*/ 250761 h 1338515"/>
              <a:gd name="connsiteX1633" fmla="*/ 1095749 w 1244338"/>
              <a:gd name="connsiteY1633" fmla="*/ 249808 h 1338515"/>
              <a:gd name="connsiteX1634" fmla="*/ 1095749 w 1244338"/>
              <a:gd name="connsiteY1634" fmla="*/ 250761 h 1338515"/>
              <a:gd name="connsiteX1635" fmla="*/ 1110036 w 1244338"/>
              <a:gd name="connsiteY1635" fmla="*/ 274573 h 1338515"/>
              <a:gd name="connsiteX1636" fmla="*/ 1107179 w 1244338"/>
              <a:gd name="connsiteY1636" fmla="*/ 277431 h 1338515"/>
              <a:gd name="connsiteX1637" fmla="*/ 1093844 w 1244338"/>
              <a:gd name="connsiteY1637" fmla="*/ 257428 h 1338515"/>
              <a:gd name="connsiteX1638" fmla="*/ 1064316 w 1244338"/>
              <a:gd name="connsiteY1638" fmla="*/ 226948 h 1338515"/>
              <a:gd name="connsiteX1639" fmla="*/ 1050029 w 1244338"/>
              <a:gd name="connsiteY1639" fmla="*/ 209803 h 1338515"/>
              <a:gd name="connsiteX1640" fmla="*/ 1042409 w 1244338"/>
              <a:gd name="connsiteY1640" fmla="*/ 202183 h 1338515"/>
              <a:gd name="connsiteX1641" fmla="*/ 1034789 w 1244338"/>
              <a:gd name="connsiteY1641" fmla="*/ 196468 h 1338515"/>
              <a:gd name="connsiteX1642" fmla="*/ 1039551 w 1244338"/>
              <a:gd name="connsiteY1642" fmla="*/ 196468 h 1338515"/>
              <a:gd name="connsiteX1643" fmla="*/ 1031931 w 1244338"/>
              <a:gd name="connsiteY1643" fmla="*/ 190753 h 1338515"/>
              <a:gd name="connsiteX1644" fmla="*/ 1013834 w 1244338"/>
              <a:gd name="connsiteY1644" fmla="*/ 170751 h 1338515"/>
              <a:gd name="connsiteX1645" fmla="*/ 1023359 w 1244338"/>
              <a:gd name="connsiteY1645" fmla="*/ 174561 h 1338515"/>
              <a:gd name="connsiteX1646" fmla="*/ 1076699 w 1244338"/>
              <a:gd name="connsiteY1646" fmla="*/ 232663 h 1338515"/>
              <a:gd name="connsiteX1647" fmla="*/ 1083366 w 1244338"/>
              <a:gd name="connsiteY1647" fmla="*/ 235521 h 1338515"/>
              <a:gd name="connsiteX1648" fmla="*/ 1077651 w 1244338"/>
              <a:gd name="connsiteY1648" fmla="*/ 229806 h 1338515"/>
              <a:gd name="connsiteX1649" fmla="*/ 1076699 w 1244338"/>
              <a:gd name="connsiteY1649" fmla="*/ 232663 h 1338515"/>
              <a:gd name="connsiteX1650" fmla="*/ 1008119 w 1244338"/>
              <a:gd name="connsiteY1650" fmla="*/ 238378 h 1338515"/>
              <a:gd name="connsiteX1651" fmla="*/ 1009071 w 1244338"/>
              <a:gd name="connsiteY1651" fmla="*/ 245046 h 1338515"/>
              <a:gd name="connsiteX1652" fmla="*/ 1013834 w 1244338"/>
              <a:gd name="connsiteY1652" fmla="*/ 247903 h 1338515"/>
              <a:gd name="connsiteX1653" fmla="*/ 1013834 w 1244338"/>
              <a:gd name="connsiteY1653" fmla="*/ 251713 h 1338515"/>
              <a:gd name="connsiteX1654" fmla="*/ 1010024 w 1244338"/>
              <a:gd name="connsiteY1654" fmla="*/ 238378 h 1338515"/>
              <a:gd name="connsiteX1655" fmla="*/ 1008119 w 1244338"/>
              <a:gd name="connsiteY1655" fmla="*/ 238378 h 1338515"/>
              <a:gd name="connsiteX1656" fmla="*/ 1177664 w 1244338"/>
              <a:gd name="connsiteY1656" fmla="*/ 404113 h 1338515"/>
              <a:gd name="connsiteX1657" fmla="*/ 1183379 w 1244338"/>
              <a:gd name="connsiteY1657" fmla="*/ 401256 h 1338515"/>
              <a:gd name="connsiteX1658" fmla="*/ 1175759 w 1244338"/>
              <a:gd name="connsiteY1658" fmla="*/ 396493 h 1338515"/>
              <a:gd name="connsiteX1659" fmla="*/ 1177664 w 1244338"/>
              <a:gd name="connsiteY1659" fmla="*/ 404113 h 1338515"/>
              <a:gd name="connsiteX1660" fmla="*/ 1179569 w 1244338"/>
              <a:gd name="connsiteY1660" fmla="*/ 431736 h 1338515"/>
              <a:gd name="connsiteX1661" fmla="*/ 1175759 w 1244338"/>
              <a:gd name="connsiteY1661" fmla="*/ 431736 h 1338515"/>
              <a:gd name="connsiteX1662" fmla="*/ 1175759 w 1244338"/>
              <a:gd name="connsiteY1662" fmla="*/ 440308 h 1338515"/>
              <a:gd name="connsiteX1663" fmla="*/ 1179569 w 1244338"/>
              <a:gd name="connsiteY1663" fmla="*/ 442213 h 1338515"/>
              <a:gd name="connsiteX1664" fmla="*/ 1179569 w 1244338"/>
              <a:gd name="connsiteY1664" fmla="*/ 431736 h 1338515"/>
              <a:gd name="connsiteX1665" fmla="*/ 1135754 w 1244338"/>
              <a:gd name="connsiteY1665" fmla="*/ 990853 h 1338515"/>
              <a:gd name="connsiteX1666" fmla="*/ 1141469 w 1244338"/>
              <a:gd name="connsiteY1666" fmla="*/ 988948 h 1338515"/>
              <a:gd name="connsiteX1667" fmla="*/ 1135754 w 1244338"/>
              <a:gd name="connsiteY1667" fmla="*/ 990853 h 1338515"/>
              <a:gd name="connsiteX1668" fmla="*/ 1084319 w 1244338"/>
              <a:gd name="connsiteY1668" fmla="*/ 1064196 h 1338515"/>
              <a:gd name="connsiteX1669" fmla="*/ 1075746 w 1244338"/>
              <a:gd name="connsiteY1669" fmla="*/ 1075626 h 1338515"/>
              <a:gd name="connsiteX1670" fmla="*/ 1083366 w 1244338"/>
              <a:gd name="connsiteY1670" fmla="*/ 1073721 h 1338515"/>
              <a:gd name="connsiteX1671" fmla="*/ 1092891 w 1244338"/>
              <a:gd name="connsiteY1671" fmla="*/ 1063243 h 1338515"/>
              <a:gd name="connsiteX1672" fmla="*/ 1084319 w 1244338"/>
              <a:gd name="connsiteY1672" fmla="*/ 1064196 h 1338515"/>
              <a:gd name="connsiteX1673" fmla="*/ 1139564 w 1244338"/>
              <a:gd name="connsiteY1673" fmla="*/ 1127061 h 1338515"/>
              <a:gd name="connsiteX1674" fmla="*/ 1138611 w 1244338"/>
              <a:gd name="connsiteY1674" fmla="*/ 1135633 h 1338515"/>
              <a:gd name="connsiteX1675" fmla="*/ 1144326 w 1244338"/>
              <a:gd name="connsiteY1675" fmla="*/ 1120393 h 1338515"/>
              <a:gd name="connsiteX1676" fmla="*/ 1139564 w 1244338"/>
              <a:gd name="connsiteY1676" fmla="*/ 1127061 h 1338515"/>
              <a:gd name="connsiteX1677" fmla="*/ 940491 w 1244338"/>
              <a:gd name="connsiteY1677" fmla="*/ 1204214 h 1338515"/>
              <a:gd name="connsiteX1678" fmla="*/ 936681 w 1244338"/>
              <a:gd name="connsiteY1678" fmla="*/ 1207071 h 1338515"/>
              <a:gd name="connsiteX1679" fmla="*/ 932871 w 1244338"/>
              <a:gd name="connsiteY1679" fmla="*/ 1212786 h 1338515"/>
              <a:gd name="connsiteX1680" fmla="*/ 943349 w 1244338"/>
              <a:gd name="connsiteY1680" fmla="*/ 1205166 h 1338515"/>
              <a:gd name="connsiteX1681" fmla="*/ 940491 w 1244338"/>
              <a:gd name="connsiteY1681" fmla="*/ 1204214 h 1338515"/>
              <a:gd name="connsiteX1682" fmla="*/ 757611 w 1244338"/>
              <a:gd name="connsiteY1682" fmla="*/ 1279461 h 1338515"/>
              <a:gd name="connsiteX1683" fmla="*/ 764279 w 1244338"/>
              <a:gd name="connsiteY1683" fmla="*/ 1280414 h 1338515"/>
              <a:gd name="connsiteX1684" fmla="*/ 749039 w 1244338"/>
              <a:gd name="connsiteY1684" fmla="*/ 1284223 h 1338515"/>
              <a:gd name="connsiteX1685" fmla="*/ 760469 w 1244338"/>
              <a:gd name="connsiteY1685" fmla="*/ 1283271 h 1338515"/>
              <a:gd name="connsiteX1686" fmla="*/ 771899 w 1244338"/>
              <a:gd name="connsiteY1686" fmla="*/ 1275651 h 1338515"/>
              <a:gd name="connsiteX1687" fmla="*/ 757611 w 1244338"/>
              <a:gd name="connsiteY1687" fmla="*/ 1279461 h 1338515"/>
              <a:gd name="connsiteX1688" fmla="*/ 720464 w 1244338"/>
              <a:gd name="connsiteY1688" fmla="*/ 1281366 h 1338515"/>
              <a:gd name="connsiteX1689" fmla="*/ 721416 w 1244338"/>
              <a:gd name="connsiteY1689" fmla="*/ 1290891 h 1338515"/>
              <a:gd name="connsiteX1690" fmla="*/ 724274 w 1244338"/>
              <a:gd name="connsiteY1690" fmla="*/ 1288033 h 1338515"/>
              <a:gd name="connsiteX1691" fmla="*/ 729036 w 1244338"/>
              <a:gd name="connsiteY1691" fmla="*/ 1281366 h 1338515"/>
              <a:gd name="connsiteX1692" fmla="*/ 720464 w 1244338"/>
              <a:gd name="connsiteY1692" fmla="*/ 1281366 h 1338515"/>
              <a:gd name="connsiteX1693" fmla="*/ 692841 w 1244338"/>
              <a:gd name="connsiteY1693" fmla="*/ 1288986 h 1338515"/>
              <a:gd name="connsiteX1694" fmla="*/ 695699 w 1244338"/>
              <a:gd name="connsiteY1694" fmla="*/ 1294701 h 1338515"/>
              <a:gd name="connsiteX1695" fmla="*/ 689031 w 1244338"/>
              <a:gd name="connsiteY1695" fmla="*/ 1295653 h 1338515"/>
              <a:gd name="connsiteX1696" fmla="*/ 688079 w 1244338"/>
              <a:gd name="connsiteY1696" fmla="*/ 1291843 h 1338515"/>
              <a:gd name="connsiteX1697" fmla="*/ 677601 w 1244338"/>
              <a:gd name="connsiteY1697" fmla="*/ 1298511 h 1338515"/>
              <a:gd name="connsiteX1698" fmla="*/ 669981 w 1244338"/>
              <a:gd name="connsiteY1698" fmla="*/ 1300416 h 1338515"/>
              <a:gd name="connsiteX1699" fmla="*/ 695699 w 1244338"/>
              <a:gd name="connsiteY1699" fmla="*/ 1296606 h 1338515"/>
              <a:gd name="connsiteX1700" fmla="*/ 698556 w 1244338"/>
              <a:gd name="connsiteY1700" fmla="*/ 1294701 h 1338515"/>
              <a:gd name="connsiteX1701" fmla="*/ 692841 w 1244338"/>
              <a:gd name="connsiteY1701" fmla="*/ 1288986 h 1338515"/>
              <a:gd name="connsiteX1702" fmla="*/ 625214 w 1244338"/>
              <a:gd name="connsiteY1702" fmla="*/ 1334706 h 1338515"/>
              <a:gd name="connsiteX1703" fmla="*/ 633786 w 1244338"/>
              <a:gd name="connsiteY1703" fmla="*/ 1338516 h 1338515"/>
              <a:gd name="connsiteX1704" fmla="*/ 625214 w 1244338"/>
              <a:gd name="connsiteY1704" fmla="*/ 1334706 h 1338515"/>
              <a:gd name="connsiteX1705" fmla="*/ 559491 w 1244338"/>
              <a:gd name="connsiteY1705" fmla="*/ 1291843 h 1338515"/>
              <a:gd name="connsiteX1706" fmla="*/ 564254 w 1244338"/>
              <a:gd name="connsiteY1706" fmla="*/ 1293748 h 1338515"/>
              <a:gd name="connsiteX1707" fmla="*/ 559491 w 1244338"/>
              <a:gd name="connsiteY1707" fmla="*/ 1291843 h 1338515"/>
              <a:gd name="connsiteX1708" fmla="*/ 549966 w 1244338"/>
              <a:gd name="connsiteY1708" fmla="*/ 1295653 h 1338515"/>
              <a:gd name="connsiteX1709" fmla="*/ 562349 w 1244338"/>
              <a:gd name="connsiteY1709" fmla="*/ 1298511 h 1338515"/>
              <a:gd name="connsiteX1710" fmla="*/ 559491 w 1244338"/>
              <a:gd name="connsiteY1710" fmla="*/ 1293748 h 1338515"/>
              <a:gd name="connsiteX1711" fmla="*/ 540441 w 1244338"/>
              <a:gd name="connsiteY1711" fmla="*/ 1294701 h 1338515"/>
              <a:gd name="connsiteX1712" fmla="*/ 538536 w 1244338"/>
              <a:gd name="connsiteY1712" fmla="*/ 1298511 h 1338515"/>
              <a:gd name="connsiteX1713" fmla="*/ 548061 w 1244338"/>
              <a:gd name="connsiteY1713" fmla="*/ 1298511 h 1338515"/>
              <a:gd name="connsiteX1714" fmla="*/ 549966 w 1244338"/>
              <a:gd name="connsiteY1714" fmla="*/ 1295653 h 1338515"/>
              <a:gd name="connsiteX1715" fmla="*/ 528059 w 1244338"/>
              <a:gd name="connsiteY1715" fmla="*/ 1288033 h 1338515"/>
              <a:gd name="connsiteX1716" fmla="*/ 523296 w 1244338"/>
              <a:gd name="connsiteY1716" fmla="*/ 1290891 h 1338515"/>
              <a:gd name="connsiteX1717" fmla="*/ 515676 w 1244338"/>
              <a:gd name="connsiteY1717" fmla="*/ 1288033 h 1338515"/>
              <a:gd name="connsiteX1718" fmla="*/ 510914 w 1244338"/>
              <a:gd name="connsiteY1718" fmla="*/ 1289939 h 1338515"/>
              <a:gd name="connsiteX1719" fmla="*/ 445191 w 1244338"/>
              <a:gd name="connsiteY1719" fmla="*/ 1277556 h 1338515"/>
              <a:gd name="connsiteX1720" fmla="*/ 416616 w 1244338"/>
              <a:gd name="connsiteY1720" fmla="*/ 1269936 h 1338515"/>
              <a:gd name="connsiteX1721" fmla="*/ 401376 w 1244338"/>
              <a:gd name="connsiteY1721" fmla="*/ 1266126 h 1338515"/>
              <a:gd name="connsiteX1722" fmla="*/ 385184 w 1244338"/>
              <a:gd name="connsiteY1722" fmla="*/ 1260411 h 1338515"/>
              <a:gd name="connsiteX1723" fmla="*/ 377564 w 1244338"/>
              <a:gd name="connsiteY1723" fmla="*/ 1259458 h 1338515"/>
              <a:gd name="connsiteX1724" fmla="*/ 389946 w 1244338"/>
              <a:gd name="connsiteY1724" fmla="*/ 1268983 h 1338515"/>
              <a:gd name="connsiteX1725" fmla="*/ 386136 w 1244338"/>
              <a:gd name="connsiteY1725" fmla="*/ 1264221 h 1338515"/>
              <a:gd name="connsiteX1726" fmla="*/ 390899 w 1244338"/>
              <a:gd name="connsiteY1726" fmla="*/ 1265173 h 1338515"/>
              <a:gd name="connsiteX1727" fmla="*/ 392804 w 1244338"/>
              <a:gd name="connsiteY1727" fmla="*/ 1270889 h 1338515"/>
              <a:gd name="connsiteX1728" fmla="*/ 429951 w 1244338"/>
              <a:gd name="connsiteY1728" fmla="*/ 1278508 h 1338515"/>
              <a:gd name="connsiteX1729" fmla="*/ 451859 w 1244338"/>
              <a:gd name="connsiteY1729" fmla="*/ 1283271 h 1338515"/>
              <a:gd name="connsiteX1730" fmla="*/ 463289 w 1244338"/>
              <a:gd name="connsiteY1730" fmla="*/ 1286128 h 1338515"/>
              <a:gd name="connsiteX1731" fmla="*/ 475671 w 1244338"/>
              <a:gd name="connsiteY1731" fmla="*/ 1288986 h 1338515"/>
              <a:gd name="connsiteX1732" fmla="*/ 479481 w 1244338"/>
              <a:gd name="connsiteY1732" fmla="*/ 1287081 h 1338515"/>
              <a:gd name="connsiteX1733" fmla="*/ 489959 w 1244338"/>
              <a:gd name="connsiteY1733" fmla="*/ 1289939 h 1338515"/>
              <a:gd name="connsiteX1734" fmla="*/ 492816 w 1244338"/>
              <a:gd name="connsiteY1734" fmla="*/ 1294701 h 1338515"/>
              <a:gd name="connsiteX1735" fmla="*/ 494721 w 1244338"/>
              <a:gd name="connsiteY1735" fmla="*/ 1292796 h 1338515"/>
              <a:gd name="connsiteX1736" fmla="*/ 523296 w 1244338"/>
              <a:gd name="connsiteY1736" fmla="*/ 1293748 h 1338515"/>
              <a:gd name="connsiteX1737" fmla="*/ 543299 w 1244338"/>
              <a:gd name="connsiteY1737" fmla="*/ 1289939 h 1338515"/>
              <a:gd name="connsiteX1738" fmla="*/ 528059 w 1244338"/>
              <a:gd name="connsiteY1738" fmla="*/ 1288033 h 1338515"/>
              <a:gd name="connsiteX1739" fmla="*/ 328986 w 1244338"/>
              <a:gd name="connsiteY1739" fmla="*/ 1155636 h 1338515"/>
              <a:gd name="connsiteX1740" fmla="*/ 334701 w 1244338"/>
              <a:gd name="connsiteY1740" fmla="*/ 1160398 h 1338515"/>
              <a:gd name="connsiteX1741" fmla="*/ 344226 w 1244338"/>
              <a:gd name="connsiteY1741" fmla="*/ 1164208 h 1338515"/>
              <a:gd name="connsiteX1742" fmla="*/ 354704 w 1244338"/>
              <a:gd name="connsiteY1742" fmla="*/ 1175639 h 1338515"/>
              <a:gd name="connsiteX1743" fmla="*/ 351846 w 1244338"/>
              <a:gd name="connsiteY1743" fmla="*/ 1178496 h 1338515"/>
              <a:gd name="connsiteX1744" fmla="*/ 362324 w 1244338"/>
              <a:gd name="connsiteY1744" fmla="*/ 1178496 h 1338515"/>
              <a:gd name="connsiteX1745" fmla="*/ 366134 w 1244338"/>
              <a:gd name="connsiteY1745" fmla="*/ 1183258 h 1338515"/>
              <a:gd name="connsiteX1746" fmla="*/ 382326 w 1244338"/>
              <a:gd name="connsiteY1746" fmla="*/ 1186116 h 1338515"/>
              <a:gd name="connsiteX1747" fmla="*/ 381374 w 1244338"/>
              <a:gd name="connsiteY1747" fmla="*/ 1187068 h 1338515"/>
              <a:gd name="connsiteX1748" fmla="*/ 382326 w 1244338"/>
              <a:gd name="connsiteY1748" fmla="*/ 1189926 h 1338515"/>
              <a:gd name="connsiteX1749" fmla="*/ 384231 w 1244338"/>
              <a:gd name="connsiteY1749" fmla="*/ 1188021 h 1338515"/>
              <a:gd name="connsiteX1750" fmla="*/ 384231 w 1244338"/>
              <a:gd name="connsiteY1750" fmla="*/ 1186116 h 1338515"/>
              <a:gd name="connsiteX1751" fmla="*/ 395661 w 1244338"/>
              <a:gd name="connsiteY1751" fmla="*/ 1194689 h 1338515"/>
              <a:gd name="connsiteX1752" fmla="*/ 407091 w 1244338"/>
              <a:gd name="connsiteY1752" fmla="*/ 1198498 h 1338515"/>
              <a:gd name="connsiteX1753" fmla="*/ 407091 w 1244338"/>
              <a:gd name="connsiteY1753" fmla="*/ 1198498 h 1338515"/>
              <a:gd name="connsiteX1754" fmla="*/ 406139 w 1244338"/>
              <a:gd name="connsiteY1754" fmla="*/ 1199451 h 1338515"/>
              <a:gd name="connsiteX1755" fmla="*/ 407091 w 1244338"/>
              <a:gd name="connsiteY1755" fmla="*/ 1201356 h 1338515"/>
              <a:gd name="connsiteX1756" fmla="*/ 417569 w 1244338"/>
              <a:gd name="connsiteY1756" fmla="*/ 1204214 h 1338515"/>
              <a:gd name="connsiteX1757" fmla="*/ 427094 w 1244338"/>
              <a:gd name="connsiteY1757" fmla="*/ 1204214 h 1338515"/>
              <a:gd name="connsiteX1758" fmla="*/ 430904 w 1244338"/>
              <a:gd name="connsiteY1758" fmla="*/ 1202308 h 1338515"/>
              <a:gd name="connsiteX1759" fmla="*/ 431856 w 1244338"/>
              <a:gd name="connsiteY1759" fmla="*/ 1202308 h 1338515"/>
              <a:gd name="connsiteX1760" fmla="*/ 430904 w 1244338"/>
              <a:gd name="connsiteY1760" fmla="*/ 1202308 h 1338515"/>
              <a:gd name="connsiteX1761" fmla="*/ 430904 w 1244338"/>
              <a:gd name="connsiteY1761" fmla="*/ 1200403 h 1338515"/>
              <a:gd name="connsiteX1762" fmla="*/ 436619 w 1244338"/>
              <a:gd name="connsiteY1762" fmla="*/ 1200403 h 1338515"/>
              <a:gd name="connsiteX1763" fmla="*/ 430904 w 1244338"/>
              <a:gd name="connsiteY1763" fmla="*/ 1199451 h 1338515"/>
              <a:gd name="connsiteX1764" fmla="*/ 428999 w 1244338"/>
              <a:gd name="connsiteY1764" fmla="*/ 1195641 h 1338515"/>
              <a:gd name="connsiteX1765" fmla="*/ 425189 w 1244338"/>
              <a:gd name="connsiteY1765" fmla="*/ 1197546 h 1338515"/>
              <a:gd name="connsiteX1766" fmla="*/ 421379 w 1244338"/>
              <a:gd name="connsiteY1766" fmla="*/ 1196593 h 1338515"/>
              <a:gd name="connsiteX1767" fmla="*/ 405186 w 1244338"/>
              <a:gd name="connsiteY1767" fmla="*/ 1190878 h 1338515"/>
              <a:gd name="connsiteX1768" fmla="*/ 376611 w 1244338"/>
              <a:gd name="connsiteY1768" fmla="*/ 1180401 h 1338515"/>
              <a:gd name="connsiteX1769" fmla="*/ 380421 w 1244338"/>
              <a:gd name="connsiteY1769" fmla="*/ 1179448 h 1338515"/>
              <a:gd name="connsiteX1770" fmla="*/ 388041 w 1244338"/>
              <a:gd name="connsiteY1770" fmla="*/ 1182306 h 1338515"/>
              <a:gd name="connsiteX1771" fmla="*/ 379469 w 1244338"/>
              <a:gd name="connsiteY1771" fmla="*/ 1177543 h 1338515"/>
              <a:gd name="connsiteX1772" fmla="*/ 369944 w 1244338"/>
              <a:gd name="connsiteY1772" fmla="*/ 1176591 h 1338515"/>
              <a:gd name="connsiteX1773" fmla="*/ 360419 w 1244338"/>
              <a:gd name="connsiteY1773" fmla="*/ 1173733 h 1338515"/>
              <a:gd name="connsiteX1774" fmla="*/ 362324 w 1244338"/>
              <a:gd name="connsiteY1774" fmla="*/ 1169923 h 1338515"/>
              <a:gd name="connsiteX1775" fmla="*/ 347084 w 1244338"/>
              <a:gd name="connsiteY1775" fmla="*/ 1160398 h 1338515"/>
              <a:gd name="connsiteX1776" fmla="*/ 350894 w 1244338"/>
              <a:gd name="connsiteY1776" fmla="*/ 1159446 h 1338515"/>
              <a:gd name="connsiteX1777" fmla="*/ 328986 w 1244338"/>
              <a:gd name="connsiteY1777" fmla="*/ 1155636 h 1338515"/>
              <a:gd name="connsiteX1778" fmla="*/ 364229 w 1244338"/>
              <a:gd name="connsiteY1778" fmla="*/ 1219453 h 1338515"/>
              <a:gd name="connsiteX1779" fmla="*/ 386136 w 1244338"/>
              <a:gd name="connsiteY1779" fmla="*/ 1226121 h 1338515"/>
              <a:gd name="connsiteX1780" fmla="*/ 385184 w 1244338"/>
              <a:gd name="connsiteY1780" fmla="*/ 1223264 h 1338515"/>
              <a:gd name="connsiteX1781" fmla="*/ 389946 w 1244338"/>
              <a:gd name="connsiteY1781" fmla="*/ 1223264 h 1338515"/>
              <a:gd name="connsiteX1782" fmla="*/ 368039 w 1244338"/>
              <a:gd name="connsiteY1782" fmla="*/ 1217548 h 1338515"/>
              <a:gd name="connsiteX1783" fmla="*/ 364229 w 1244338"/>
              <a:gd name="connsiteY1783" fmla="*/ 1219453 h 1338515"/>
              <a:gd name="connsiteX1784" fmla="*/ 350894 w 1244338"/>
              <a:gd name="connsiteY1784" fmla="*/ 1209928 h 1338515"/>
              <a:gd name="connsiteX1785" fmla="*/ 346131 w 1244338"/>
              <a:gd name="connsiteY1785" fmla="*/ 1207071 h 1338515"/>
              <a:gd name="connsiteX1786" fmla="*/ 348989 w 1244338"/>
              <a:gd name="connsiteY1786" fmla="*/ 1211833 h 1338515"/>
              <a:gd name="connsiteX1787" fmla="*/ 350894 w 1244338"/>
              <a:gd name="connsiteY1787" fmla="*/ 1209928 h 1338515"/>
              <a:gd name="connsiteX1788" fmla="*/ 318509 w 1244338"/>
              <a:gd name="connsiteY1788" fmla="*/ 1214691 h 1338515"/>
              <a:gd name="connsiteX1789" fmla="*/ 331844 w 1244338"/>
              <a:gd name="connsiteY1789" fmla="*/ 1227073 h 1338515"/>
              <a:gd name="connsiteX1790" fmla="*/ 332796 w 1244338"/>
              <a:gd name="connsiteY1790" fmla="*/ 1225168 h 1338515"/>
              <a:gd name="connsiteX1791" fmla="*/ 334701 w 1244338"/>
              <a:gd name="connsiteY1791" fmla="*/ 1225168 h 1338515"/>
              <a:gd name="connsiteX1792" fmla="*/ 321366 w 1244338"/>
              <a:gd name="connsiteY1792" fmla="*/ 1217548 h 1338515"/>
              <a:gd name="connsiteX1793" fmla="*/ 318509 w 1244338"/>
              <a:gd name="connsiteY1793" fmla="*/ 1214691 h 1338515"/>
              <a:gd name="connsiteX1794" fmla="*/ 271836 w 1244338"/>
              <a:gd name="connsiteY1794" fmla="*/ 1250886 h 1338515"/>
              <a:gd name="connsiteX1795" fmla="*/ 274694 w 1244338"/>
              <a:gd name="connsiteY1795" fmla="*/ 1248028 h 1338515"/>
              <a:gd name="connsiteX1796" fmla="*/ 266121 w 1244338"/>
              <a:gd name="connsiteY1796" fmla="*/ 1247076 h 1338515"/>
              <a:gd name="connsiteX1797" fmla="*/ 269931 w 1244338"/>
              <a:gd name="connsiteY1797" fmla="*/ 1250886 h 1338515"/>
              <a:gd name="connsiteX1798" fmla="*/ 259454 w 1244338"/>
              <a:gd name="connsiteY1798" fmla="*/ 1245171 h 1338515"/>
              <a:gd name="connsiteX1799" fmla="*/ 259454 w 1244338"/>
              <a:gd name="connsiteY1799" fmla="*/ 1248981 h 1338515"/>
              <a:gd name="connsiteX1800" fmla="*/ 247071 w 1244338"/>
              <a:gd name="connsiteY1800" fmla="*/ 1244218 h 1338515"/>
              <a:gd name="connsiteX1801" fmla="*/ 254691 w 1244338"/>
              <a:gd name="connsiteY1801" fmla="*/ 1250886 h 1338515"/>
              <a:gd name="connsiteX1802" fmla="*/ 273741 w 1244338"/>
              <a:gd name="connsiteY1802" fmla="*/ 1257553 h 1338515"/>
              <a:gd name="connsiteX1803" fmla="*/ 277551 w 1244338"/>
              <a:gd name="connsiteY1803" fmla="*/ 1256601 h 1338515"/>
              <a:gd name="connsiteX1804" fmla="*/ 271836 w 1244338"/>
              <a:gd name="connsiteY1804" fmla="*/ 1250886 h 1338515"/>
              <a:gd name="connsiteX1805" fmla="*/ 310889 w 1244338"/>
              <a:gd name="connsiteY1805" fmla="*/ 1100391 h 1338515"/>
              <a:gd name="connsiteX1806" fmla="*/ 316604 w 1244338"/>
              <a:gd name="connsiteY1806" fmla="*/ 1103248 h 1338515"/>
              <a:gd name="connsiteX1807" fmla="*/ 313746 w 1244338"/>
              <a:gd name="connsiteY1807" fmla="*/ 1097533 h 1338515"/>
              <a:gd name="connsiteX1808" fmla="*/ 310889 w 1244338"/>
              <a:gd name="connsiteY1808" fmla="*/ 1100391 h 1338515"/>
              <a:gd name="connsiteX1809" fmla="*/ 978591 w 1244338"/>
              <a:gd name="connsiteY1809" fmla="*/ 127888 h 1338515"/>
              <a:gd name="connsiteX1810" fmla="*/ 990974 w 1244338"/>
              <a:gd name="connsiteY1810" fmla="*/ 132651 h 1338515"/>
              <a:gd name="connsiteX1811" fmla="*/ 996689 w 1244338"/>
              <a:gd name="connsiteY1811" fmla="*/ 141223 h 1338515"/>
              <a:gd name="connsiteX1812" fmla="*/ 1007166 w 1244338"/>
              <a:gd name="connsiteY1812" fmla="*/ 147891 h 1338515"/>
              <a:gd name="connsiteX1813" fmla="*/ 1019549 w 1244338"/>
              <a:gd name="connsiteY1813" fmla="*/ 158368 h 1338515"/>
              <a:gd name="connsiteX1814" fmla="*/ 1011929 w 1244338"/>
              <a:gd name="connsiteY1814" fmla="*/ 146938 h 1338515"/>
              <a:gd name="connsiteX1815" fmla="*/ 998594 w 1244338"/>
              <a:gd name="connsiteY1815" fmla="*/ 140271 h 1338515"/>
              <a:gd name="connsiteX1816" fmla="*/ 996689 w 1244338"/>
              <a:gd name="connsiteY1816" fmla="*/ 137413 h 1338515"/>
              <a:gd name="connsiteX1817" fmla="*/ 996689 w 1244338"/>
              <a:gd name="connsiteY1817" fmla="*/ 132651 h 1338515"/>
              <a:gd name="connsiteX1818" fmla="*/ 982401 w 1244338"/>
              <a:gd name="connsiteY1818" fmla="*/ 127888 h 1338515"/>
              <a:gd name="connsiteX1819" fmla="*/ 980496 w 1244338"/>
              <a:gd name="connsiteY1819" fmla="*/ 122173 h 1338515"/>
              <a:gd name="connsiteX1820" fmla="*/ 977639 w 1244338"/>
              <a:gd name="connsiteY1820" fmla="*/ 123126 h 1338515"/>
              <a:gd name="connsiteX1821" fmla="*/ 978591 w 1244338"/>
              <a:gd name="connsiteY1821" fmla="*/ 127888 h 1338515"/>
              <a:gd name="connsiteX1822" fmla="*/ 394709 w 1244338"/>
              <a:gd name="connsiteY1822" fmla="*/ 1277556 h 1338515"/>
              <a:gd name="connsiteX1823" fmla="*/ 384231 w 1244338"/>
              <a:gd name="connsiteY1823" fmla="*/ 1270889 h 1338515"/>
              <a:gd name="connsiteX1824" fmla="*/ 358514 w 1244338"/>
              <a:gd name="connsiteY1824" fmla="*/ 1263268 h 1338515"/>
              <a:gd name="connsiteX1825" fmla="*/ 342321 w 1244338"/>
              <a:gd name="connsiteY1825" fmla="*/ 1268983 h 1338515"/>
              <a:gd name="connsiteX1826" fmla="*/ 333749 w 1244338"/>
              <a:gd name="connsiteY1826" fmla="*/ 1259458 h 1338515"/>
              <a:gd name="connsiteX1827" fmla="*/ 328034 w 1244338"/>
              <a:gd name="connsiteY1827" fmla="*/ 1261364 h 1338515"/>
              <a:gd name="connsiteX1828" fmla="*/ 324224 w 1244338"/>
              <a:gd name="connsiteY1828" fmla="*/ 1257553 h 1338515"/>
              <a:gd name="connsiteX1829" fmla="*/ 308031 w 1244338"/>
              <a:gd name="connsiteY1829" fmla="*/ 1253743 h 1338515"/>
              <a:gd name="connsiteX1830" fmla="*/ 306126 w 1244338"/>
              <a:gd name="connsiteY1830" fmla="*/ 1258506 h 1338515"/>
              <a:gd name="connsiteX1831" fmla="*/ 331844 w 1244338"/>
              <a:gd name="connsiteY1831" fmla="*/ 1274698 h 1338515"/>
              <a:gd name="connsiteX1832" fmla="*/ 383279 w 1244338"/>
              <a:gd name="connsiteY1832" fmla="*/ 1298511 h 1338515"/>
              <a:gd name="connsiteX1833" fmla="*/ 402329 w 1244338"/>
              <a:gd name="connsiteY1833" fmla="*/ 1285176 h 1338515"/>
              <a:gd name="connsiteX1834" fmla="*/ 394709 w 1244338"/>
              <a:gd name="connsiteY1834" fmla="*/ 1277556 h 1338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</a:cxnLst>
            <a:rect l="l" t="t" r="r" b="b"/>
            <a:pathLst>
              <a:path w="1244338" h="1338515">
                <a:moveTo>
                  <a:pt x="104196" y="903223"/>
                </a:moveTo>
                <a:cubicBezTo>
                  <a:pt x="105149" y="904176"/>
                  <a:pt x="105149" y="906081"/>
                  <a:pt x="104196" y="907033"/>
                </a:cubicBezTo>
                <a:cubicBezTo>
                  <a:pt x="99434" y="911796"/>
                  <a:pt x="95624" y="915606"/>
                  <a:pt x="90861" y="919416"/>
                </a:cubicBezTo>
                <a:cubicBezTo>
                  <a:pt x="89909" y="919416"/>
                  <a:pt x="88004" y="919416"/>
                  <a:pt x="88004" y="918463"/>
                </a:cubicBezTo>
                <a:cubicBezTo>
                  <a:pt x="86099" y="912748"/>
                  <a:pt x="80384" y="907986"/>
                  <a:pt x="82289" y="903223"/>
                </a:cubicBezTo>
                <a:cubicBezTo>
                  <a:pt x="82289" y="899413"/>
                  <a:pt x="82289" y="897508"/>
                  <a:pt x="83241" y="895603"/>
                </a:cubicBezTo>
                <a:cubicBezTo>
                  <a:pt x="83241" y="894651"/>
                  <a:pt x="85146" y="893698"/>
                  <a:pt x="86099" y="893698"/>
                </a:cubicBezTo>
                <a:cubicBezTo>
                  <a:pt x="94671" y="891793"/>
                  <a:pt x="100386" y="897508"/>
                  <a:pt x="104196" y="903223"/>
                </a:cubicBezTo>
                <a:close/>
                <a:moveTo>
                  <a:pt x="66096" y="911796"/>
                </a:moveTo>
                <a:cubicBezTo>
                  <a:pt x="65144" y="907986"/>
                  <a:pt x="61334" y="904176"/>
                  <a:pt x="56571" y="905128"/>
                </a:cubicBezTo>
                <a:cubicBezTo>
                  <a:pt x="55619" y="905128"/>
                  <a:pt x="53714" y="906081"/>
                  <a:pt x="53714" y="906081"/>
                </a:cubicBezTo>
                <a:cubicBezTo>
                  <a:pt x="53714" y="906081"/>
                  <a:pt x="53714" y="907986"/>
                  <a:pt x="54666" y="908938"/>
                </a:cubicBezTo>
                <a:cubicBezTo>
                  <a:pt x="58476" y="912748"/>
                  <a:pt x="61334" y="916558"/>
                  <a:pt x="60381" y="922273"/>
                </a:cubicBezTo>
                <a:cubicBezTo>
                  <a:pt x="60381" y="924178"/>
                  <a:pt x="60381" y="927036"/>
                  <a:pt x="60381" y="929893"/>
                </a:cubicBezTo>
                <a:cubicBezTo>
                  <a:pt x="60381" y="930846"/>
                  <a:pt x="62286" y="931798"/>
                  <a:pt x="63239" y="931798"/>
                </a:cubicBezTo>
                <a:cubicBezTo>
                  <a:pt x="68001" y="931798"/>
                  <a:pt x="73716" y="926083"/>
                  <a:pt x="70859" y="922273"/>
                </a:cubicBezTo>
                <a:cubicBezTo>
                  <a:pt x="68001" y="918463"/>
                  <a:pt x="68001" y="915606"/>
                  <a:pt x="66096" y="911796"/>
                </a:cubicBezTo>
                <a:close/>
                <a:moveTo>
                  <a:pt x="129914" y="950848"/>
                </a:moveTo>
                <a:cubicBezTo>
                  <a:pt x="128961" y="949896"/>
                  <a:pt x="128009" y="947038"/>
                  <a:pt x="126104" y="948943"/>
                </a:cubicBezTo>
                <a:cubicBezTo>
                  <a:pt x="124199" y="949896"/>
                  <a:pt x="122294" y="952753"/>
                  <a:pt x="122294" y="952753"/>
                </a:cubicBezTo>
                <a:cubicBezTo>
                  <a:pt x="125151" y="957516"/>
                  <a:pt x="121341" y="960373"/>
                  <a:pt x="121341" y="964183"/>
                </a:cubicBezTo>
                <a:cubicBezTo>
                  <a:pt x="121341" y="965136"/>
                  <a:pt x="122294" y="965136"/>
                  <a:pt x="122294" y="966088"/>
                </a:cubicBezTo>
                <a:cubicBezTo>
                  <a:pt x="123246" y="965136"/>
                  <a:pt x="125151" y="964183"/>
                  <a:pt x="126104" y="963231"/>
                </a:cubicBezTo>
                <a:cubicBezTo>
                  <a:pt x="132771" y="959421"/>
                  <a:pt x="133724" y="956563"/>
                  <a:pt x="129914" y="950848"/>
                </a:cubicBezTo>
                <a:close/>
                <a:moveTo>
                  <a:pt x="47046" y="852741"/>
                </a:moveTo>
                <a:cubicBezTo>
                  <a:pt x="46094" y="852741"/>
                  <a:pt x="45141" y="853693"/>
                  <a:pt x="44189" y="854646"/>
                </a:cubicBezTo>
                <a:cubicBezTo>
                  <a:pt x="44189" y="856551"/>
                  <a:pt x="44189" y="858456"/>
                  <a:pt x="44189" y="860361"/>
                </a:cubicBezTo>
                <a:cubicBezTo>
                  <a:pt x="44189" y="860361"/>
                  <a:pt x="44189" y="860361"/>
                  <a:pt x="44189" y="860361"/>
                </a:cubicBezTo>
                <a:cubicBezTo>
                  <a:pt x="44189" y="863218"/>
                  <a:pt x="44189" y="865123"/>
                  <a:pt x="44189" y="867981"/>
                </a:cubicBezTo>
                <a:cubicBezTo>
                  <a:pt x="44189" y="869886"/>
                  <a:pt x="45141" y="869886"/>
                  <a:pt x="46094" y="869886"/>
                </a:cubicBezTo>
                <a:cubicBezTo>
                  <a:pt x="49904" y="867981"/>
                  <a:pt x="51809" y="865123"/>
                  <a:pt x="50856" y="860361"/>
                </a:cubicBezTo>
                <a:cubicBezTo>
                  <a:pt x="51809" y="857503"/>
                  <a:pt x="48951" y="853693"/>
                  <a:pt x="47046" y="852741"/>
                </a:cubicBezTo>
                <a:close/>
                <a:moveTo>
                  <a:pt x="356609" y="1109916"/>
                </a:moveTo>
                <a:cubicBezTo>
                  <a:pt x="356609" y="1109916"/>
                  <a:pt x="356609" y="1108963"/>
                  <a:pt x="356609" y="1108963"/>
                </a:cubicBezTo>
                <a:cubicBezTo>
                  <a:pt x="352799" y="1103248"/>
                  <a:pt x="346131" y="1102296"/>
                  <a:pt x="341369" y="1100391"/>
                </a:cubicBezTo>
                <a:cubicBezTo>
                  <a:pt x="340416" y="1102296"/>
                  <a:pt x="339464" y="1103248"/>
                  <a:pt x="339464" y="1104201"/>
                </a:cubicBezTo>
                <a:cubicBezTo>
                  <a:pt x="339464" y="1105153"/>
                  <a:pt x="340416" y="1107058"/>
                  <a:pt x="340416" y="1107058"/>
                </a:cubicBezTo>
                <a:cubicBezTo>
                  <a:pt x="342321" y="1107058"/>
                  <a:pt x="343274" y="1108011"/>
                  <a:pt x="345179" y="1108011"/>
                </a:cubicBezTo>
                <a:cubicBezTo>
                  <a:pt x="346131" y="1108963"/>
                  <a:pt x="347084" y="1109916"/>
                  <a:pt x="348036" y="1109916"/>
                </a:cubicBezTo>
                <a:cubicBezTo>
                  <a:pt x="348989" y="1108963"/>
                  <a:pt x="348036" y="1108963"/>
                  <a:pt x="348036" y="1108011"/>
                </a:cubicBezTo>
                <a:cubicBezTo>
                  <a:pt x="349941" y="1108963"/>
                  <a:pt x="352799" y="1109916"/>
                  <a:pt x="354704" y="1110868"/>
                </a:cubicBezTo>
                <a:cubicBezTo>
                  <a:pt x="353751" y="1111821"/>
                  <a:pt x="355656" y="1110868"/>
                  <a:pt x="356609" y="1109916"/>
                </a:cubicBezTo>
                <a:close/>
                <a:moveTo>
                  <a:pt x="75621" y="939418"/>
                </a:moveTo>
                <a:cubicBezTo>
                  <a:pt x="73716" y="938466"/>
                  <a:pt x="70859" y="940371"/>
                  <a:pt x="70859" y="943228"/>
                </a:cubicBezTo>
                <a:cubicBezTo>
                  <a:pt x="70859" y="947991"/>
                  <a:pt x="71811" y="949896"/>
                  <a:pt x="74669" y="950848"/>
                </a:cubicBezTo>
                <a:cubicBezTo>
                  <a:pt x="76574" y="950848"/>
                  <a:pt x="81336" y="947991"/>
                  <a:pt x="82289" y="946086"/>
                </a:cubicBezTo>
                <a:cubicBezTo>
                  <a:pt x="82289" y="944181"/>
                  <a:pt x="78479" y="940371"/>
                  <a:pt x="75621" y="939418"/>
                </a:cubicBezTo>
                <a:close/>
                <a:moveTo>
                  <a:pt x="111816" y="926083"/>
                </a:moveTo>
                <a:cubicBezTo>
                  <a:pt x="111816" y="926083"/>
                  <a:pt x="110864" y="925131"/>
                  <a:pt x="110864" y="925131"/>
                </a:cubicBezTo>
                <a:cubicBezTo>
                  <a:pt x="110864" y="925131"/>
                  <a:pt x="109911" y="926083"/>
                  <a:pt x="109911" y="926083"/>
                </a:cubicBezTo>
                <a:cubicBezTo>
                  <a:pt x="109911" y="930846"/>
                  <a:pt x="109911" y="935608"/>
                  <a:pt x="109911" y="940371"/>
                </a:cubicBezTo>
                <a:cubicBezTo>
                  <a:pt x="109911" y="941323"/>
                  <a:pt x="110864" y="941323"/>
                  <a:pt x="110864" y="942276"/>
                </a:cubicBezTo>
                <a:cubicBezTo>
                  <a:pt x="110864" y="942276"/>
                  <a:pt x="111816" y="941323"/>
                  <a:pt x="112769" y="941323"/>
                </a:cubicBezTo>
                <a:cubicBezTo>
                  <a:pt x="117531" y="937513"/>
                  <a:pt x="117531" y="936561"/>
                  <a:pt x="114674" y="930846"/>
                </a:cubicBezTo>
                <a:cubicBezTo>
                  <a:pt x="113721" y="929893"/>
                  <a:pt x="112769" y="927988"/>
                  <a:pt x="111816" y="926083"/>
                </a:cubicBezTo>
                <a:close/>
                <a:moveTo>
                  <a:pt x="89909" y="880363"/>
                </a:moveTo>
                <a:cubicBezTo>
                  <a:pt x="89909" y="879411"/>
                  <a:pt x="88956" y="879411"/>
                  <a:pt x="88956" y="879411"/>
                </a:cubicBezTo>
                <a:cubicBezTo>
                  <a:pt x="86099" y="879411"/>
                  <a:pt x="83241" y="884173"/>
                  <a:pt x="83241" y="887983"/>
                </a:cubicBezTo>
                <a:cubicBezTo>
                  <a:pt x="83241" y="888936"/>
                  <a:pt x="84194" y="888936"/>
                  <a:pt x="84194" y="889888"/>
                </a:cubicBezTo>
                <a:cubicBezTo>
                  <a:pt x="86099" y="888936"/>
                  <a:pt x="89909" y="884173"/>
                  <a:pt x="89909" y="880363"/>
                </a:cubicBezTo>
                <a:close/>
                <a:moveTo>
                  <a:pt x="90861" y="960373"/>
                </a:moveTo>
                <a:cubicBezTo>
                  <a:pt x="89909" y="962278"/>
                  <a:pt x="89909" y="963231"/>
                  <a:pt x="91814" y="965136"/>
                </a:cubicBezTo>
                <a:cubicBezTo>
                  <a:pt x="92766" y="965136"/>
                  <a:pt x="93719" y="964183"/>
                  <a:pt x="93719" y="964183"/>
                </a:cubicBezTo>
                <a:cubicBezTo>
                  <a:pt x="93719" y="962278"/>
                  <a:pt x="92766" y="961326"/>
                  <a:pt x="91814" y="959421"/>
                </a:cubicBezTo>
                <a:cubicBezTo>
                  <a:pt x="91814" y="960373"/>
                  <a:pt x="90861" y="960373"/>
                  <a:pt x="90861" y="960373"/>
                </a:cubicBezTo>
                <a:close/>
                <a:moveTo>
                  <a:pt x="395661" y="1198498"/>
                </a:moveTo>
                <a:cubicBezTo>
                  <a:pt x="396614" y="1198498"/>
                  <a:pt x="397566" y="1197546"/>
                  <a:pt x="398519" y="1197546"/>
                </a:cubicBezTo>
                <a:cubicBezTo>
                  <a:pt x="397566" y="1196593"/>
                  <a:pt x="396614" y="1195641"/>
                  <a:pt x="395661" y="1195641"/>
                </a:cubicBezTo>
                <a:cubicBezTo>
                  <a:pt x="395661" y="1195641"/>
                  <a:pt x="394709" y="1195641"/>
                  <a:pt x="394709" y="1195641"/>
                </a:cubicBezTo>
                <a:cubicBezTo>
                  <a:pt x="392804" y="1194689"/>
                  <a:pt x="390899" y="1193736"/>
                  <a:pt x="389946" y="1194689"/>
                </a:cubicBezTo>
                <a:cubicBezTo>
                  <a:pt x="390899" y="1195641"/>
                  <a:pt x="390899" y="1195641"/>
                  <a:pt x="390899" y="1196593"/>
                </a:cubicBezTo>
                <a:cubicBezTo>
                  <a:pt x="391851" y="1197546"/>
                  <a:pt x="393756" y="1197546"/>
                  <a:pt x="394709" y="1197546"/>
                </a:cubicBezTo>
                <a:cubicBezTo>
                  <a:pt x="394709" y="1198498"/>
                  <a:pt x="394709" y="1198498"/>
                  <a:pt x="395661" y="1198498"/>
                </a:cubicBezTo>
                <a:close/>
                <a:moveTo>
                  <a:pt x="179444" y="329818"/>
                </a:moveTo>
                <a:cubicBezTo>
                  <a:pt x="178491" y="329818"/>
                  <a:pt x="178491" y="331723"/>
                  <a:pt x="178491" y="332676"/>
                </a:cubicBezTo>
                <a:cubicBezTo>
                  <a:pt x="179444" y="332676"/>
                  <a:pt x="180396" y="332676"/>
                  <a:pt x="181349" y="331723"/>
                </a:cubicBezTo>
                <a:cubicBezTo>
                  <a:pt x="181349" y="329818"/>
                  <a:pt x="180396" y="328866"/>
                  <a:pt x="179444" y="329818"/>
                </a:cubicBezTo>
                <a:close/>
                <a:moveTo>
                  <a:pt x="178491" y="331723"/>
                </a:moveTo>
                <a:cubicBezTo>
                  <a:pt x="177539" y="331723"/>
                  <a:pt x="177539" y="331723"/>
                  <a:pt x="178491" y="331723"/>
                </a:cubicBezTo>
                <a:cubicBezTo>
                  <a:pt x="177539" y="331723"/>
                  <a:pt x="177539" y="332676"/>
                  <a:pt x="178491" y="331723"/>
                </a:cubicBezTo>
                <a:cubicBezTo>
                  <a:pt x="177539" y="332676"/>
                  <a:pt x="177539" y="332676"/>
                  <a:pt x="178491" y="331723"/>
                </a:cubicBezTo>
                <a:cubicBezTo>
                  <a:pt x="178491" y="331723"/>
                  <a:pt x="178491" y="331723"/>
                  <a:pt x="178491" y="331723"/>
                </a:cubicBezTo>
                <a:close/>
                <a:moveTo>
                  <a:pt x="175634" y="334581"/>
                </a:moveTo>
                <a:cubicBezTo>
                  <a:pt x="175634" y="335533"/>
                  <a:pt x="176586" y="335533"/>
                  <a:pt x="177539" y="335533"/>
                </a:cubicBezTo>
                <a:cubicBezTo>
                  <a:pt x="177539" y="334581"/>
                  <a:pt x="177539" y="333628"/>
                  <a:pt x="177539" y="331723"/>
                </a:cubicBezTo>
                <a:cubicBezTo>
                  <a:pt x="176586" y="332676"/>
                  <a:pt x="174681" y="332676"/>
                  <a:pt x="175634" y="334581"/>
                </a:cubicBezTo>
                <a:close/>
                <a:moveTo>
                  <a:pt x="177539" y="335533"/>
                </a:moveTo>
                <a:cubicBezTo>
                  <a:pt x="177539" y="335533"/>
                  <a:pt x="177539" y="336486"/>
                  <a:pt x="177539" y="335533"/>
                </a:cubicBezTo>
                <a:cubicBezTo>
                  <a:pt x="177539" y="336486"/>
                  <a:pt x="177539" y="336486"/>
                  <a:pt x="177539" y="335533"/>
                </a:cubicBezTo>
                <a:cubicBezTo>
                  <a:pt x="177539" y="336486"/>
                  <a:pt x="177539" y="335533"/>
                  <a:pt x="177539" y="335533"/>
                </a:cubicBezTo>
                <a:cubicBezTo>
                  <a:pt x="177539" y="335533"/>
                  <a:pt x="177539" y="335533"/>
                  <a:pt x="177539" y="335533"/>
                </a:cubicBezTo>
                <a:close/>
                <a:moveTo>
                  <a:pt x="48951" y="440308"/>
                </a:moveTo>
                <a:cubicBezTo>
                  <a:pt x="48951" y="440308"/>
                  <a:pt x="48951" y="441261"/>
                  <a:pt x="48951" y="441261"/>
                </a:cubicBezTo>
                <a:cubicBezTo>
                  <a:pt x="49904" y="441261"/>
                  <a:pt x="50856" y="442213"/>
                  <a:pt x="51809" y="442213"/>
                </a:cubicBezTo>
                <a:cubicBezTo>
                  <a:pt x="51809" y="441261"/>
                  <a:pt x="50856" y="440308"/>
                  <a:pt x="48951" y="440308"/>
                </a:cubicBezTo>
                <a:close/>
                <a:moveTo>
                  <a:pt x="51809" y="442213"/>
                </a:moveTo>
                <a:cubicBezTo>
                  <a:pt x="51809" y="443166"/>
                  <a:pt x="51809" y="443166"/>
                  <a:pt x="51809" y="442213"/>
                </a:cubicBezTo>
                <a:cubicBezTo>
                  <a:pt x="51809" y="443166"/>
                  <a:pt x="51809" y="443166"/>
                  <a:pt x="51809" y="442213"/>
                </a:cubicBezTo>
                <a:cubicBezTo>
                  <a:pt x="51809" y="443166"/>
                  <a:pt x="51809" y="443166"/>
                  <a:pt x="51809" y="442213"/>
                </a:cubicBezTo>
                <a:cubicBezTo>
                  <a:pt x="51809" y="442213"/>
                  <a:pt x="51809" y="442213"/>
                  <a:pt x="51809" y="442213"/>
                </a:cubicBezTo>
                <a:close/>
                <a:moveTo>
                  <a:pt x="34664" y="468883"/>
                </a:moveTo>
                <a:cubicBezTo>
                  <a:pt x="34664" y="468883"/>
                  <a:pt x="35616" y="467931"/>
                  <a:pt x="35616" y="467931"/>
                </a:cubicBezTo>
                <a:cubicBezTo>
                  <a:pt x="34664" y="466026"/>
                  <a:pt x="33711" y="466026"/>
                  <a:pt x="32759" y="467931"/>
                </a:cubicBezTo>
                <a:cubicBezTo>
                  <a:pt x="33711" y="467931"/>
                  <a:pt x="33711" y="468883"/>
                  <a:pt x="34664" y="468883"/>
                </a:cubicBezTo>
                <a:close/>
                <a:moveTo>
                  <a:pt x="22281" y="486028"/>
                </a:moveTo>
                <a:cubicBezTo>
                  <a:pt x="21329" y="486028"/>
                  <a:pt x="21329" y="486981"/>
                  <a:pt x="21329" y="488886"/>
                </a:cubicBezTo>
                <a:cubicBezTo>
                  <a:pt x="22281" y="488886"/>
                  <a:pt x="23234" y="488886"/>
                  <a:pt x="24186" y="488886"/>
                </a:cubicBezTo>
                <a:cubicBezTo>
                  <a:pt x="24186" y="486981"/>
                  <a:pt x="24186" y="486028"/>
                  <a:pt x="22281" y="486028"/>
                </a:cubicBezTo>
                <a:close/>
                <a:moveTo>
                  <a:pt x="17519" y="492696"/>
                </a:moveTo>
                <a:cubicBezTo>
                  <a:pt x="17519" y="492696"/>
                  <a:pt x="17519" y="492696"/>
                  <a:pt x="17519" y="492696"/>
                </a:cubicBezTo>
                <a:lnTo>
                  <a:pt x="17519" y="492696"/>
                </a:lnTo>
                <a:cubicBezTo>
                  <a:pt x="17519" y="492696"/>
                  <a:pt x="17519" y="492696"/>
                  <a:pt x="17519" y="492696"/>
                </a:cubicBezTo>
                <a:cubicBezTo>
                  <a:pt x="17519" y="492696"/>
                  <a:pt x="17519" y="492696"/>
                  <a:pt x="17519" y="492696"/>
                </a:cubicBezTo>
                <a:cubicBezTo>
                  <a:pt x="17519" y="492696"/>
                  <a:pt x="17519" y="492696"/>
                  <a:pt x="17519" y="492696"/>
                </a:cubicBezTo>
                <a:close/>
                <a:moveTo>
                  <a:pt x="21329" y="488886"/>
                </a:moveTo>
                <a:cubicBezTo>
                  <a:pt x="19424" y="488886"/>
                  <a:pt x="18471" y="489838"/>
                  <a:pt x="18471" y="492696"/>
                </a:cubicBezTo>
                <a:cubicBezTo>
                  <a:pt x="19424" y="492696"/>
                  <a:pt x="20376" y="492696"/>
                  <a:pt x="21329" y="492696"/>
                </a:cubicBezTo>
                <a:cubicBezTo>
                  <a:pt x="21329" y="491743"/>
                  <a:pt x="21329" y="489838"/>
                  <a:pt x="21329" y="488886"/>
                </a:cubicBezTo>
                <a:close/>
                <a:moveTo>
                  <a:pt x="17519" y="492696"/>
                </a:moveTo>
                <a:cubicBezTo>
                  <a:pt x="16566" y="492696"/>
                  <a:pt x="15614" y="493648"/>
                  <a:pt x="15614" y="493648"/>
                </a:cubicBezTo>
                <a:cubicBezTo>
                  <a:pt x="15614" y="493648"/>
                  <a:pt x="15614" y="494601"/>
                  <a:pt x="15614" y="494601"/>
                </a:cubicBezTo>
                <a:cubicBezTo>
                  <a:pt x="16566" y="495553"/>
                  <a:pt x="16566" y="494601"/>
                  <a:pt x="17519" y="492696"/>
                </a:cubicBezTo>
                <a:close/>
                <a:moveTo>
                  <a:pt x="241356" y="1084198"/>
                </a:moveTo>
                <a:cubicBezTo>
                  <a:pt x="241356" y="1084198"/>
                  <a:pt x="242309" y="1083246"/>
                  <a:pt x="242309" y="1083246"/>
                </a:cubicBezTo>
                <a:cubicBezTo>
                  <a:pt x="242309" y="1083246"/>
                  <a:pt x="241356" y="1082293"/>
                  <a:pt x="241356" y="1082293"/>
                </a:cubicBezTo>
                <a:cubicBezTo>
                  <a:pt x="241356" y="1083246"/>
                  <a:pt x="240404" y="1083246"/>
                  <a:pt x="240404" y="1084198"/>
                </a:cubicBezTo>
                <a:cubicBezTo>
                  <a:pt x="240404" y="1083246"/>
                  <a:pt x="240404" y="1084198"/>
                  <a:pt x="241356" y="1084198"/>
                </a:cubicBezTo>
                <a:close/>
                <a:moveTo>
                  <a:pt x="300411" y="1102296"/>
                </a:moveTo>
                <a:cubicBezTo>
                  <a:pt x="301364" y="1104201"/>
                  <a:pt x="301364" y="1104201"/>
                  <a:pt x="302316" y="1103248"/>
                </a:cubicBezTo>
                <a:cubicBezTo>
                  <a:pt x="302316" y="1103248"/>
                  <a:pt x="302316" y="1102296"/>
                  <a:pt x="302316" y="1102296"/>
                </a:cubicBezTo>
                <a:cubicBezTo>
                  <a:pt x="302316" y="1102296"/>
                  <a:pt x="301364" y="1101343"/>
                  <a:pt x="301364" y="1101343"/>
                </a:cubicBezTo>
                <a:cubicBezTo>
                  <a:pt x="301364" y="1101343"/>
                  <a:pt x="300411" y="1101343"/>
                  <a:pt x="300411" y="1102296"/>
                </a:cubicBezTo>
                <a:close/>
                <a:moveTo>
                  <a:pt x="369944" y="1189926"/>
                </a:moveTo>
                <a:cubicBezTo>
                  <a:pt x="369944" y="1189926"/>
                  <a:pt x="370896" y="1190878"/>
                  <a:pt x="370896" y="1190878"/>
                </a:cubicBezTo>
                <a:cubicBezTo>
                  <a:pt x="370896" y="1190878"/>
                  <a:pt x="371849" y="1189926"/>
                  <a:pt x="371849" y="1189926"/>
                </a:cubicBezTo>
                <a:cubicBezTo>
                  <a:pt x="371849" y="1189926"/>
                  <a:pt x="370896" y="1188973"/>
                  <a:pt x="370896" y="1188973"/>
                </a:cubicBezTo>
                <a:cubicBezTo>
                  <a:pt x="369944" y="1188973"/>
                  <a:pt x="369944" y="1188973"/>
                  <a:pt x="369944" y="1189926"/>
                </a:cubicBezTo>
                <a:close/>
                <a:moveTo>
                  <a:pt x="440429" y="1197546"/>
                </a:moveTo>
                <a:cubicBezTo>
                  <a:pt x="440429" y="1197546"/>
                  <a:pt x="439476" y="1196593"/>
                  <a:pt x="439476" y="1196593"/>
                </a:cubicBezTo>
                <a:cubicBezTo>
                  <a:pt x="437571" y="1197546"/>
                  <a:pt x="437571" y="1198498"/>
                  <a:pt x="439476" y="1198498"/>
                </a:cubicBezTo>
                <a:cubicBezTo>
                  <a:pt x="439476" y="1198498"/>
                  <a:pt x="440429" y="1197546"/>
                  <a:pt x="440429" y="1197546"/>
                </a:cubicBezTo>
                <a:close/>
                <a:moveTo>
                  <a:pt x="1056696" y="225996"/>
                </a:moveTo>
                <a:cubicBezTo>
                  <a:pt x="1058601" y="223138"/>
                  <a:pt x="1057649" y="218376"/>
                  <a:pt x="1052886" y="213613"/>
                </a:cubicBezTo>
                <a:cubicBezTo>
                  <a:pt x="1050029" y="215518"/>
                  <a:pt x="1056696" y="221233"/>
                  <a:pt x="1056696" y="225996"/>
                </a:cubicBezTo>
                <a:close/>
                <a:moveTo>
                  <a:pt x="623309" y="67881"/>
                </a:moveTo>
                <a:cubicBezTo>
                  <a:pt x="615689" y="66928"/>
                  <a:pt x="632834" y="65976"/>
                  <a:pt x="623309" y="64071"/>
                </a:cubicBezTo>
                <a:cubicBezTo>
                  <a:pt x="623309" y="66928"/>
                  <a:pt x="615689" y="64071"/>
                  <a:pt x="612831" y="65023"/>
                </a:cubicBezTo>
                <a:cubicBezTo>
                  <a:pt x="610926" y="67881"/>
                  <a:pt x="621404" y="70738"/>
                  <a:pt x="623309" y="67881"/>
                </a:cubicBezTo>
                <a:close/>
                <a:moveTo>
                  <a:pt x="371849" y="89788"/>
                </a:moveTo>
                <a:cubicBezTo>
                  <a:pt x="366134" y="91693"/>
                  <a:pt x="366134" y="93598"/>
                  <a:pt x="367086" y="96456"/>
                </a:cubicBezTo>
                <a:cubicBezTo>
                  <a:pt x="372801" y="94551"/>
                  <a:pt x="373754" y="92646"/>
                  <a:pt x="371849" y="89788"/>
                </a:cubicBezTo>
                <a:close/>
                <a:moveTo>
                  <a:pt x="700461" y="73596"/>
                </a:moveTo>
                <a:cubicBezTo>
                  <a:pt x="696651" y="73596"/>
                  <a:pt x="693794" y="75501"/>
                  <a:pt x="689031" y="75501"/>
                </a:cubicBezTo>
                <a:cubicBezTo>
                  <a:pt x="689031" y="72643"/>
                  <a:pt x="662361" y="66928"/>
                  <a:pt x="656646" y="70738"/>
                </a:cubicBezTo>
                <a:cubicBezTo>
                  <a:pt x="670934" y="72643"/>
                  <a:pt x="683316" y="74548"/>
                  <a:pt x="696651" y="76453"/>
                </a:cubicBezTo>
                <a:cubicBezTo>
                  <a:pt x="703319" y="77406"/>
                  <a:pt x="709986" y="78358"/>
                  <a:pt x="716654" y="80263"/>
                </a:cubicBezTo>
                <a:cubicBezTo>
                  <a:pt x="723321" y="81216"/>
                  <a:pt x="729989" y="83121"/>
                  <a:pt x="737609" y="84073"/>
                </a:cubicBezTo>
                <a:cubicBezTo>
                  <a:pt x="734751" y="79311"/>
                  <a:pt x="727131" y="78358"/>
                  <a:pt x="720464" y="77406"/>
                </a:cubicBezTo>
                <a:cubicBezTo>
                  <a:pt x="712844" y="76453"/>
                  <a:pt x="705224" y="76453"/>
                  <a:pt x="700461" y="73596"/>
                </a:cubicBezTo>
                <a:close/>
                <a:moveTo>
                  <a:pt x="651884" y="62166"/>
                </a:moveTo>
                <a:cubicBezTo>
                  <a:pt x="644264" y="61213"/>
                  <a:pt x="644264" y="65023"/>
                  <a:pt x="636644" y="64071"/>
                </a:cubicBezTo>
                <a:cubicBezTo>
                  <a:pt x="639501" y="66928"/>
                  <a:pt x="630929" y="67881"/>
                  <a:pt x="636644" y="68833"/>
                </a:cubicBezTo>
                <a:cubicBezTo>
                  <a:pt x="638549" y="65976"/>
                  <a:pt x="648074" y="65976"/>
                  <a:pt x="651884" y="62166"/>
                </a:cubicBezTo>
                <a:close/>
                <a:moveTo>
                  <a:pt x="22281" y="483171"/>
                </a:moveTo>
                <a:cubicBezTo>
                  <a:pt x="24186" y="474598"/>
                  <a:pt x="27044" y="468883"/>
                  <a:pt x="28949" y="464121"/>
                </a:cubicBezTo>
                <a:cubicBezTo>
                  <a:pt x="27044" y="464121"/>
                  <a:pt x="25139" y="468883"/>
                  <a:pt x="23234" y="473646"/>
                </a:cubicBezTo>
                <a:cubicBezTo>
                  <a:pt x="22281" y="479361"/>
                  <a:pt x="21329" y="484123"/>
                  <a:pt x="22281" y="483171"/>
                </a:cubicBezTo>
                <a:close/>
                <a:moveTo>
                  <a:pt x="310889" y="218376"/>
                </a:moveTo>
                <a:cubicBezTo>
                  <a:pt x="314699" y="216471"/>
                  <a:pt x="315651" y="218376"/>
                  <a:pt x="319461" y="214566"/>
                </a:cubicBezTo>
                <a:cubicBezTo>
                  <a:pt x="319461" y="212661"/>
                  <a:pt x="308984" y="216471"/>
                  <a:pt x="310889" y="218376"/>
                </a:cubicBezTo>
                <a:close/>
                <a:moveTo>
                  <a:pt x="729989" y="17398"/>
                </a:moveTo>
                <a:lnTo>
                  <a:pt x="734751" y="18351"/>
                </a:lnTo>
                <a:cubicBezTo>
                  <a:pt x="735704" y="17398"/>
                  <a:pt x="733799" y="16446"/>
                  <a:pt x="733799" y="14541"/>
                </a:cubicBezTo>
                <a:cubicBezTo>
                  <a:pt x="730941" y="13588"/>
                  <a:pt x="728084" y="13588"/>
                  <a:pt x="727131" y="14541"/>
                </a:cubicBezTo>
                <a:cubicBezTo>
                  <a:pt x="731894" y="15493"/>
                  <a:pt x="732846" y="16446"/>
                  <a:pt x="729989" y="17398"/>
                </a:cubicBezTo>
                <a:close/>
                <a:moveTo>
                  <a:pt x="769994" y="109791"/>
                </a:moveTo>
                <a:lnTo>
                  <a:pt x="776661" y="111696"/>
                </a:lnTo>
                <a:cubicBezTo>
                  <a:pt x="778566" y="108838"/>
                  <a:pt x="769994" y="106933"/>
                  <a:pt x="769994" y="109791"/>
                </a:cubicBezTo>
                <a:close/>
                <a:moveTo>
                  <a:pt x="799521" y="83121"/>
                </a:moveTo>
                <a:cubicBezTo>
                  <a:pt x="798569" y="82168"/>
                  <a:pt x="790949" y="78358"/>
                  <a:pt x="789996" y="79311"/>
                </a:cubicBezTo>
                <a:cubicBezTo>
                  <a:pt x="793806" y="80263"/>
                  <a:pt x="796664" y="85026"/>
                  <a:pt x="799521" y="83121"/>
                </a:cubicBezTo>
                <a:close/>
                <a:moveTo>
                  <a:pt x="805236" y="119316"/>
                </a:moveTo>
                <a:cubicBezTo>
                  <a:pt x="801426" y="117411"/>
                  <a:pt x="797616" y="117411"/>
                  <a:pt x="795711" y="117411"/>
                </a:cubicBezTo>
                <a:cubicBezTo>
                  <a:pt x="798569" y="118363"/>
                  <a:pt x="805236" y="123126"/>
                  <a:pt x="805236" y="119316"/>
                </a:cubicBezTo>
                <a:close/>
                <a:moveTo>
                  <a:pt x="822381" y="117411"/>
                </a:moveTo>
                <a:cubicBezTo>
                  <a:pt x="824286" y="116458"/>
                  <a:pt x="821429" y="114553"/>
                  <a:pt x="818571" y="113601"/>
                </a:cubicBezTo>
                <a:cubicBezTo>
                  <a:pt x="815714" y="112648"/>
                  <a:pt x="812856" y="112648"/>
                  <a:pt x="815714" y="114553"/>
                </a:cubicBezTo>
                <a:cubicBezTo>
                  <a:pt x="817619" y="112648"/>
                  <a:pt x="818571" y="117411"/>
                  <a:pt x="822381" y="117411"/>
                </a:cubicBezTo>
                <a:close/>
                <a:moveTo>
                  <a:pt x="825239" y="118363"/>
                </a:moveTo>
                <a:cubicBezTo>
                  <a:pt x="830954" y="121221"/>
                  <a:pt x="831906" y="120268"/>
                  <a:pt x="835716" y="123126"/>
                </a:cubicBezTo>
                <a:cubicBezTo>
                  <a:pt x="837621" y="121221"/>
                  <a:pt x="825239" y="116458"/>
                  <a:pt x="825239" y="118363"/>
                </a:cubicBezTo>
                <a:close/>
                <a:moveTo>
                  <a:pt x="892866" y="150748"/>
                </a:moveTo>
                <a:cubicBezTo>
                  <a:pt x="890009" y="148843"/>
                  <a:pt x="889056" y="147891"/>
                  <a:pt x="888104" y="145033"/>
                </a:cubicBezTo>
                <a:cubicBezTo>
                  <a:pt x="887151" y="145986"/>
                  <a:pt x="885246" y="144081"/>
                  <a:pt x="885246" y="145033"/>
                </a:cubicBezTo>
                <a:cubicBezTo>
                  <a:pt x="885246" y="145986"/>
                  <a:pt x="890009" y="151701"/>
                  <a:pt x="892866" y="150748"/>
                </a:cubicBezTo>
                <a:close/>
                <a:moveTo>
                  <a:pt x="932871" y="94551"/>
                </a:moveTo>
                <a:cubicBezTo>
                  <a:pt x="929061" y="93598"/>
                  <a:pt x="922394" y="86931"/>
                  <a:pt x="922394" y="89788"/>
                </a:cubicBezTo>
                <a:cubicBezTo>
                  <a:pt x="927156" y="92646"/>
                  <a:pt x="931919" y="96456"/>
                  <a:pt x="932871" y="94551"/>
                </a:cubicBezTo>
                <a:close/>
                <a:moveTo>
                  <a:pt x="930966" y="191706"/>
                </a:moveTo>
                <a:cubicBezTo>
                  <a:pt x="934776" y="194563"/>
                  <a:pt x="938586" y="198373"/>
                  <a:pt x="941444" y="201231"/>
                </a:cubicBezTo>
                <a:cubicBezTo>
                  <a:pt x="941444" y="199326"/>
                  <a:pt x="933824" y="192658"/>
                  <a:pt x="930966" y="191706"/>
                </a:cubicBezTo>
                <a:close/>
                <a:moveTo>
                  <a:pt x="990021" y="192658"/>
                </a:moveTo>
                <a:cubicBezTo>
                  <a:pt x="992879" y="195516"/>
                  <a:pt x="995736" y="197421"/>
                  <a:pt x="997641" y="197421"/>
                </a:cubicBezTo>
                <a:cubicBezTo>
                  <a:pt x="996689" y="193611"/>
                  <a:pt x="991926" y="191706"/>
                  <a:pt x="990021" y="192658"/>
                </a:cubicBezTo>
                <a:close/>
                <a:moveTo>
                  <a:pt x="1006214" y="238378"/>
                </a:moveTo>
                <a:cubicBezTo>
                  <a:pt x="1003356" y="235521"/>
                  <a:pt x="998594" y="232663"/>
                  <a:pt x="999546" y="230758"/>
                </a:cubicBezTo>
                <a:cubicBezTo>
                  <a:pt x="1001451" y="231711"/>
                  <a:pt x="1005261" y="237426"/>
                  <a:pt x="1006214" y="236473"/>
                </a:cubicBezTo>
                <a:cubicBezTo>
                  <a:pt x="1001451" y="227901"/>
                  <a:pt x="990021" y="225043"/>
                  <a:pt x="981449" y="219328"/>
                </a:cubicBezTo>
                <a:cubicBezTo>
                  <a:pt x="986211" y="225043"/>
                  <a:pt x="1000499" y="235521"/>
                  <a:pt x="1006214" y="238378"/>
                </a:cubicBezTo>
                <a:close/>
                <a:moveTo>
                  <a:pt x="1110989" y="282193"/>
                </a:moveTo>
                <a:cubicBezTo>
                  <a:pt x="1113846" y="286003"/>
                  <a:pt x="1116704" y="284098"/>
                  <a:pt x="1115751" y="282193"/>
                </a:cubicBezTo>
                <a:lnTo>
                  <a:pt x="1112894" y="278383"/>
                </a:lnTo>
                <a:cubicBezTo>
                  <a:pt x="1111941" y="278383"/>
                  <a:pt x="1113846" y="281241"/>
                  <a:pt x="1110989" y="282193"/>
                </a:cubicBezTo>
                <a:close/>
                <a:moveTo>
                  <a:pt x="1137659" y="351726"/>
                </a:moveTo>
                <a:cubicBezTo>
                  <a:pt x="1130991" y="345058"/>
                  <a:pt x="1132896" y="341248"/>
                  <a:pt x="1126229" y="335533"/>
                </a:cubicBezTo>
                <a:cubicBezTo>
                  <a:pt x="1126229" y="338391"/>
                  <a:pt x="1133849" y="354583"/>
                  <a:pt x="1137659" y="351726"/>
                </a:cubicBezTo>
                <a:close/>
                <a:moveTo>
                  <a:pt x="1169091" y="414591"/>
                </a:moveTo>
                <a:cubicBezTo>
                  <a:pt x="1170044" y="413638"/>
                  <a:pt x="1171949" y="413638"/>
                  <a:pt x="1172901" y="414591"/>
                </a:cubicBezTo>
                <a:cubicBezTo>
                  <a:pt x="1168139" y="406971"/>
                  <a:pt x="1167186" y="399351"/>
                  <a:pt x="1162424" y="393636"/>
                </a:cubicBezTo>
                <a:cubicBezTo>
                  <a:pt x="1163376" y="396493"/>
                  <a:pt x="1157661" y="392683"/>
                  <a:pt x="1155756" y="387921"/>
                </a:cubicBezTo>
                <a:cubicBezTo>
                  <a:pt x="1154804" y="388873"/>
                  <a:pt x="1153851" y="388873"/>
                  <a:pt x="1153851" y="390778"/>
                </a:cubicBezTo>
                <a:cubicBezTo>
                  <a:pt x="1160519" y="400303"/>
                  <a:pt x="1167186" y="402208"/>
                  <a:pt x="1169091" y="414591"/>
                </a:cubicBezTo>
                <a:close/>
                <a:moveTo>
                  <a:pt x="1175759" y="409828"/>
                </a:moveTo>
                <a:lnTo>
                  <a:pt x="1178616" y="417448"/>
                </a:lnTo>
                <a:cubicBezTo>
                  <a:pt x="1181474" y="418401"/>
                  <a:pt x="1177664" y="406971"/>
                  <a:pt x="1175759" y="409828"/>
                </a:cubicBezTo>
                <a:close/>
                <a:moveTo>
                  <a:pt x="1173854" y="429831"/>
                </a:moveTo>
                <a:cubicBezTo>
                  <a:pt x="1174806" y="428878"/>
                  <a:pt x="1176711" y="428878"/>
                  <a:pt x="1176711" y="426973"/>
                </a:cubicBezTo>
                <a:cubicBezTo>
                  <a:pt x="1172901" y="428878"/>
                  <a:pt x="1176711" y="418401"/>
                  <a:pt x="1171949" y="419353"/>
                </a:cubicBezTo>
                <a:cubicBezTo>
                  <a:pt x="1172901" y="423163"/>
                  <a:pt x="1172901" y="424116"/>
                  <a:pt x="1173854" y="429831"/>
                </a:cubicBezTo>
                <a:close/>
                <a:moveTo>
                  <a:pt x="1126229" y="1008951"/>
                </a:moveTo>
                <a:cubicBezTo>
                  <a:pt x="1123371" y="1010856"/>
                  <a:pt x="1124324" y="1012761"/>
                  <a:pt x="1120514" y="1016571"/>
                </a:cubicBezTo>
                <a:cubicBezTo>
                  <a:pt x="1121466" y="1019428"/>
                  <a:pt x="1127181" y="1016571"/>
                  <a:pt x="1127181" y="1012761"/>
                </a:cubicBezTo>
                <a:cubicBezTo>
                  <a:pt x="1126229" y="1013713"/>
                  <a:pt x="1124324" y="1015618"/>
                  <a:pt x="1123371" y="1015618"/>
                </a:cubicBezTo>
                <a:cubicBezTo>
                  <a:pt x="1122419" y="1014666"/>
                  <a:pt x="1127181" y="1009903"/>
                  <a:pt x="1126229" y="1008951"/>
                </a:cubicBezTo>
                <a:close/>
                <a:moveTo>
                  <a:pt x="887151" y="1223264"/>
                </a:moveTo>
                <a:cubicBezTo>
                  <a:pt x="892866" y="1219453"/>
                  <a:pt x="899534" y="1216596"/>
                  <a:pt x="898581" y="1214691"/>
                </a:cubicBezTo>
                <a:cubicBezTo>
                  <a:pt x="893819" y="1219453"/>
                  <a:pt x="886199" y="1220406"/>
                  <a:pt x="883341" y="1223264"/>
                </a:cubicBezTo>
                <a:cubicBezTo>
                  <a:pt x="885246" y="1223264"/>
                  <a:pt x="886199" y="1222311"/>
                  <a:pt x="887151" y="1223264"/>
                </a:cubicBezTo>
                <a:close/>
                <a:moveTo>
                  <a:pt x="740466" y="1279461"/>
                </a:moveTo>
                <a:cubicBezTo>
                  <a:pt x="744276" y="1278508"/>
                  <a:pt x="747134" y="1276603"/>
                  <a:pt x="747134" y="1274698"/>
                </a:cubicBezTo>
                <a:cubicBezTo>
                  <a:pt x="743324" y="1275651"/>
                  <a:pt x="737609" y="1276603"/>
                  <a:pt x="740466" y="1279461"/>
                </a:cubicBezTo>
                <a:close/>
                <a:moveTo>
                  <a:pt x="601401" y="1303273"/>
                </a:moveTo>
                <a:cubicBezTo>
                  <a:pt x="589971" y="1305178"/>
                  <a:pt x="584256" y="1304226"/>
                  <a:pt x="574731" y="1305178"/>
                </a:cubicBezTo>
                <a:cubicBezTo>
                  <a:pt x="582351" y="1307083"/>
                  <a:pt x="593781" y="1308036"/>
                  <a:pt x="600449" y="1305178"/>
                </a:cubicBezTo>
                <a:cubicBezTo>
                  <a:pt x="597591" y="1304226"/>
                  <a:pt x="600449" y="1303273"/>
                  <a:pt x="601401" y="1303273"/>
                </a:cubicBezTo>
                <a:close/>
                <a:moveTo>
                  <a:pt x="586161" y="1297558"/>
                </a:moveTo>
                <a:cubicBezTo>
                  <a:pt x="589971" y="1295653"/>
                  <a:pt x="595686" y="1294701"/>
                  <a:pt x="598544" y="1292796"/>
                </a:cubicBezTo>
                <a:cubicBezTo>
                  <a:pt x="590924" y="1293748"/>
                  <a:pt x="587114" y="1292796"/>
                  <a:pt x="586161" y="1297558"/>
                </a:cubicBezTo>
                <a:close/>
                <a:moveTo>
                  <a:pt x="572826" y="1297558"/>
                </a:moveTo>
                <a:cubicBezTo>
                  <a:pt x="575684" y="1295653"/>
                  <a:pt x="579494" y="1300416"/>
                  <a:pt x="584256" y="1297558"/>
                </a:cubicBezTo>
                <a:cubicBezTo>
                  <a:pt x="584256" y="1295653"/>
                  <a:pt x="583304" y="1293748"/>
                  <a:pt x="581399" y="1293748"/>
                </a:cubicBezTo>
                <a:cubicBezTo>
                  <a:pt x="576636" y="1294701"/>
                  <a:pt x="572826" y="1295653"/>
                  <a:pt x="567111" y="1295653"/>
                </a:cubicBezTo>
                <a:cubicBezTo>
                  <a:pt x="568064" y="1298511"/>
                  <a:pt x="567111" y="1297558"/>
                  <a:pt x="569016" y="1300416"/>
                </a:cubicBezTo>
                <a:cubicBezTo>
                  <a:pt x="566159" y="1300416"/>
                  <a:pt x="565206" y="1301368"/>
                  <a:pt x="567111" y="1302321"/>
                </a:cubicBezTo>
                <a:cubicBezTo>
                  <a:pt x="569016" y="1300416"/>
                  <a:pt x="576636" y="1301368"/>
                  <a:pt x="578541" y="1298511"/>
                </a:cubicBezTo>
                <a:cubicBezTo>
                  <a:pt x="575684" y="1298511"/>
                  <a:pt x="573779" y="1298511"/>
                  <a:pt x="572826" y="1297558"/>
                </a:cubicBezTo>
                <a:close/>
                <a:moveTo>
                  <a:pt x="548061" y="1306131"/>
                </a:moveTo>
                <a:cubicBezTo>
                  <a:pt x="555681" y="1310893"/>
                  <a:pt x="548061" y="1307083"/>
                  <a:pt x="554729" y="1306131"/>
                </a:cubicBezTo>
                <a:cubicBezTo>
                  <a:pt x="558539" y="1305178"/>
                  <a:pt x="564254" y="1308036"/>
                  <a:pt x="566159" y="1305178"/>
                </a:cubicBezTo>
                <a:cubicBezTo>
                  <a:pt x="557586" y="1306131"/>
                  <a:pt x="554729" y="1304226"/>
                  <a:pt x="548061" y="1306131"/>
                </a:cubicBezTo>
                <a:close/>
                <a:moveTo>
                  <a:pt x="498531" y="1301368"/>
                </a:moveTo>
                <a:cubicBezTo>
                  <a:pt x="504246" y="1302321"/>
                  <a:pt x="517581" y="1303273"/>
                  <a:pt x="516629" y="1302321"/>
                </a:cubicBezTo>
                <a:cubicBezTo>
                  <a:pt x="509009" y="1300416"/>
                  <a:pt x="502341" y="1300416"/>
                  <a:pt x="498531" y="1301368"/>
                </a:cubicBezTo>
                <a:close/>
                <a:moveTo>
                  <a:pt x="476624" y="1290891"/>
                </a:moveTo>
                <a:cubicBezTo>
                  <a:pt x="480434" y="1291843"/>
                  <a:pt x="481386" y="1289939"/>
                  <a:pt x="484244" y="1291843"/>
                </a:cubicBezTo>
                <a:cubicBezTo>
                  <a:pt x="487101" y="1288986"/>
                  <a:pt x="475671" y="1287081"/>
                  <a:pt x="476624" y="1290891"/>
                </a:cubicBezTo>
                <a:close/>
                <a:moveTo>
                  <a:pt x="461384" y="1274698"/>
                </a:moveTo>
                <a:cubicBezTo>
                  <a:pt x="467099" y="1274698"/>
                  <a:pt x="468051" y="1276603"/>
                  <a:pt x="470909" y="1275651"/>
                </a:cubicBezTo>
                <a:cubicBezTo>
                  <a:pt x="469956" y="1274698"/>
                  <a:pt x="461384" y="1271841"/>
                  <a:pt x="461384" y="1274698"/>
                </a:cubicBezTo>
                <a:close/>
                <a:moveTo>
                  <a:pt x="444239" y="1184211"/>
                </a:moveTo>
                <a:cubicBezTo>
                  <a:pt x="448049" y="1185164"/>
                  <a:pt x="452811" y="1188021"/>
                  <a:pt x="455669" y="1187068"/>
                </a:cubicBezTo>
                <a:lnTo>
                  <a:pt x="456621" y="1185164"/>
                </a:lnTo>
                <a:cubicBezTo>
                  <a:pt x="450906" y="1183258"/>
                  <a:pt x="448049" y="1185164"/>
                  <a:pt x="444239" y="1184211"/>
                </a:cubicBezTo>
                <a:close/>
                <a:moveTo>
                  <a:pt x="381374" y="1197546"/>
                </a:moveTo>
                <a:cubicBezTo>
                  <a:pt x="386136" y="1198498"/>
                  <a:pt x="388041" y="1200403"/>
                  <a:pt x="390899" y="1200403"/>
                </a:cubicBezTo>
                <a:cubicBezTo>
                  <a:pt x="389946" y="1199451"/>
                  <a:pt x="389946" y="1199451"/>
                  <a:pt x="389946" y="1198498"/>
                </a:cubicBezTo>
                <a:cubicBezTo>
                  <a:pt x="386136" y="1196593"/>
                  <a:pt x="381374" y="1194689"/>
                  <a:pt x="381374" y="1197546"/>
                </a:cubicBezTo>
                <a:close/>
                <a:moveTo>
                  <a:pt x="350894" y="1211833"/>
                </a:moveTo>
                <a:cubicBezTo>
                  <a:pt x="352799" y="1212786"/>
                  <a:pt x="352799" y="1213739"/>
                  <a:pt x="352799" y="1214691"/>
                </a:cubicBezTo>
                <a:cubicBezTo>
                  <a:pt x="359466" y="1215643"/>
                  <a:pt x="361371" y="1216596"/>
                  <a:pt x="366134" y="1216596"/>
                </a:cubicBezTo>
                <a:cubicBezTo>
                  <a:pt x="360419" y="1213739"/>
                  <a:pt x="359466" y="1214691"/>
                  <a:pt x="355656" y="1211833"/>
                </a:cubicBezTo>
                <a:cubicBezTo>
                  <a:pt x="357561" y="1214691"/>
                  <a:pt x="350894" y="1209928"/>
                  <a:pt x="350894" y="1211833"/>
                </a:cubicBezTo>
                <a:close/>
                <a:moveTo>
                  <a:pt x="328986" y="1109916"/>
                </a:moveTo>
                <a:cubicBezTo>
                  <a:pt x="332796" y="1111821"/>
                  <a:pt x="334701" y="1113726"/>
                  <a:pt x="337559" y="1115631"/>
                </a:cubicBezTo>
                <a:cubicBezTo>
                  <a:pt x="340416" y="1108963"/>
                  <a:pt x="347084" y="1122298"/>
                  <a:pt x="350894" y="1117536"/>
                </a:cubicBezTo>
                <a:cubicBezTo>
                  <a:pt x="348036" y="1116583"/>
                  <a:pt x="341369" y="1115631"/>
                  <a:pt x="343274" y="1111821"/>
                </a:cubicBezTo>
                <a:cubicBezTo>
                  <a:pt x="348036" y="1111821"/>
                  <a:pt x="354704" y="1119441"/>
                  <a:pt x="355656" y="1114678"/>
                </a:cubicBezTo>
                <a:cubicBezTo>
                  <a:pt x="348036" y="1111821"/>
                  <a:pt x="343274" y="1109916"/>
                  <a:pt x="337559" y="1105153"/>
                </a:cubicBezTo>
                <a:cubicBezTo>
                  <a:pt x="340416" y="1110868"/>
                  <a:pt x="332796" y="1106106"/>
                  <a:pt x="335654" y="1111821"/>
                </a:cubicBezTo>
                <a:cubicBezTo>
                  <a:pt x="334701" y="1111821"/>
                  <a:pt x="329939" y="1107058"/>
                  <a:pt x="328986" y="1109916"/>
                </a:cubicBezTo>
                <a:close/>
                <a:moveTo>
                  <a:pt x="189921" y="1103248"/>
                </a:moveTo>
                <a:cubicBezTo>
                  <a:pt x="186111" y="1105153"/>
                  <a:pt x="191826" y="1108963"/>
                  <a:pt x="194684" y="1108963"/>
                </a:cubicBezTo>
                <a:cubicBezTo>
                  <a:pt x="190874" y="1107058"/>
                  <a:pt x="193731" y="1106106"/>
                  <a:pt x="189921" y="1103248"/>
                </a:cubicBezTo>
                <a:close/>
                <a:moveTo>
                  <a:pt x="140391" y="1082293"/>
                </a:moveTo>
                <a:cubicBezTo>
                  <a:pt x="144201" y="1083246"/>
                  <a:pt x="134676" y="1071816"/>
                  <a:pt x="131819" y="1070863"/>
                </a:cubicBezTo>
                <a:cubicBezTo>
                  <a:pt x="131819" y="1074673"/>
                  <a:pt x="129914" y="1077531"/>
                  <a:pt x="131819" y="1081341"/>
                </a:cubicBezTo>
                <a:cubicBezTo>
                  <a:pt x="133724" y="1081341"/>
                  <a:pt x="135629" y="1078483"/>
                  <a:pt x="138486" y="1081341"/>
                </a:cubicBezTo>
                <a:cubicBezTo>
                  <a:pt x="138486" y="1083246"/>
                  <a:pt x="148011" y="1094676"/>
                  <a:pt x="149916" y="1091818"/>
                </a:cubicBezTo>
                <a:cubicBezTo>
                  <a:pt x="148011" y="1088008"/>
                  <a:pt x="144201" y="1085151"/>
                  <a:pt x="140391" y="1082293"/>
                </a:cubicBezTo>
                <a:close/>
                <a:moveTo>
                  <a:pt x="370896" y="1144206"/>
                </a:moveTo>
                <a:cubicBezTo>
                  <a:pt x="371849" y="1144206"/>
                  <a:pt x="371849" y="1144206"/>
                  <a:pt x="370896" y="1144206"/>
                </a:cubicBezTo>
                <a:cubicBezTo>
                  <a:pt x="371849" y="1144206"/>
                  <a:pt x="371849" y="1143253"/>
                  <a:pt x="370896" y="1144206"/>
                </a:cubicBezTo>
                <a:lnTo>
                  <a:pt x="370896" y="1144206"/>
                </a:lnTo>
                <a:close/>
                <a:moveTo>
                  <a:pt x="655694" y="1261364"/>
                </a:moveTo>
                <a:lnTo>
                  <a:pt x="655694" y="1261364"/>
                </a:lnTo>
                <a:cubicBezTo>
                  <a:pt x="658551" y="1261364"/>
                  <a:pt x="660456" y="1260411"/>
                  <a:pt x="663314" y="1260411"/>
                </a:cubicBezTo>
                <a:cubicBezTo>
                  <a:pt x="660456" y="1260411"/>
                  <a:pt x="657599" y="1261364"/>
                  <a:pt x="655694" y="1261364"/>
                </a:cubicBezTo>
                <a:close/>
                <a:moveTo>
                  <a:pt x="1231956" y="755586"/>
                </a:moveTo>
                <a:lnTo>
                  <a:pt x="1229099" y="755586"/>
                </a:lnTo>
                <a:cubicBezTo>
                  <a:pt x="1230051" y="756538"/>
                  <a:pt x="1231956" y="767968"/>
                  <a:pt x="1229099" y="763206"/>
                </a:cubicBezTo>
                <a:cubicBezTo>
                  <a:pt x="1231004" y="769873"/>
                  <a:pt x="1227194" y="784161"/>
                  <a:pt x="1225289" y="791781"/>
                </a:cubicBezTo>
                <a:cubicBezTo>
                  <a:pt x="1225289" y="788923"/>
                  <a:pt x="1225289" y="787018"/>
                  <a:pt x="1225289" y="784161"/>
                </a:cubicBezTo>
                <a:cubicBezTo>
                  <a:pt x="1225289" y="781303"/>
                  <a:pt x="1225289" y="778446"/>
                  <a:pt x="1225289" y="774636"/>
                </a:cubicBezTo>
                <a:cubicBezTo>
                  <a:pt x="1225289" y="767968"/>
                  <a:pt x="1226241" y="761301"/>
                  <a:pt x="1226241" y="754633"/>
                </a:cubicBezTo>
                <a:cubicBezTo>
                  <a:pt x="1227194" y="741298"/>
                  <a:pt x="1230051" y="727963"/>
                  <a:pt x="1231956" y="717486"/>
                </a:cubicBezTo>
                <a:cubicBezTo>
                  <a:pt x="1229099" y="722248"/>
                  <a:pt x="1229099" y="702246"/>
                  <a:pt x="1231956" y="706056"/>
                </a:cubicBezTo>
                <a:cubicBezTo>
                  <a:pt x="1228146" y="688911"/>
                  <a:pt x="1231004" y="675576"/>
                  <a:pt x="1229099" y="657478"/>
                </a:cubicBezTo>
                <a:cubicBezTo>
                  <a:pt x="1230051" y="659383"/>
                  <a:pt x="1231004" y="659383"/>
                  <a:pt x="1231956" y="655573"/>
                </a:cubicBezTo>
                <a:cubicBezTo>
                  <a:pt x="1229099" y="650811"/>
                  <a:pt x="1228146" y="642238"/>
                  <a:pt x="1230051" y="635571"/>
                </a:cubicBezTo>
                <a:cubicBezTo>
                  <a:pt x="1230051" y="630808"/>
                  <a:pt x="1228146" y="632713"/>
                  <a:pt x="1228146" y="629856"/>
                </a:cubicBezTo>
                <a:cubicBezTo>
                  <a:pt x="1228146" y="633666"/>
                  <a:pt x="1226241" y="641286"/>
                  <a:pt x="1225289" y="645096"/>
                </a:cubicBezTo>
                <a:cubicBezTo>
                  <a:pt x="1225289" y="647953"/>
                  <a:pt x="1226241" y="651763"/>
                  <a:pt x="1226241" y="654621"/>
                </a:cubicBezTo>
                <a:cubicBezTo>
                  <a:pt x="1227194" y="659383"/>
                  <a:pt x="1226241" y="661288"/>
                  <a:pt x="1228146" y="665098"/>
                </a:cubicBezTo>
                <a:cubicBezTo>
                  <a:pt x="1228146" y="665098"/>
                  <a:pt x="1227194" y="665098"/>
                  <a:pt x="1227194" y="665098"/>
                </a:cubicBezTo>
                <a:cubicBezTo>
                  <a:pt x="1228146" y="674623"/>
                  <a:pt x="1228146" y="684148"/>
                  <a:pt x="1229099" y="693673"/>
                </a:cubicBezTo>
                <a:cubicBezTo>
                  <a:pt x="1228146" y="693673"/>
                  <a:pt x="1227194" y="692721"/>
                  <a:pt x="1226241" y="693673"/>
                </a:cubicBezTo>
                <a:cubicBezTo>
                  <a:pt x="1227194" y="701293"/>
                  <a:pt x="1227194" y="710818"/>
                  <a:pt x="1226241" y="719391"/>
                </a:cubicBezTo>
                <a:cubicBezTo>
                  <a:pt x="1225289" y="730821"/>
                  <a:pt x="1223384" y="742251"/>
                  <a:pt x="1222431" y="752728"/>
                </a:cubicBezTo>
                <a:cubicBezTo>
                  <a:pt x="1222431" y="756538"/>
                  <a:pt x="1220526" y="760348"/>
                  <a:pt x="1220526" y="758443"/>
                </a:cubicBezTo>
                <a:cubicBezTo>
                  <a:pt x="1220526" y="768921"/>
                  <a:pt x="1217669" y="786066"/>
                  <a:pt x="1211954" y="787018"/>
                </a:cubicBezTo>
                <a:cubicBezTo>
                  <a:pt x="1215764" y="790828"/>
                  <a:pt x="1208144" y="796543"/>
                  <a:pt x="1209096" y="806068"/>
                </a:cubicBezTo>
                <a:cubicBezTo>
                  <a:pt x="1204334" y="802258"/>
                  <a:pt x="1200524" y="820356"/>
                  <a:pt x="1202429" y="827023"/>
                </a:cubicBezTo>
                <a:cubicBezTo>
                  <a:pt x="1206239" y="824166"/>
                  <a:pt x="1208144" y="814641"/>
                  <a:pt x="1209096" y="807973"/>
                </a:cubicBezTo>
                <a:cubicBezTo>
                  <a:pt x="1211954" y="818451"/>
                  <a:pt x="1200524" y="837501"/>
                  <a:pt x="1205286" y="846073"/>
                </a:cubicBezTo>
                <a:cubicBezTo>
                  <a:pt x="1201476" y="861313"/>
                  <a:pt x="1192904" y="868933"/>
                  <a:pt x="1190999" y="883221"/>
                </a:cubicBezTo>
                <a:cubicBezTo>
                  <a:pt x="1189094" y="881316"/>
                  <a:pt x="1188141" y="879411"/>
                  <a:pt x="1186236" y="883221"/>
                </a:cubicBezTo>
                <a:cubicBezTo>
                  <a:pt x="1183379" y="890841"/>
                  <a:pt x="1188141" y="885126"/>
                  <a:pt x="1189094" y="888936"/>
                </a:cubicBezTo>
                <a:cubicBezTo>
                  <a:pt x="1182426" y="903223"/>
                  <a:pt x="1180521" y="923226"/>
                  <a:pt x="1168139" y="940371"/>
                </a:cubicBezTo>
                <a:cubicBezTo>
                  <a:pt x="1166234" y="945133"/>
                  <a:pt x="1170044" y="941323"/>
                  <a:pt x="1170044" y="944181"/>
                </a:cubicBezTo>
                <a:cubicBezTo>
                  <a:pt x="1167186" y="952753"/>
                  <a:pt x="1164329" y="957516"/>
                  <a:pt x="1161471" y="961326"/>
                </a:cubicBezTo>
                <a:cubicBezTo>
                  <a:pt x="1158614" y="965136"/>
                  <a:pt x="1156709" y="967993"/>
                  <a:pt x="1155756" y="972756"/>
                </a:cubicBezTo>
                <a:cubicBezTo>
                  <a:pt x="1152899" y="972756"/>
                  <a:pt x="1150994" y="975613"/>
                  <a:pt x="1148136" y="981328"/>
                </a:cubicBezTo>
                <a:cubicBezTo>
                  <a:pt x="1147184" y="980376"/>
                  <a:pt x="1149089" y="978471"/>
                  <a:pt x="1150041" y="976566"/>
                </a:cubicBezTo>
                <a:cubicBezTo>
                  <a:pt x="1149089" y="974661"/>
                  <a:pt x="1147184" y="978471"/>
                  <a:pt x="1145279" y="979423"/>
                </a:cubicBezTo>
                <a:cubicBezTo>
                  <a:pt x="1145279" y="981328"/>
                  <a:pt x="1148136" y="979423"/>
                  <a:pt x="1143374" y="986091"/>
                </a:cubicBezTo>
                <a:cubicBezTo>
                  <a:pt x="1142421" y="985138"/>
                  <a:pt x="1145279" y="981328"/>
                  <a:pt x="1142421" y="982281"/>
                </a:cubicBezTo>
                <a:cubicBezTo>
                  <a:pt x="1144326" y="975613"/>
                  <a:pt x="1150041" y="972756"/>
                  <a:pt x="1146231" y="969898"/>
                </a:cubicBezTo>
                <a:cubicBezTo>
                  <a:pt x="1150994" y="967993"/>
                  <a:pt x="1151946" y="964183"/>
                  <a:pt x="1152899" y="959421"/>
                </a:cubicBezTo>
                <a:cubicBezTo>
                  <a:pt x="1153851" y="954658"/>
                  <a:pt x="1154804" y="948943"/>
                  <a:pt x="1158614" y="944181"/>
                </a:cubicBezTo>
                <a:cubicBezTo>
                  <a:pt x="1152899" y="943228"/>
                  <a:pt x="1154804" y="958468"/>
                  <a:pt x="1149089" y="958468"/>
                </a:cubicBezTo>
                <a:cubicBezTo>
                  <a:pt x="1147184" y="963231"/>
                  <a:pt x="1148136" y="966088"/>
                  <a:pt x="1144326" y="969898"/>
                </a:cubicBezTo>
                <a:cubicBezTo>
                  <a:pt x="1143374" y="968946"/>
                  <a:pt x="1146231" y="965136"/>
                  <a:pt x="1146231" y="964183"/>
                </a:cubicBezTo>
                <a:cubicBezTo>
                  <a:pt x="1143374" y="965136"/>
                  <a:pt x="1140516" y="973708"/>
                  <a:pt x="1139564" y="976566"/>
                </a:cubicBezTo>
                <a:cubicBezTo>
                  <a:pt x="1140516" y="976566"/>
                  <a:pt x="1141469" y="975613"/>
                  <a:pt x="1141469" y="974661"/>
                </a:cubicBezTo>
                <a:cubicBezTo>
                  <a:pt x="1140516" y="976566"/>
                  <a:pt x="1135754" y="987043"/>
                  <a:pt x="1135754" y="982281"/>
                </a:cubicBezTo>
                <a:cubicBezTo>
                  <a:pt x="1134801" y="985138"/>
                  <a:pt x="1133849" y="987996"/>
                  <a:pt x="1133849" y="989901"/>
                </a:cubicBezTo>
                <a:cubicBezTo>
                  <a:pt x="1131944" y="993711"/>
                  <a:pt x="1130039" y="993711"/>
                  <a:pt x="1130039" y="991806"/>
                </a:cubicBezTo>
                <a:cubicBezTo>
                  <a:pt x="1128134" y="994663"/>
                  <a:pt x="1130039" y="995616"/>
                  <a:pt x="1131944" y="992758"/>
                </a:cubicBezTo>
                <a:cubicBezTo>
                  <a:pt x="1130991" y="997521"/>
                  <a:pt x="1127181" y="997521"/>
                  <a:pt x="1123371" y="1004188"/>
                </a:cubicBezTo>
                <a:cubicBezTo>
                  <a:pt x="1131944" y="998473"/>
                  <a:pt x="1117656" y="1010856"/>
                  <a:pt x="1116704" y="1014666"/>
                </a:cubicBezTo>
                <a:cubicBezTo>
                  <a:pt x="1117656" y="1014666"/>
                  <a:pt x="1118609" y="1013713"/>
                  <a:pt x="1119561" y="1014666"/>
                </a:cubicBezTo>
                <a:cubicBezTo>
                  <a:pt x="1117656" y="1016571"/>
                  <a:pt x="1115751" y="1013713"/>
                  <a:pt x="1113846" y="1018476"/>
                </a:cubicBezTo>
                <a:cubicBezTo>
                  <a:pt x="1113846" y="1025143"/>
                  <a:pt x="1099559" y="1037526"/>
                  <a:pt x="1094796" y="1050861"/>
                </a:cubicBezTo>
                <a:lnTo>
                  <a:pt x="1092891" y="1048956"/>
                </a:lnTo>
                <a:cubicBezTo>
                  <a:pt x="1090034" y="1052766"/>
                  <a:pt x="1090034" y="1053718"/>
                  <a:pt x="1088129" y="1056576"/>
                </a:cubicBezTo>
                <a:cubicBezTo>
                  <a:pt x="1090034" y="1056576"/>
                  <a:pt x="1090986" y="1055623"/>
                  <a:pt x="1092891" y="1054671"/>
                </a:cubicBezTo>
                <a:cubicBezTo>
                  <a:pt x="1092891" y="1055623"/>
                  <a:pt x="1089081" y="1059433"/>
                  <a:pt x="1088129" y="1062291"/>
                </a:cubicBezTo>
                <a:cubicBezTo>
                  <a:pt x="1087176" y="1060386"/>
                  <a:pt x="1090034" y="1057528"/>
                  <a:pt x="1087176" y="1057528"/>
                </a:cubicBezTo>
                <a:cubicBezTo>
                  <a:pt x="1084319" y="1063243"/>
                  <a:pt x="1081461" y="1065148"/>
                  <a:pt x="1077651" y="1068006"/>
                </a:cubicBezTo>
                <a:cubicBezTo>
                  <a:pt x="1074794" y="1070863"/>
                  <a:pt x="1080509" y="1067053"/>
                  <a:pt x="1080509" y="1069911"/>
                </a:cubicBezTo>
                <a:cubicBezTo>
                  <a:pt x="1074794" y="1072768"/>
                  <a:pt x="1068126" y="1076578"/>
                  <a:pt x="1071936" y="1081341"/>
                </a:cubicBezTo>
                <a:cubicBezTo>
                  <a:pt x="1065269" y="1086103"/>
                  <a:pt x="1068126" y="1096581"/>
                  <a:pt x="1054791" y="1108963"/>
                </a:cubicBezTo>
                <a:cubicBezTo>
                  <a:pt x="1056696" y="1104201"/>
                  <a:pt x="1054791" y="1107058"/>
                  <a:pt x="1051934" y="1108011"/>
                </a:cubicBezTo>
                <a:cubicBezTo>
                  <a:pt x="1050981" y="1110868"/>
                  <a:pt x="1050981" y="1112773"/>
                  <a:pt x="1050029" y="1114678"/>
                </a:cubicBezTo>
                <a:cubicBezTo>
                  <a:pt x="1045266" y="1117536"/>
                  <a:pt x="1045266" y="1116583"/>
                  <a:pt x="1041456" y="1121346"/>
                </a:cubicBezTo>
                <a:cubicBezTo>
                  <a:pt x="1039551" y="1119441"/>
                  <a:pt x="1042409" y="1118488"/>
                  <a:pt x="1039551" y="1119441"/>
                </a:cubicBezTo>
                <a:cubicBezTo>
                  <a:pt x="1038599" y="1124203"/>
                  <a:pt x="1035741" y="1125156"/>
                  <a:pt x="1032884" y="1130871"/>
                </a:cubicBezTo>
                <a:cubicBezTo>
                  <a:pt x="1031931" y="1128966"/>
                  <a:pt x="1029074" y="1128013"/>
                  <a:pt x="1026216" y="1134681"/>
                </a:cubicBezTo>
                <a:cubicBezTo>
                  <a:pt x="1023359" y="1133728"/>
                  <a:pt x="1018596" y="1140396"/>
                  <a:pt x="1016691" y="1138491"/>
                </a:cubicBezTo>
                <a:cubicBezTo>
                  <a:pt x="1013834" y="1141348"/>
                  <a:pt x="1017644" y="1141348"/>
                  <a:pt x="1013834" y="1144206"/>
                </a:cubicBezTo>
                <a:cubicBezTo>
                  <a:pt x="1010976" y="1142301"/>
                  <a:pt x="1010976" y="1143253"/>
                  <a:pt x="1011929" y="1139443"/>
                </a:cubicBezTo>
                <a:cubicBezTo>
                  <a:pt x="1009071" y="1142301"/>
                  <a:pt x="1006214" y="1144206"/>
                  <a:pt x="1004309" y="1145158"/>
                </a:cubicBezTo>
                <a:cubicBezTo>
                  <a:pt x="1005261" y="1148016"/>
                  <a:pt x="1009071" y="1143253"/>
                  <a:pt x="1010024" y="1147063"/>
                </a:cubicBezTo>
                <a:cubicBezTo>
                  <a:pt x="1003356" y="1152778"/>
                  <a:pt x="986211" y="1164208"/>
                  <a:pt x="984306" y="1161351"/>
                </a:cubicBezTo>
                <a:cubicBezTo>
                  <a:pt x="982401" y="1163256"/>
                  <a:pt x="984306" y="1163256"/>
                  <a:pt x="985259" y="1165161"/>
                </a:cubicBezTo>
                <a:cubicBezTo>
                  <a:pt x="980496" y="1168971"/>
                  <a:pt x="979544" y="1166114"/>
                  <a:pt x="977639" y="1165161"/>
                </a:cubicBezTo>
                <a:cubicBezTo>
                  <a:pt x="983354" y="1162303"/>
                  <a:pt x="979544" y="1160398"/>
                  <a:pt x="985259" y="1157541"/>
                </a:cubicBezTo>
                <a:cubicBezTo>
                  <a:pt x="974781" y="1160398"/>
                  <a:pt x="973829" y="1166114"/>
                  <a:pt x="964304" y="1171828"/>
                </a:cubicBezTo>
                <a:cubicBezTo>
                  <a:pt x="967161" y="1173733"/>
                  <a:pt x="970019" y="1172781"/>
                  <a:pt x="975734" y="1168018"/>
                </a:cubicBezTo>
                <a:cubicBezTo>
                  <a:pt x="974781" y="1169923"/>
                  <a:pt x="970971" y="1172781"/>
                  <a:pt x="968114" y="1175639"/>
                </a:cubicBezTo>
                <a:cubicBezTo>
                  <a:pt x="967161" y="1174686"/>
                  <a:pt x="965256" y="1175639"/>
                  <a:pt x="965256" y="1173733"/>
                </a:cubicBezTo>
                <a:cubicBezTo>
                  <a:pt x="959541" y="1176591"/>
                  <a:pt x="961446" y="1178496"/>
                  <a:pt x="957636" y="1181353"/>
                </a:cubicBezTo>
                <a:cubicBezTo>
                  <a:pt x="956684" y="1180401"/>
                  <a:pt x="958589" y="1178496"/>
                  <a:pt x="956684" y="1177543"/>
                </a:cubicBezTo>
                <a:cubicBezTo>
                  <a:pt x="952874" y="1187068"/>
                  <a:pt x="944301" y="1190878"/>
                  <a:pt x="936681" y="1195641"/>
                </a:cubicBezTo>
                <a:cubicBezTo>
                  <a:pt x="929061" y="1199451"/>
                  <a:pt x="920489" y="1203261"/>
                  <a:pt x="913821" y="1211833"/>
                </a:cubicBezTo>
                <a:cubicBezTo>
                  <a:pt x="917631" y="1207071"/>
                  <a:pt x="914774" y="1207071"/>
                  <a:pt x="918584" y="1202308"/>
                </a:cubicBezTo>
                <a:cubicBezTo>
                  <a:pt x="917631" y="1201356"/>
                  <a:pt x="915726" y="1203261"/>
                  <a:pt x="915726" y="1204214"/>
                </a:cubicBezTo>
                <a:cubicBezTo>
                  <a:pt x="912869" y="1197546"/>
                  <a:pt x="899534" y="1209928"/>
                  <a:pt x="891914" y="1215643"/>
                </a:cubicBezTo>
                <a:cubicBezTo>
                  <a:pt x="892866" y="1212786"/>
                  <a:pt x="898581" y="1208976"/>
                  <a:pt x="902391" y="1205166"/>
                </a:cubicBezTo>
                <a:cubicBezTo>
                  <a:pt x="900486" y="1205166"/>
                  <a:pt x="897629" y="1206118"/>
                  <a:pt x="895724" y="1207071"/>
                </a:cubicBezTo>
                <a:cubicBezTo>
                  <a:pt x="893819" y="1208023"/>
                  <a:pt x="891914" y="1209928"/>
                  <a:pt x="893819" y="1211833"/>
                </a:cubicBezTo>
                <a:cubicBezTo>
                  <a:pt x="889056" y="1212786"/>
                  <a:pt x="887151" y="1214691"/>
                  <a:pt x="882389" y="1217548"/>
                </a:cubicBezTo>
                <a:cubicBezTo>
                  <a:pt x="877626" y="1218501"/>
                  <a:pt x="890009" y="1213739"/>
                  <a:pt x="888104" y="1211833"/>
                </a:cubicBezTo>
                <a:cubicBezTo>
                  <a:pt x="883341" y="1210881"/>
                  <a:pt x="869054" y="1219453"/>
                  <a:pt x="868101" y="1220406"/>
                </a:cubicBezTo>
                <a:cubicBezTo>
                  <a:pt x="864291" y="1222311"/>
                  <a:pt x="861434" y="1224216"/>
                  <a:pt x="862386" y="1223264"/>
                </a:cubicBezTo>
                <a:cubicBezTo>
                  <a:pt x="855719" y="1228026"/>
                  <a:pt x="850004" y="1226121"/>
                  <a:pt x="846194" y="1228026"/>
                </a:cubicBezTo>
                <a:cubicBezTo>
                  <a:pt x="844289" y="1228978"/>
                  <a:pt x="844289" y="1231836"/>
                  <a:pt x="840479" y="1233741"/>
                </a:cubicBezTo>
                <a:cubicBezTo>
                  <a:pt x="830001" y="1237551"/>
                  <a:pt x="808094" y="1244218"/>
                  <a:pt x="793806" y="1253743"/>
                </a:cubicBezTo>
                <a:cubicBezTo>
                  <a:pt x="791901" y="1253743"/>
                  <a:pt x="791901" y="1251839"/>
                  <a:pt x="789996" y="1252791"/>
                </a:cubicBezTo>
                <a:cubicBezTo>
                  <a:pt x="790949" y="1249933"/>
                  <a:pt x="793806" y="1252791"/>
                  <a:pt x="797616" y="1250886"/>
                </a:cubicBezTo>
                <a:cubicBezTo>
                  <a:pt x="794759" y="1247076"/>
                  <a:pt x="784281" y="1251839"/>
                  <a:pt x="778566" y="1253743"/>
                </a:cubicBezTo>
                <a:cubicBezTo>
                  <a:pt x="779519" y="1254696"/>
                  <a:pt x="782376" y="1253743"/>
                  <a:pt x="782376" y="1255648"/>
                </a:cubicBezTo>
                <a:cubicBezTo>
                  <a:pt x="774756" y="1256601"/>
                  <a:pt x="761421" y="1255648"/>
                  <a:pt x="758564" y="1261364"/>
                </a:cubicBezTo>
                <a:cubicBezTo>
                  <a:pt x="755706" y="1262316"/>
                  <a:pt x="755706" y="1261364"/>
                  <a:pt x="754754" y="1259458"/>
                </a:cubicBezTo>
                <a:cubicBezTo>
                  <a:pt x="748086" y="1261364"/>
                  <a:pt x="748086" y="1261364"/>
                  <a:pt x="744276" y="1263268"/>
                </a:cubicBezTo>
                <a:cubicBezTo>
                  <a:pt x="744276" y="1265173"/>
                  <a:pt x="746181" y="1264221"/>
                  <a:pt x="748086" y="1264221"/>
                </a:cubicBezTo>
                <a:cubicBezTo>
                  <a:pt x="743324" y="1268983"/>
                  <a:pt x="736656" y="1266126"/>
                  <a:pt x="729036" y="1270889"/>
                </a:cubicBezTo>
                <a:cubicBezTo>
                  <a:pt x="729036" y="1268031"/>
                  <a:pt x="722369" y="1270889"/>
                  <a:pt x="720464" y="1268983"/>
                </a:cubicBezTo>
                <a:cubicBezTo>
                  <a:pt x="710939" y="1271841"/>
                  <a:pt x="697604" y="1275651"/>
                  <a:pt x="683316" y="1278508"/>
                </a:cubicBezTo>
                <a:cubicBezTo>
                  <a:pt x="675696" y="1279461"/>
                  <a:pt x="669029" y="1280414"/>
                  <a:pt x="661409" y="1281366"/>
                </a:cubicBezTo>
                <a:cubicBezTo>
                  <a:pt x="654741" y="1282318"/>
                  <a:pt x="647121" y="1282318"/>
                  <a:pt x="641406" y="1281366"/>
                </a:cubicBezTo>
                <a:cubicBezTo>
                  <a:pt x="630929" y="1287081"/>
                  <a:pt x="618546" y="1282318"/>
                  <a:pt x="606164" y="1286128"/>
                </a:cubicBezTo>
                <a:cubicBezTo>
                  <a:pt x="603306" y="1285176"/>
                  <a:pt x="598544" y="1285176"/>
                  <a:pt x="598544" y="1282318"/>
                </a:cubicBezTo>
                <a:cubicBezTo>
                  <a:pt x="595686" y="1284223"/>
                  <a:pt x="593781" y="1284223"/>
                  <a:pt x="589019" y="1283271"/>
                </a:cubicBezTo>
                <a:cubicBezTo>
                  <a:pt x="585209" y="1283271"/>
                  <a:pt x="590924" y="1285176"/>
                  <a:pt x="589019" y="1286128"/>
                </a:cubicBezTo>
                <a:cubicBezTo>
                  <a:pt x="576636" y="1284223"/>
                  <a:pt x="571874" y="1290891"/>
                  <a:pt x="561396" y="1290891"/>
                </a:cubicBezTo>
                <a:cubicBezTo>
                  <a:pt x="563301" y="1286128"/>
                  <a:pt x="570921" y="1288986"/>
                  <a:pt x="575684" y="1286128"/>
                </a:cubicBezTo>
                <a:cubicBezTo>
                  <a:pt x="569969" y="1284223"/>
                  <a:pt x="562349" y="1282318"/>
                  <a:pt x="555681" y="1283271"/>
                </a:cubicBezTo>
                <a:cubicBezTo>
                  <a:pt x="556634" y="1282318"/>
                  <a:pt x="557586" y="1282318"/>
                  <a:pt x="557586" y="1281366"/>
                </a:cubicBezTo>
                <a:cubicBezTo>
                  <a:pt x="551871" y="1284223"/>
                  <a:pt x="544251" y="1283271"/>
                  <a:pt x="535679" y="1281366"/>
                </a:cubicBezTo>
                <a:cubicBezTo>
                  <a:pt x="533774" y="1281366"/>
                  <a:pt x="536631" y="1282318"/>
                  <a:pt x="535679" y="1284223"/>
                </a:cubicBezTo>
                <a:cubicBezTo>
                  <a:pt x="524249" y="1282318"/>
                  <a:pt x="512819" y="1280414"/>
                  <a:pt x="501389" y="1279461"/>
                </a:cubicBezTo>
                <a:cubicBezTo>
                  <a:pt x="489959" y="1277556"/>
                  <a:pt x="477576" y="1276603"/>
                  <a:pt x="465194" y="1272793"/>
                </a:cubicBezTo>
                <a:cubicBezTo>
                  <a:pt x="463289" y="1272793"/>
                  <a:pt x="463289" y="1274698"/>
                  <a:pt x="463289" y="1275651"/>
                </a:cubicBezTo>
                <a:cubicBezTo>
                  <a:pt x="454716" y="1273746"/>
                  <a:pt x="452811" y="1272793"/>
                  <a:pt x="447096" y="1270889"/>
                </a:cubicBezTo>
                <a:cubicBezTo>
                  <a:pt x="453764" y="1275651"/>
                  <a:pt x="438524" y="1268983"/>
                  <a:pt x="436619" y="1267078"/>
                </a:cubicBezTo>
                <a:cubicBezTo>
                  <a:pt x="433761" y="1266126"/>
                  <a:pt x="434714" y="1269936"/>
                  <a:pt x="432809" y="1269936"/>
                </a:cubicBezTo>
                <a:cubicBezTo>
                  <a:pt x="427094" y="1268031"/>
                  <a:pt x="435666" y="1266126"/>
                  <a:pt x="428999" y="1264221"/>
                </a:cubicBezTo>
                <a:cubicBezTo>
                  <a:pt x="424236" y="1267078"/>
                  <a:pt x="418521" y="1263268"/>
                  <a:pt x="409949" y="1262316"/>
                </a:cubicBezTo>
                <a:cubicBezTo>
                  <a:pt x="406139" y="1260411"/>
                  <a:pt x="416616" y="1263268"/>
                  <a:pt x="417569" y="1262316"/>
                </a:cubicBezTo>
                <a:cubicBezTo>
                  <a:pt x="419474" y="1258506"/>
                  <a:pt x="409949" y="1258506"/>
                  <a:pt x="405186" y="1256601"/>
                </a:cubicBezTo>
                <a:cubicBezTo>
                  <a:pt x="402329" y="1255648"/>
                  <a:pt x="403281" y="1259458"/>
                  <a:pt x="402329" y="1260411"/>
                </a:cubicBezTo>
                <a:cubicBezTo>
                  <a:pt x="396614" y="1258506"/>
                  <a:pt x="398519" y="1254696"/>
                  <a:pt x="389946" y="1252791"/>
                </a:cubicBezTo>
                <a:cubicBezTo>
                  <a:pt x="385184" y="1251839"/>
                  <a:pt x="391851" y="1255648"/>
                  <a:pt x="387089" y="1255648"/>
                </a:cubicBezTo>
                <a:cubicBezTo>
                  <a:pt x="383279" y="1249933"/>
                  <a:pt x="368991" y="1247076"/>
                  <a:pt x="362324" y="1242314"/>
                </a:cubicBezTo>
                <a:cubicBezTo>
                  <a:pt x="363276" y="1241361"/>
                  <a:pt x="365181" y="1242314"/>
                  <a:pt x="367086" y="1243266"/>
                </a:cubicBezTo>
                <a:cubicBezTo>
                  <a:pt x="367086" y="1240408"/>
                  <a:pt x="362324" y="1242314"/>
                  <a:pt x="359466" y="1240408"/>
                </a:cubicBezTo>
                <a:cubicBezTo>
                  <a:pt x="359466" y="1241361"/>
                  <a:pt x="360419" y="1242314"/>
                  <a:pt x="361371" y="1243266"/>
                </a:cubicBezTo>
                <a:cubicBezTo>
                  <a:pt x="358514" y="1242314"/>
                  <a:pt x="351846" y="1239456"/>
                  <a:pt x="346131" y="1235646"/>
                </a:cubicBezTo>
                <a:cubicBezTo>
                  <a:pt x="343274" y="1231836"/>
                  <a:pt x="351846" y="1234693"/>
                  <a:pt x="348036" y="1230883"/>
                </a:cubicBezTo>
                <a:cubicBezTo>
                  <a:pt x="347084" y="1231836"/>
                  <a:pt x="345179" y="1234693"/>
                  <a:pt x="340416" y="1229931"/>
                </a:cubicBezTo>
                <a:cubicBezTo>
                  <a:pt x="342321" y="1228978"/>
                  <a:pt x="347084" y="1230883"/>
                  <a:pt x="347084" y="1227073"/>
                </a:cubicBezTo>
                <a:cubicBezTo>
                  <a:pt x="345179" y="1226121"/>
                  <a:pt x="344226" y="1226121"/>
                  <a:pt x="344226" y="1225168"/>
                </a:cubicBezTo>
                <a:cubicBezTo>
                  <a:pt x="338511" y="1222311"/>
                  <a:pt x="344226" y="1229931"/>
                  <a:pt x="338511" y="1226121"/>
                </a:cubicBezTo>
                <a:cubicBezTo>
                  <a:pt x="343274" y="1222311"/>
                  <a:pt x="332796" y="1219453"/>
                  <a:pt x="328986" y="1216596"/>
                </a:cubicBezTo>
                <a:cubicBezTo>
                  <a:pt x="329939" y="1214691"/>
                  <a:pt x="334701" y="1219453"/>
                  <a:pt x="337559" y="1219453"/>
                </a:cubicBezTo>
                <a:cubicBezTo>
                  <a:pt x="338511" y="1217548"/>
                  <a:pt x="334701" y="1215643"/>
                  <a:pt x="329939" y="1213739"/>
                </a:cubicBezTo>
                <a:cubicBezTo>
                  <a:pt x="326129" y="1209928"/>
                  <a:pt x="337559" y="1217548"/>
                  <a:pt x="338511" y="1215643"/>
                </a:cubicBezTo>
                <a:cubicBezTo>
                  <a:pt x="330891" y="1210881"/>
                  <a:pt x="310889" y="1201356"/>
                  <a:pt x="304221" y="1203261"/>
                </a:cubicBezTo>
                <a:cubicBezTo>
                  <a:pt x="301364" y="1201356"/>
                  <a:pt x="297554" y="1197546"/>
                  <a:pt x="295649" y="1199451"/>
                </a:cubicBezTo>
                <a:cubicBezTo>
                  <a:pt x="288981" y="1189926"/>
                  <a:pt x="272789" y="1186116"/>
                  <a:pt x="268979" y="1181353"/>
                </a:cubicBezTo>
                <a:cubicBezTo>
                  <a:pt x="270884" y="1181353"/>
                  <a:pt x="274694" y="1183258"/>
                  <a:pt x="276599" y="1183258"/>
                </a:cubicBezTo>
                <a:cubicBezTo>
                  <a:pt x="276599" y="1181353"/>
                  <a:pt x="274694" y="1179448"/>
                  <a:pt x="275646" y="1178496"/>
                </a:cubicBezTo>
                <a:cubicBezTo>
                  <a:pt x="267074" y="1173733"/>
                  <a:pt x="258501" y="1168018"/>
                  <a:pt x="249929" y="1161351"/>
                </a:cubicBezTo>
                <a:cubicBezTo>
                  <a:pt x="242309" y="1154683"/>
                  <a:pt x="233736" y="1148968"/>
                  <a:pt x="226116" y="1144206"/>
                </a:cubicBezTo>
                <a:cubicBezTo>
                  <a:pt x="218496" y="1133728"/>
                  <a:pt x="212781" y="1132776"/>
                  <a:pt x="202304" y="1121346"/>
                </a:cubicBezTo>
                <a:cubicBezTo>
                  <a:pt x="209924" y="1128013"/>
                  <a:pt x="219449" y="1135633"/>
                  <a:pt x="229926" y="1144206"/>
                </a:cubicBezTo>
                <a:cubicBezTo>
                  <a:pt x="240404" y="1152778"/>
                  <a:pt x="250881" y="1162303"/>
                  <a:pt x="261359" y="1168971"/>
                </a:cubicBezTo>
                <a:cubicBezTo>
                  <a:pt x="266121" y="1171828"/>
                  <a:pt x="277551" y="1174686"/>
                  <a:pt x="275646" y="1180401"/>
                </a:cubicBezTo>
                <a:cubicBezTo>
                  <a:pt x="280409" y="1183258"/>
                  <a:pt x="287076" y="1188021"/>
                  <a:pt x="288981" y="1187068"/>
                </a:cubicBezTo>
                <a:cubicBezTo>
                  <a:pt x="291839" y="1188973"/>
                  <a:pt x="289934" y="1191831"/>
                  <a:pt x="295649" y="1193736"/>
                </a:cubicBezTo>
                <a:cubicBezTo>
                  <a:pt x="296601" y="1194689"/>
                  <a:pt x="297554" y="1193736"/>
                  <a:pt x="298506" y="1194689"/>
                </a:cubicBezTo>
                <a:cubicBezTo>
                  <a:pt x="301364" y="1195641"/>
                  <a:pt x="297554" y="1190878"/>
                  <a:pt x="301364" y="1191831"/>
                </a:cubicBezTo>
                <a:cubicBezTo>
                  <a:pt x="304221" y="1192783"/>
                  <a:pt x="303269" y="1199451"/>
                  <a:pt x="306126" y="1195641"/>
                </a:cubicBezTo>
                <a:cubicBezTo>
                  <a:pt x="312794" y="1201356"/>
                  <a:pt x="321366" y="1206118"/>
                  <a:pt x="330891" y="1211833"/>
                </a:cubicBezTo>
                <a:cubicBezTo>
                  <a:pt x="340416" y="1216596"/>
                  <a:pt x="351846" y="1222311"/>
                  <a:pt x="364229" y="1226121"/>
                </a:cubicBezTo>
                <a:cubicBezTo>
                  <a:pt x="367086" y="1231836"/>
                  <a:pt x="382326" y="1235646"/>
                  <a:pt x="388994" y="1237551"/>
                </a:cubicBezTo>
                <a:cubicBezTo>
                  <a:pt x="389946" y="1235646"/>
                  <a:pt x="379469" y="1235646"/>
                  <a:pt x="382326" y="1232789"/>
                </a:cubicBezTo>
                <a:cubicBezTo>
                  <a:pt x="387089" y="1234693"/>
                  <a:pt x="389946" y="1235646"/>
                  <a:pt x="393756" y="1235646"/>
                </a:cubicBezTo>
                <a:cubicBezTo>
                  <a:pt x="387089" y="1239456"/>
                  <a:pt x="408044" y="1244218"/>
                  <a:pt x="412806" y="1245171"/>
                </a:cubicBezTo>
                <a:cubicBezTo>
                  <a:pt x="412806" y="1243266"/>
                  <a:pt x="407091" y="1242314"/>
                  <a:pt x="403281" y="1240408"/>
                </a:cubicBezTo>
                <a:cubicBezTo>
                  <a:pt x="419474" y="1239456"/>
                  <a:pt x="436619" y="1251839"/>
                  <a:pt x="455669" y="1253743"/>
                </a:cubicBezTo>
                <a:cubicBezTo>
                  <a:pt x="454716" y="1255648"/>
                  <a:pt x="459479" y="1255648"/>
                  <a:pt x="459479" y="1257553"/>
                </a:cubicBezTo>
                <a:cubicBezTo>
                  <a:pt x="467099" y="1257553"/>
                  <a:pt x="473766" y="1258506"/>
                  <a:pt x="480434" y="1259458"/>
                </a:cubicBezTo>
                <a:cubicBezTo>
                  <a:pt x="487101" y="1261364"/>
                  <a:pt x="493769" y="1262316"/>
                  <a:pt x="501389" y="1262316"/>
                </a:cubicBezTo>
                <a:cubicBezTo>
                  <a:pt x="512819" y="1265173"/>
                  <a:pt x="520439" y="1267078"/>
                  <a:pt x="528059" y="1268031"/>
                </a:cubicBezTo>
                <a:cubicBezTo>
                  <a:pt x="535679" y="1268031"/>
                  <a:pt x="544251" y="1268031"/>
                  <a:pt x="556634" y="1268031"/>
                </a:cubicBezTo>
                <a:cubicBezTo>
                  <a:pt x="555681" y="1267078"/>
                  <a:pt x="554729" y="1266126"/>
                  <a:pt x="555681" y="1265173"/>
                </a:cubicBezTo>
                <a:cubicBezTo>
                  <a:pt x="552824" y="1268031"/>
                  <a:pt x="549966" y="1264221"/>
                  <a:pt x="547109" y="1263268"/>
                </a:cubicBezTo>
                <a:cubicBezTo>
                  <a:pt x="546156" y="1263268"/>
                  <a:pt x="544251" y="1264221"/>
                  <a:pt x="542346" y="1264221"/>
                </a:cubicBezTo>
                <a:cubicBezTo>
                  <a:pt x="544251" y="1266126"/>
                  <a:pt x="550919" y="1266126"/>
                  <a:pt x="550919" y="1268983"/>
                </a:cubicBezTo>
                <a:cubicBezTo>
                  <a:pt x="546156" y="1268983"/>
                  <a:pt x="545204" y="1266126"/>
                  <a:pt x="539489" y="1267078"/>
                </a:cubicBezTo>
                <a:cubicBezTo>
                  <a:pt x="537584" y="1264221"/>
                  <a:pt x="542346" y="1263268"/>
                  <a:pt x="533774" y="1262316"/>
                </a:cubicBezTo>
                <a:cubicBezTo>
                  <a:pt x="537584" y="1262316"/>
                  <a:pt x="537584" y="1259458"/>
                  <a:pt x="542346" y="1260411"/>
                </a:cubicBezTo>
                <a:cubicBezTo>
                  <a:pt x="542346" y="1257553"/>
                  <a:pt x="533774" y="1256601"/>
                  <a:pt x="528059" y="1256601"/>
                </a:cubicBezTo>
                <a:cubicBezTo>
                  <a:pt x="521391" y="1255648"/>
                  <a:pt x="517581" y="1256601"/>
                  <a:pt x="525201" y="1257553"/>
                </a:cubicBezTo>
                <a:cubicBezTo>
                  <a:pt x="521391" y="1259458"/>
                  <a:pt x="507104" y="1253743"/>
                  <a:pt x="509961" y="1257553"/>
                </a:cubicBezTo>
                <a:cubicBezTo>
                  <a:pt x="499484" y="1257553"/>
                  <a:pt x="497579" y="1252791"/>
                  <a:pt x="489959" y="1251839"/>
                </a:cubicBezTo>
                <a:cubicBezTo>
                  <a:pt x="483291" y="1250886"/>
                  <a:pt x="480434" y="1254696"/>
                  <a:pt x="474719" y="1254696"/>
                </a:cubicBezTo>
                <a:cubicBezTo>
                  <a:pt x="474719" y="1254696"/>
                  <a:pt x="474719" y="1252791"/>
                  <a:pt x="474719" y="1252791"/>
                </a:cubicBezTo>
                <a:cubicBezTo>
                  <a:pt x="470909" y="1252791"/>
                  <a:pt x="461384" y="1254696"/>
                  <a:pt x="461384" y="1248981"/>
                </a:cubicBezTo>
                <a:cubicBezTo>
                  <a:pt x="464241" y="1251839"/>
                  <a:pt x="471861" y="1251839"/>
                  <a:pt x="471861" y="1248981"/>
                </a:cubicBezTo>
                <a:cubicBezTo>
                  <a:pt x="463289" y="1250886"/>
                  <a:pt x="442334" y="1239456"/>
                  <a:pt x="427094" y="1239456"/>
                </a:cubicBezTo>
                <a:cubicBezTo>
                  <a:pt x="425189" y="1238503"/>
                  <a:pt x="426141" y="1237551"/>
                  <a:pt x="426141" y="1236598"/>
                </a:cubicBezTo>
                <a:cubicBezTo>
                  <a:pt x="421379" y="1236598"/>
                  <a:pt x="416616" y="1234693"/>
                  <a:pt x="412806" y="1233741"/>
                </a:cubicBezTo>
                <a:cubicBezTo>
                  <a:pt x="408044" y="1231836"/>
                  <a:pt x="404234" y="1229931"/>
                  <a:pt x="399471" y="1228026"/>
                </a:cubicBezTo>
                <a:cubicBezTo>
                  <a:pt x="390899" y="1224216"/>
                  <a:pt x="382326" y="1220406"/>
                  <a:pt x="375659" y="1219453"/>
                </a:cubicBezTo>
                <a:lnTo>
                  <a:pt x="376611" y="1217548"/>
                </a:lnTo>
                <a:cubicBezTo>
                  <a:pt x="370896" y="1218501"/>
                  <a:pt x="368039" y="1216596"/>
                  <a:pt x="362324" y="1212786"/>
                </a:cubicBezTo>
                <a:cubicBezTo>
                  <a:pt x="368991" y="1214691"/>
                  <a:pt x="366134" y="1210881"/>
                  <a:pt x="374706" y="1214691"/>
                </a:cubicBezTo>
                <a:cubicBezTo>
                  <a:pt x="367086" y="1210881"/>
                  <a:pt x="358514" y="1208976"/>
                  <a:pt x="353751" y="1203261"/>
                </a:cubicBezTo>
                <a:cubicBezTo>
                  <a:pt x="352799" y="1204214"/>
                  <a:pt x="352799" y="1205166"/>
                  <a:pt x="353751" y="1206118"/>
                </a:cubicBezTo>
                <a:cubicBezTo>
                  <a:pt x="351846" y="1206118"/>
                  <a:pt x="345179" y="1200403"/>
                  <a:pt x="342321" y="1198498"/>
                </a:cubicBezTo>
                <a:cubicBezTo>
                  <a:pt x="340416" y="1198498"/>
                  <a:pt x="331844" y="1195641"/>
                  <a:pt x="335654" y="1199451"/>
                </a:cubicBezTo>
                <a:cubicBezTo>
                  <a:pt x="326129" y="1194689"/>
                  <a:pt x="315651" y="1189926"/>
                  <a:pt x="305174" y="1185164"/>
                </a:cubicBezTo>
                <a:cubicBezTo>
                  <a:pt x="307079" y="1182306"/>
                  <a:pt x="311841" y="1186116"/>
                  <a:pt x="309936" y="1181353"/>
                </a:cubicBezTo>
                <a:cubicBezTo>
                  <a:pt x="320414" y="1187068"/>
                  <a:pt x="327081" y="1193736"/>
                  <a:pt x="336606" y="1192783"/>
                </a:cubicBezTo>
                <a:cubicBezTo>
                  <a:pt x="338511" y="1193736"/>
                  <a:pt x="337559" y="1194689"/>
                  <a:pt x="336606" y="1195641"/>
                </a:cubicBezTo>
                <a:cubicBezTo>
                  <a:pt x="338511" y="1196593"/>
                  <a:pt x="338511" y="1194689"/>
                  <a:pt x="339464" y="1195641"/>
                </a:cubicBezTo>
                <a:cubicBezTo>
                  <a:pt x="336606" y="1192783"/>
                  <a:pt x="324224" y="1183258"/>
                  <a:pt x="319461" y="1186116"/>
                </a:cubicBezTo>
                <a:cubicBezTo>
                  <a:pt x="316604" y="1183258"/>
                  <a:pt x="310889" y="1181353"/>
                  <a:pt x="308984" y="1178496"/>
                </a:cubicBezTo>
                <a:cubicBezTo>
                  <a:pt x="310889" y="1175639"/>
                  <a:pt x="312794" y="1172781"/>
                  <a:pt x="321366" y="1177543"/>
                </a:cubicBezTo>
                <a:cubicBezTo>
                  <a:pt x="320414" y="1178496"/>
                  <a:pt x="316604" y="1175639"/>
                  <a:pt x="316604" y="1177543"/>
                </a:cubicBezTo>
                <a:cubicBezTo>
                  <a:pt x="314699" y="1179448"/>
                  <a:pt x="318509" y="1180401"/>
                  <a:pt x="317556" y="1181353"/>
                </a:cubicBezTo>
                <a:cubicBezTo>
                  <a:pt x="320414" y="1182306"/>
                  <a:pt x="329939" y="1186116"/>
                  <a:pt x="327081" y="1182306"/>
                </a:cubicBezTo>
                <a:cubicBezTo>
                  <a:pt x="331844" y="1182306"/>
                  <a:pt x="328986" y="1185164"/>
                  <a:pt x="330891" y="1188021"/>
                </a:cubicBezTo>
                <a:cubicBezTo>
                  <a:pt x="333749" y="1187068"/>
                  <a:pt x="335654" y="1187068"/>
                  <a:pt x="337559" y="1189926"/>
                </a:cubicBezTo>
                <a:cubicBezTo>
                  <a:pt x="339464" y="1189926"/>
                  <a:pt x="341369" y="1188973"/>
                  <a:pt x="342321" y="1188973"/>
                </a:cubicBezTo>
                <a:cubicBezTo>
                  <a:pt x="347084" y="1191831"/>
                  <a:pt x="351846" y="1194689"/>
                  <a:pt x="358514" y="1196593"/>
                </a:cubicBezTo>
                <a:cubicBezTo>
                  <a:pt x="365181" y="1199451"/>
                  <a:pt x="371849" y="1201356"/>
                  <a:pt x="379469" y="1204214"/>
                </a:cubicBezTo>
                <a:cubicBezTo>
                  <a:pt x="378516" y="1205166"/>
                  <a:pt x="377564" y="1204214"/>
                  <a:pt x="377564" y="1205166"/>
                </a:cubicBezTo>
                <a:cubicBezTo>
                  <a:pt x="383279" y="1205166"/>
                  <a:pt x="387089" y="1207071"/>
                  <a:pt x="396614" y="1210881"/>
                </a:cubicBezTo>
                <a:cubicBezTo>
                  <a:pt x="396614" y="1209928"/>
                  <a:pt x="397566" y="1208976"/>
                  <a:pt x="395661" y="1208023"/>
                </a:cubicBezTo>
                <a:cubicBezTo>
                  <a:pt x="399471" y="1209928"/>
                  <a:pt x="406139" y="1210881"/>
                  <a:pt x="412806" y="1212786"/>
                </a:cubicBezTo>
                <a:cubicBezTo>
                  <a:pt x="419474" y="1214691"/>
                  <a:pt x="426141" y="1214691"/>
                  <a:pt x="430904" y="1215643"/>
                </a:cubicBezTo>
                <a:cubicBezTo>
                  <a:pt x="428046" y="1219453"/>
                  <a:pt x="440429" y="1217548"/>
                  <a:pt x="444239" y="1223264"/>
                </a:cubicBezTo>
                <a:cubicBezTo>
                  <a:pt x="447096" y="1222311"/>
                  <a:pt x="452811" y="1224216"/>
                  <a:pt x="453764" y="1221358"/>
                </a:cubicBezTo>
                <a:cubicBezTo>
                  <a:pt x="459479" y="1223264"/>
                  <a:pt x="450906" y="1222311"/>
                  <a:pt x="454716" y="1225168"/>
                </a:cubicBezTo>
                <a:cubicBezTo>
                  <a:pt x="460431" y="1226121"/>
                  <a:pt x="467099" y="1223264"/>
                  <a:pt x="471861" y="1226121"/>
                </a:cubicBezTo>
                <a:cubicBezTo>
                  <a:pt x="471861" y="1226121"/>
                  <a:pt x="471861" y="1228978"/>
                  <a:pt x="472814" y="1228978"/>
                </a:cubicBezTo>
                <a:cubicBezTo>
                  <a:pt x="476624" y="1228978"/>
                  <a:pt x="478529" y="1227073"/>
                  <a:pt x="483291" y="1228026"/>
                </a:cubicBezTo>
                <a:cubicBezTo>
                  <a:pt x="483291" y="1228026"/>
                  <a:pt x="481386" y="1228978"/>
                  <a:pt x="481386" y="1228978"/>
                </a:cubicBezTo>
                <a:cubicBezTo>
                  <a:pt x="483291" y="1228978"/>
                  <a:pt x="488054" y="1228026"/>
                  <a:pt x="489959" y="1228978"/>
                </a:cubicBezTo>
                <a:cubicBezTo>
                  <a:pt x="493769" y="1229931"/>
                  <a:pt x="497579" y="1233741"/>
                  <a:pt x="502341" y="1233741"/>
                </a:cubicBezTo>
                <a:cubicBezTo>
                  <a:pt x="506151" y="1234693"/>
                  <a:pt x="509961" y="1230883"/>
                  <a:pt x="513771" y="1230883"/>
                </a:cubicBezTo>
                <a:cubicBezTo>
                  <a:pt x="521391" y="1230883"/>
                  <a:pt x="527106" y="1236598"/>
                  <a:pt x="533774" y="1233741"/>
                </a:cubicBezTo>
                <a:cubicBezTo>
                  <a:pt x="537584" y="1233741"/>
                  <a:pt x="538536" y="1235646"/>
                  <a:pt x="542346" y="1236598"/>
                </a:cubicBezTo>
                <a:cubicBezTo>
                  <a:pt x="556634" y="1234693"/>
                  <a:pt x="569016" y="1235646"/>
                  <a:pt x="585209" y="1234693"/>
                </a:cubicBezTo>
                <a:cubicBezTo>
                  <a:pt x="587114" y="1232789"/>
                  <a:pt x="593781" y="1227073"/>
                  <a:pt x="586161" y="1227073"/>
                </a:cubicBezTo>
                <a:cubicBezTo>
                  <a:pt x="594734" y="1227073"/>
                  <a:pt x="610926" y="1224216"/>
                  <a:pt x="601401" y="1221358"/>
                </a:cubicBezTo>
                <a:cubicBezTo>
                  <a:pt x="598544" y="1220406"/>
                  <a:pt x="594734" y="1222311"/>
                  <a:pt x="595686" y="1222311"/>
                </a:cubicBezTo>
                <a:cubicBezTo>
                  <a:pt x="586161" y="1221358"/>
                  <a:pt x="572826" y="1219453"/>
                  <a:pt x="562349" y="1223264"/>
                </a:cubicBezTo>
                <a:cubicBezTo>
                  <a:pt x="530916" y="1220406"/>
                  <a:pt x="501389" y="1218501"/>
                  <a:pt x="472814" y="1209928"/>
                </a:cubicBezTo>
                <a:cubicBezTo>
                  <a:pt x="475671" y="1202308"/>
                  <a:pt x="452811" y="1198498"/>
                  <a:pt x="444239" y="1199451"/>
                </a:cubicBezTo>
                <a:cubicBezTo>
                  <a:pt x="421379" y="1192783"/>
                  <a:pt x="398519" y="1186116"/>
                  <a:pt x="372801" y="1177543"/>
                </a:cubicBezTo>
                <a:cubicBezTo>
                  <a:pt x="371849" y="1175639"/>
                  <a:pt x="372801" y="1176591"/>
                  <a:pt x="373754" y="1175639"/>
                </a:cubicBezTo>
                <a:cubicBezTo>
                  <a:pt x="370896" y="1174686"/>
                  <a:pt x="368991" y="1174686"/>
                  <a:pt x="368991" y="1176591"/>
                </a:cubicBezTo>
                <a:cubicBezTo>
                  <a:pt x="365181" y="1171828"/>
                  <a:pt x="348036" y="1167066"/>
                  <a:pt x="351846" y="1163256"/>
                </a:cubicBezTo>
                <a:cubicBezTo>
                  <a:pt x="348989" y="1163256"/>
                  <a:pt x="347084" y="1165161"/>
                  <a:pt x="342321" y="1161351"/>
                </a:cubicBezTo>
                <a:cubicBezTo>
                  <a:pt x="344226" y="1160398"/>
                  <a:pt x="344226" y="1159446"/>
                  <a:pt x="344226" y="1158493"/>
                </a:cubicBezTo>
                <a:cubicBezTo>
                  <a:pt x="343274" y="1158493"/>
                  <a:pt x="342321" y="1157541"/>
                  <a:pt x="341369" y="1157541"/>
                </a:cubicBezTo>
                <a:cubicBezTo>
                  <a:pt x="342321" y="1156589"/>
                  <a:pt x="345179" y="1155636"/>
                  <a:pt x="348036" y="1155636"/>
                </a:cubicBezTo>
                <a:cubicBezTo>
                  <a:pt x="344226" y="1152778"/>
                  <a:pt x="339464" y="1148968"/>
                  <a:pt x="334701" y="1147063"/>
                </a:cubicBezTo>
                <a:cubicBezTo>
                  <a:pt x="333749" y="1148016"/>
                  <a:pt x="326129" y="1148016"/>
                  <a:pt x="331844" y="1149921"/>
                </a:cubicBezTo>
                <a:cubicBezTo>
                  <a:pt x="328034" y="1150873"/>
                  <a:pt x="328034" y="1145158"/>
                  <a:pt x="327081" y="1143253"/>
                </a:cubicBezTo>
                <a:cubicBezTo>
                  <a:pt x="317556" y="1137538"/>
                  <a:pt x="313746" y="1129918"/>
                  <a:pt x="305174" y="1129918"/>
                </a:cubicBezTo>
                <a:cubicBezTo>
                  <a:pt x="304221" y="1124203"/>
                  <a:pt x="293744" y="1119441"/>
                  <a:pt x="296601" y="1115631"/>
                </a:cubicBezTo>
                <a:cubicBezTo>
                  <a:pt x="293744" y="1113726"/>
                  <a:pt x="297554" y="1117536"/>
                  <a:pt x="294696" y="1118488"/>
                </a:cubicBezTo>
                <a:cubicBezTo>
                  <a:pt x="286124" y="1113726"/>
                  <a:pt x="296601" y="1115631"/>
                  <a:pt x="291839" y="1111821"/>
                </a:cubicBezTo>
                <a:cubicBezTo>
                  <a:pt x="304221" y="1115631"/>
                  <a:pt x="304221" y="1128013"/>
                  <a:pt x="315651" y="1128966"/>
                </a:cubicBezTo>
                <a:cubicBezTo>
                  <a:pt x="313746" y="1128966"/>
                  <a:pt x="314699" y="1129918"/>
                  <a:pt x="314699" y="1130871"/>
                </a:cubicBezTo>
                <a:cubicBezTo>
                  <a:pt x="320414" y="1130871"/>
                  <a:pt x="325176" y="1142301"/>
                  <a:pt x="328986" y="1138491"/>
                </a:cubicBezTo>
                <a:cubicBezTo>
                  <a:pt x="334701" y="1144206"/>
                  <a:pt x="343274" y="1150873"/>
                  <a:pt x="354704" y="1154683"/>
                </a:cubicBezTo>
                <a:cubicBezTo>
                  <a:pt x="359466" y="1154683"/>
                  <a:pt x="363276" y="1156589"/>
                  <a:pt x="365181" y="1161351"/>
                </a:cubicBezTo>
                <a:cubicBezTo>
                  <a:pt x="375659" y="1161351"/>
                  <a:pt x="386136" y="1164208"/>
                  <a:pt x="396614" y="1168018"/>
                </a:cubicBezTo>
                <a:cubicBezTo>
                  <a:pt x="405186" y="1170876"/>
                  <a:pt x="413759" y="1173733"/>
                  <a:pt x="423284" y="1175639"/>
                </a:cubicBezTo>
                <a:cubicBezTo>
                  <a:pt x="423284" y="1175639"/>
                  <a:pt x="423284" y="1175639"/>
                  <a:pt x="422331" y="1175639"/>
                </a:cubicBezTo>
                <a:cubicBezTo>
                  <a:pt x="419474" y="1173733"/>
                  <a:pt x="426141" y="1174686"/>
                  <a:pt x="427094" y="1174686"/>
                </a:cubicBezTo>
                <a:cubicBezTo>
                  <a:pt x="428046" y="1175639"/>
                  <a:pt x="428999" y="1176591"/>
                  <a:pt x="430904" y="1177543"/>
                </a:cubicBezTo>
                <a:cubicBezTo>
                  <a:pt x="430904" y="1177543"/>
                  <a:pt x="430904" y="1177543"/>
                  <a:pt x="430904" y="1177543"/>
                </a:cubicBezTo>
                <a:cubicBezTo>
                  <a:pt x="430904" y="1177543"/>
                  <a:pt x="430904" y="1177543"/>
                  <a:pt x="430904" y="1177543"/>
                </a:cubicBezTo>
                <a:cubicBezTo>
                  <a:pt x="433761" y="1178496"/>
                  <a:pt x="436619" y="1179448"/>
                  <a:pt x="437571" y="1181353"/>
                </a:cubicBezTo>
                <a:cubicBezTo>
                  <a:pt x="435666" y="1180401"/>
                  <a:pt x="432809" y="1179448"/>
                  <a:pt x="430904" y="1178496"/>
                </a:cubicBezTo>
                <a:cubicBezTo>
                  <a:pt x="430904" y="1182306"/>
                  <a:pt x="441381" y="1184211"/>
                  <a:pt x="444239" y="1183258"/>
                </a:cubicBezTo>
                <a:cubicBezTo>
                  <a:pt x="444239" y="1179448"/>
                  <a:pt x="435666" y="1184211"/>
                  <a:pt x="439476" y="1179448"/>
                </a:cubicBezTo>
                <a:cubicBezTo>
                  <a:pt x="444239" y="1180401"/>
                  <a:pt x="449001" y="1181353"/>
                  <a:pt x="453764" y="1182306"/>
                </a:cubicBezTo>
                <a:cubicBezTo>
                  <a:pt x="452811" y="1182306"/>
                  <a:pt x="452811" y="1181353"/>
                  <a:pt x="452811" y="1181353"/>
                </a:cubicBezTo>
                <a:cubicBezTo>
                  <a:pt x="460431" y="1185164"/>
                  <a:pt x="465194" y="1183258"/>
                  <a:pt x="472814" y="1184211"/>
                </a:cubicBezTo>
                <a:cubicBezTo>
                  <a:pt x="472814" y="1184211"/>
                  <a:pt x="472814" y="1183258"/>
                  <a:pt x="473766" y="1183258"/>
                </a:cubicBezTo>
                <a:cubicBezTo>
                  <a:pt x="473766" y="1183258"/>
                  <a:pt x="473766" y="1183258"/>
                  <a:pt x="473766" y="1183258"/>
                </a:cubicBezTo>
                <a:cubicBezTo>
                  <a:pt x="466146" y="1180401"/>
                  <a:pt x="459479" y="1176591"/>
                  <a:pt x="453764" y="1170876"/>
                </a:cubicBezTo>
                <a:cubicBezTo>
                  <a:pt x="450906" y="1168018"/>
                  <a:pt x="447096" y="1167066"/>
                  <a:pt x="444239" y="1165161"/>
                </a:cubicBezTo>
                <a:cubicBezTo>
                  <a:pt x="442334" y="1164208"/>
                  <a:pt x="441381" y="1166114"/>
                  <a:pt x="439476" y="1167066"/>
                </a:cubicBezTo>
                <a:cubicBezTo>
                  <a:pt x="437571" y="1168018"/>
                  <a:pt x="435666" y="1168018"/>
                  <a:pt x="434714" y="1166114"/>
                </a:cubicBezTo>
                <a:cubicBezTo>
                  <a:pt x="432809" y="1164208"/>
                  <a:pt x="431856" y="1162303"/>
                  <a:pt x="429951" y="1160398"/>
                </a:cubicBezTo>
                <a:cubicBezTo>
                  <a:pt x="424236" y="1159446"/>
                  <a:pt x="418521" y="1155636"/>
                  <a:pt x="410901" y="1156589"/>
                </a:cubicBezTo>
                <a:cubicBezTo>
                  <a:pt x="410901" y="1159446"/>
                  <a:pt x="414711" y="1162303"/>
                  <a:pt x="420426" y="1164208"/>
                </a:cubicBezTo>
                <a:cubicBezTo>
                  <a:pt x="420426" y="1166114"/>
                  <a:pt x="420426" y="1168018"/>
                  <a:pt x="421379" y="1168971"/>
                </a:cubicBezTo>
                <a:cubicBezTo>
                  <a:pt x="420426" y="1171828"/>
                  <a:pt x="417569" y="1166114"/>
                  <a:pt x="417569" y="1168018"/>
                </a:cubicBezTo>
                <a:cubicBezTo>
                  <a:pt x="419474" y="1166114"/>
                  <a:pt x="413759" y="1161351"/>
                  <a:pt x="408996" y="1159446"/>
                </a:cubicBezTo>
                <a:cubicBezTo>
                  <a:pt x="408044" y="1159446"/>
                  <a:pt x="408044" y="1160398"/>
                  <a:pt x="406139" y="1160398"/>
                </a:cubicBezTo>
                <a:cubicBezTo>
                  <a:pt x="407091" y="1164208"/>
                  <a:pt x="409949" y="1163256"/>
                  <a:pt x="415664" y="1166114"/>
                </a:cubicBezTo>
                <a:cubicBezTo>
                  <a:pt x="412806" y="1168971"/>
                  <a:pt x="409949" y="1161351"/>
                  <a:pt x="406139" y="1164208"/>
                </a:cubicBezTo>
                <a:cubicBezTo>
                  <a:pt x="406139" y="1168971"/>
                  <a:pt x="414711" y="1170876"/>
                  <a:pt x="418521" y="1172781"/>
                </a:cubicBezTo>
                <a:cubicBezTo>
                  <a:pt x="408996" y="1172781"/>
                  <a:pt x="394709" y="1162303"/>
                  <a:pt x="383279" y="1159446"/>
                </a:cubicBezTo>
                <a:cubicBezTo>
                  <a:pt x="379469" y="1155636"/>
                  <a:pt x="373754" y="1153731"/>
                  <a:pt x="369944" y="1149921"/>
                </a:cubicBezTo>
                <a:cubicBezTo>
                  <a:pt x="372801" y="1149921"/>
                  <a:pt x="373754" y="1153731"/>
                  <a:pt x="374706" y="1151826"/>
                </a:cubicBezTo>
                <a:cubicBezTo>
                  <a:pt x="373754" y="1150873"/>
                  <a:pt x="374706" y="1150873"/>
                  <a:pt x="375659" y="1149921"/>
                </a:cubicBezTo>
                <a:cubicBezTo>
                  <a:pt x="373754" y="1148968"/>
                  <a:pt x="373754" y="1148016"/>
                  <a:pt x="370896" y="1147063"/>
                </a:cubicBezTo>
                <a:lnTo>
                  <a:pt x="369944" y="1148968"/>
                </a:lnTo>
                <a:cubicBezTo>
                  <a:pt x="367086" y="1146111"/>
                  <a:pt x="366134" y="1143253"/>
                  <a:pt x="368991" y="1140396"/>
                </a:cubicBezTo>
                <a:cubicBezTo>
                  <a:pt x="375659" y="1141348"/>
                  <a:pt x="379469" y="1138491"/>
                  <a:pt x="389946" y="1144206"/>
                </a:cubicBezTo>
                <a:cubicBezTo>
                  <a:pt x="386136" y="1135633"/>
                  <a:pt x="369944" y="1138491"/>
                  <a:pt x="366134" y="1135633"/>
                </a:cubicBezTo>
                <a:cubicBezTo>
                  <a:pt x="366134" y="1132776"/>
                  <a:pt x="371849" y="1137538"/>
                  <a:pt x="370896" y="1133728"/>
                </a:cubicBezTo>
                <a:cubicBezTo>
                  <a:pt x="373754" y="1136586"/>
                  <a:pt x="377564" y="1137538"/>
                  <a:pt x="379469" y="1135633"/>
                </a:cubicBezTo>
                <a:cubicBezTo>
                  <a:pt x="377564" y="1134681"/>
                  <a:pt x="370896" y="1129918"/>
                  <a:pt x="368991" y="1133728"/>
                </a:cubicBezTo>
                <a:cubicBezTo>
                  <a:pt x="364229" y="1128966"/>
                  <a:pt x="359466" y="1126108"/>
                  <a:pt x="354704" y="1125156"/>
                </a:cubicBezTo>
                <a:cubicBezTo>
                  <a:pt x="355656" y="1123251"/>
                  <a:pt x="359466" y="1125156"/>
                  <a:pt x="361371" y="1123251"/>
                </a:cubicBezTo>
                <a:cubicBezTo>
                  <a:pt x="361371" y="1122298"/>
                  <a:pt x="359466" y="1120393"/>
                  <a:pt x="357561" y="1119441"/>
                </a:cubicBezTo>
                <a:cubicBezTo>
                  <a:pt x="362324" y="1121346"/>
                  <a:pt x="364229" y="1117536"/>
                  <a:pt x="368039" y="1117536"/>
                </a:cubicBezTo>
                <a:cubicBezTo>
                  <a:pt x="366134" y="1115631"/>
                  <a:pt x="365181" y="1113726"/>
                  <a:pt x="365181" y="1112773"/>
                </a:cubicBezTo>
                <a:cubicBezTo>
                  <a:pt x="362324" y="1111821"/>
                  <a:pt x="361371" y="1109916"/>
                  <a:pt x="360419" y="1107058"/>
                </a:cubicBezTo>
                <a:cubicBezTo>
                  <a:pt x="358514" y="1102296"/>
                  <a:pt x="356609" y="1101343"/>
                  <a:pt x="351846" y="1101343"/>
                </a:cubicBezTo>
                <a:cubicBezTo>
                  <a:pt x="348036" y="1101343"/>
                  <a:pt x="344226" y="1101343"/>
                  <a:pt x="340416" y="1099438"/>
                </a:cubicBezTo>
                <a:cubicBezTo>
                  <a:pt x="340416" y="1100391"/>
                  <a:pt x="341369" y="1100391"/>
                  <a:pt x="340416" y="1101343"/>
                </a:cubicBezTo>
                <a:cubicBezTo>
                  <a:pt x="340416" y="1104201"/>
                  <a:pt x="336606" y="1100391"/>
                  <a:pt x="335654" y="1102296"/>
                </a:cubicBezTo>
                <a:cubicBezTo>
                  <a:pt x="332796" y="1101343"/>
                  <a:pt x="330891" y="1099438"/>
                  <a:pt x="328986" y="1097533"/>
                </a:cubicBezTo>
                <a:cubicBezTo>
                  <a:pt x="327081" y="1097533"/>
                  <a:pt x="324224" y="1097533"/>
                  <a:pt x="322319" y="1097533"/>
                </a:cubicBezTo>
                <a:cubicBezTo>
                  <a:pt x="320414" y="1097533"/>
                  <a:pt x="318509" y="1098486"/>
                  <a:pt x="316604" y="1099438"/>
                </a:cubicBezTo>
                <a:cubicBezTo>
                  <a:pt x="318509" y="1100391"/>
                  <a:pt x="320414" y="1101343"/>
                  <a:pt x="322319" y="1103248"/>
                </a:cubicBezTo>
                <a:cubicBezTo>
                  <a:pt x="322319" y="1103248"/>
                  <a:pt x="322319" y="1102296"/>
                  <a:pt x="323271" y="1102296"/>
                </a:cubicBezTo>
                <a:cubicBezTo>
                  <a:pt x="326129" y="1100391"/>
                  <a:pt x="328986" y="1100391"/>
                  <a:pt x="330891" y="1102296"/>
                </a:cubicBezTo>
                <a:cubicBezTo>
                  <a:pt x="330891" y="1102296"/>
                  <a:pt x="331844" y="1103248"/>
                  <a:pt x="331844" y="1103248"/>
                </a:cubicBezTo>
                <a:cubicBezTo>
                  <a:pt x="331844" y="1104201"/>
                  <a:pt x="330891" y="1104201"/>
                  <a:pt x="330891" y="1104201"/>
                </a:cubicBezTo>
                <a:cubicBezTo>
                  <a:pt x="328986" y="1104201"/>
                  <a:pt x="327081" y="1104201"/>
                  <a:pt x="325176" y="1104201"/>
                </a:cubicBezTo>
                <a:cubicBezTo>
                  <a:pt x="328034" y="1106106"/>
                  <a:pt x="331844" y="1108011"/>
                  <a:pt x="334701" y="1110868"/>
                </a:cubicBezTo>
                <a:cubicBezTo>
                  <a:pt x="328986" y="1109916"/>
                  <a:pt x="320414" y="1103248"/>
                  <a:pt x="313746" y="1101343"/>
                </a:cubicBezTo>
                <a:cubicBezTo>
                  <a:pt x="313746" y="1101343"/>
                  <a:pt x="312794" y="1101343"/>
                  <a:pt x="312794" y="1101343"/>
                </a:cubicBezTo>
                <a:cubicBezTo>
                  <a:pt x="311841" y="1101343"/>
                  <a:pt x="309936" y="1100391"/>
                  <a:pt x="308984" y="1100391"/>
                </a:cubicBezTo>
                <a:cubicBezTo>
                  <a:pt x="306126" y="1098486"/>
                  <a:pt x="307079" y="1098486"/>
                  <a:pt x="308031" y="1098486"/>
                </a:cubicBezTo>
                <a:cubicBezTo>
                  <a:pt x="305174" y="1097533"/>
                  <a:pt x="303269" y="1098486"/>
                  <a:pt x="300411" y="1097533"/>
                </a:cubicBezTo>
                <a:cubicBezTo>
                  <a:pt x="298506" y="1097533"/>
                  <a:pt x="296601" y="1096581"/>
                  <a:pt x="295649" y="1095628"/>
                </a:cubicBezTo>
                <a:cubicBezTo>
                  <a:pt x="294696" y="1094676"/>
                  <a:pt x="294696" y="1091818"/>
                  <a:pt x="294696" y="1089913"/>
                </a:cubicBezTo>
                <a:cubicBezTo>
                  <a:pt x="292791" y="1088961"/>
                  <a:pt x="291839" y="1088008"/>
                  <a:pt x="289934" y="1087056"/>
                </a:cubicBezTo>
                <a:cubicBezTo>
                  <a:pt x="288029" y="1086103"/>
                  <a:pt x="286124" y="1086103"/>
                  <a:pt x="285171" y="1087056"/>
                </a:cubicBezTo>
                <a:cubicBezTo>
                  <a:pt x="283266" y="1088008"/>
                  <a:pt x="283266" y="1089913"/>
                  <a:pt x="284219" y="1091818"/>
                </a:cubicBezTo>
                <a:cubicBezTo>
                  <a:pt x="284219" y="1092771"/>
                  <a:pt x="285171" y="1093723"/>
                  <a:pt x="286124" y="1094676"/>
                </a:cubicBezTo>
                <a:cubicBezTo>
                  <a:pt x="286124" y="1094676"/>
                  <a:pt x="286124" y="1095628"/>
                  <a:pt x="286124" y="1095628"/>
                </a:cubicBezTo>
                <a:cubicBezTo>
                  <a:pt x="285171" y="1095628"/>
                  <a:pt x="284219" y="1096581"/>
                  <a:pt x="283266" y="1096581"/>
                </a:cubicBezTo>
                <a:cubicBezTo>
                  <a:pt x="284219" y="1097533"/>
                  <a:pt x="286124" y="1098486"/>
                  <a:pt x="288029" y="1100391"/>
                </a:cubicBezTo>
                <a:cubicBezTo>
                  <a:pt x="292791" y="1103248"/>
                  <a:pt x="299459" y="1106106"/>
                  <a:pt x="300411" y="1110868"/>
                </a:cubicBezTo>
                <a:cubicBezTo>
                  <a:pt x="308031" y="1111821"/>
                  <a:pt x="315651" y="1118488"/>
                  <a:pt x="326129" y="1122298"/>
                </a:cubicBezTo>
                <a:cubicBezTo>
                  <a:pt x="324224" y="1122298"/>
                  <a:pt x="322319" y="1124203"/>
                  <a:pt x="317556" y="1121346"/>
                </a:cubicBezTo>
                <a:cubicBezTo>
                  <a:pt x="324224" y="1120393"/>
                  <a:pt x="309936" y="1118488"/>
                  <a:pt x="308031" y="1114678"/>
                </a:cubicBezTo>
                <a:cubicBezTo>
                  <a:pt x="307079" y="1114678"/>
                  <a:pt x="304221" y="1115631"/>
                  <a:pt x="305174" y="1116583"/>
                </a:cubicBezTo>
                <a:cubicBezTo>
                  <a:pt x="303269" y="1114678"/>
                  <a:pt x="297554" y="1110868"/>
                  <a:pt x="292791" y="1107058"/>
                </a:cubicBezTo>
                <a:cubicBezTo>
                  <a:pt x="288029" y="1103248"/>
                  <a:pt x="283266" y="1098486"/>
                  <a:pt x="280409" y="1095628"/>
                </a:cubicBezTo>
                <a:cubicBezTo>
                  <a:pt x="280409" y="1095628"/>
                  <a:pt x="279456" y="1094676"/>
                  <a:pt x="279456" y="1094676"/>
                </a:cubicBezTo>
                <a:cubicBezTo>
                  <a:pt x="274694" y="1096581"/>
                  <a:pt x="272789" y="1088961"/>
                  <a:pt x="268979" y="1089913"/>
                </a:cubicBezTo>
                <a:cubicBezTo>
                  <a:pt x="268979" y="1092771"/>
                  <a:pt x="268979" y="1095628"/>
                  <a:pt x="271836" y="1097533"/>
                </a:cubicBezTo>
                <a:cubicBezTo>
                  <a:pt x="274694" y="1100391"/>
                  <a:pt x="276599" y="1108011"/>
                  <a:pt x="283266" y="1102296"/>
                </a:cubicBezTo>
                <a:cubicBezTo>
                  <a:pt x="283266" y="1102296"/>
                  <a:pt x="284219" y="1103248"/>
                  <a:pt x="284219" y="1103248"/>
                </a:cubicBezTo>
                <a:cubicBezTo>
                  <a:pt x="285171" y="1105153"/>
                  <a:pt x="284219" y="1107058"/>
                  <a:pt x="283266" y="1108011"/>
                </a:cubicBezTo>
                <a:cubicBezTo>
                  <a:pt x="281361" y="1112773"/>
                  <a:pt x="279456" y="1118488"/>
                  <a:pt x="277551" y="1123251"/>
                </a:cubicBezTo>
                <a:cubicBezTo>
                  <a:pt x="279456" y="1126108"/>
                  <a:pt x="281361" y="1129918"/>
                  <a:pt x="283266" y="1132776"/>
                </a:cubicBezTo>
                <a:cubicBezTo>
                  <a:pt x="284219" y="1133728"/>
                  <a:pt x="285171" y="1133728"/>
                  <a:pt x="286124" y="1134681"/>
                </a:cubicBezTo>
                <a:cubicBezTo>
                  <a:pt x="285171" y="1134681"/>
                  <a:pt x="285171" y="1134681"/>
                  <a:pt x="285171" y="1134681"/>
                </a:cubicBezTo>
                <a:cubicBezTo>
                  <a:pt x="286124" y="1136586"/>
                  <a:pt x="288029" y="1138491"/>
                  <a:pt x="288981" y="1140396"/>
                </a:cubicBezTo>
                <a:cubicBezTo>
                  <a:pt x="289934" y="1141348"/>
                  <a:pt x="291839" y="1143253"/>
                  <a:pt x="293744" y="1142301"/>
                </a:cubicBezTo>
                <a:cubicBezTo>
                  <a:pt x="300411" y="1141348"/>
                  <a:pt x="303269" y="1147063"/>
                  <a:pt x="307079" y="1151826"/>
                </a:cubicBezTo>
                <a:cubicBezTo>
                  <a:pt x="309936" y="1154683"/>
                  <a:pt x="308031" y="1159446"/>
                  <a:pt x="308031" y="1163256"/>
                </a:cubicBezTo>
                <a:cubicBezTo>
                  <a:pt x="308031" y="1165161"/>
                  <a:pt x="307079" y="1165161"/>
                  <a:pt x="305174" y="1165161"/>
                </a:cubicBezTo>
                <a:cubicBezTo>
                  <a:pt x="301364" y="1162303"/>
                  <a:pt x="296601" y="1159446"/>
                  <a:pt x="292791" y="1156589"/>
                </a:cubicBezTo>
                <a:cubicBezTo>
                  <a:pt x="292791" y="1156589"/>
                  <a:pt x="291839" y="1155636"/>
                  <a:pt x="291839" y="1155636"/>
                </a:cubicBezTo>
                <a:cubicBezTo>
                  <a:pt x="285171" y="1154683"/>
                  <a:pt x="278504" y="1154683"/>
                  <a:pt x="271836" y="1151826"/>
                </a:cubicBezTo>
                <a:cubicBezTo>
                  <a:pt x="267074" y="1148016"/>
                  <a:pt x="260406" y="1144206"/>
                  <a:pt x="257549" y="1147063"/>
                </a:cubicBezTo>
                <a:cubicBezTo>
                  <a:pt x="254691" y="1145158"/>
                  <a:pt x="256596" y="1143253"/>
                  <a:pt x="252786" y="1140396"/>
                </a:cubicBezTo>
                <a:cubicBezTo>
                  <a:pt x="248024" y="1139443"/>
                  <a:pt x="250881" y="1144206"/>
                  <a:pt x="243261" y="1137538"/>
                </a:cubicBezTo>
                <a:cubicBezTo>
                  <a:pt x="241356" y="1136586"/>
                  <a:pt x="240404" y="1137538"/>
                  <a:pt x="239451" y="1138491"/>
                </a:cubicBezTo>
                <a:cubicBezTo>
                  <a:pt x="240404" y="1144206"/>
                  <a:pt x="255644" y="1148968"/>
                  <a:pt x="250881" y="1150873"/>
                </a:cubicBezTo>
                <a:cubicBezTo>
                  <a:pt x="253739" y="1152778"/>
                  <a:pt x="253739" y="1150873"/>
                  <a:pt x="255644" y="1151826"/>
                </a:cubicBezTo>
                <a:cubicBezTo>
                  <a:pt x="257549" y="1150873"/>
                  <a:pt x="249929" y="1148016"/>
                  <a:pt x="253739" y="1147063"/>
                </a:cubicBezTo>
                <a:cubicBezTo>
                  <a:pt x="256596" y="1147063"/>
                  <a:pt x="259454" y="1150873"/>
                  <a:pt x="257549" y="1152778"/>
                </a:cubicBezTo>
                <a:cubicBezTo>
                  <a:pt x="264216" y="1156589"/>
                  <a:pt x="267074" y="1153731"/>
                  <a:pt x="274694" y="1158493"/>
                </a:cubicBezTo>
                <a:cubicBezTo>
                  <a:pt x="272789" y="1159446"/>
                  <a:pt x="269931" y="1157541"/>
                  <a:pt x="266121" y="1155636"/>
                </a:cubicBezTo>
                <a:cubicBezTo>
                  <a:pt x="264216" y="1156589"/>
                  <a:pt x="267074" y="1158493"/>
                  <a:pt x="265169" y="1159446"/>
                </a:cubicBezTo>
                <a:cubicBezTo>
                  <a:pt x="258501" y="1155636"/>
                  <a:pt x="253739" y="1154683"/>
                  <a:pt x="248976" y="1152778"/>
                </a:cubicBezTo>
                <a:cubicBezTo>
                  <a:pt x="254691" y="1150873"/>
                  <a:pt x="226116" y="1132776"/>
                  <a:pt x="228974" y="1126108"/>
                </a:cubicBezTo>
                <a:cubicBezTo>
                  <a:pt x="228021" y="1126108"/>
                  <a:pt x="226116" y="1125156"/>
                  <a:pt x="224211" y="1123251"/>
                </a:cubicBezTo>
                <a:cubicBezTo>
                  <a:pt x="223259" y="1119441"/>
                  <a:pt x="221354" y="1116583"/>
                  <a:pt x="216591" y="1111821"/>
                </a:cubicBezTo>
                <a:cubicBezTo>
                  <a:pt x="214686" y="1102296"/>
                  <a:pt x="204209" y="1090866"/>
                  <a:pt x="204209" y="1084198"/>
                </a:cubicBezTo>
                <a:cubicBezTo>
                  <a:pt x="206114" y="1088008"/>
                  <a:pt x="213734" y="1091818"/>
                  <a:pt x="211829" y="1089913"/>
                </a:cubicBezTo>
                <a:cubicBezTo>
                  <a:pt x="216591" y="1093723"/>
                  <a:pt x="222306" y="1098486"/>
                  <a:pt x="228021" y="1104201"/>
                </a:cubicBezTo>
                <a:cubicBezTo>
                  <a:pt x="233736" y="1108963"/>
                  <a:pt x="240404" y="1114678"/>
                  <a:pt x="246119" y="1120393"/>
                </a:cubicBezTo>
                <a:cubicBezTo>
                  <a:pt x="253739" y="1127061"/>
                  <a:pt x="261359" y="1132776"/>
                  <a:pt x="268979" y="1136586"/>
                </a:cubicBezTo>
                <a:cubicBezTo>
                  <a:pt x="268979" y="1135633"/>
                  <a:pt x="268979" y="1135633"/>
                  <a:pt x="268979" y="1134681"/>
                </a:cubicBezTo>
                <a:cubicBezTo>
                  <a:pt x="268026" y="1133728"/>
                  <a:pt x="267074" y="1132776"/>
                  <a:pt x="265169" y="1131823"/>
                </a:cubicBezTo>
                <a:cubicBezTo>
                  <a:pt x="266121" y="1131823"/>
                  <a:pt x="267074" y="1132776"/>
                  <a:pt x="268026" y="1132776"/>
                </a:cubicBezTo>
                <a:cubicBezTo>
                  <a:pt x="268026" y="1131823"/>
                  <a:pt x="268026" y="1130871"/>
                  <a:pt x="268026" y="1129918"/>
                </a:cubicBezTo>
                <a:cubicBezTo>
                  <a:pt x="268026" y="1128013"/>
                  <a:pt x="268026" y="1126108"/>
                  <a:pt x="268026" y="1124203"/>
                </a:cubicBezTo>
                <a:cubicBezTo>
                  <a:pt x="268979" y="1117536"/>
                  <a:pt x="268026" y="1111821"/>
                  <a:pt x="261359" y="1108011"/>
                </a:cubicBezTo>
                <a:cubicBezTo>
                  <a:pt x="254691" y="1103248"/>
                  <a:pt x="254691" y="1097533"/>
                  <a:pt x="257549" y="1090866"/>
                </a:cubicBezTo>
                <a:cubicBezTo>
                  <a:pt x="258501" y="1087056"/>
                  <a:pt x="260406" y="1083246"/>
                  <a:pt x="262311" y="1079436"/>
                </a:cubicBezTo>
                <a:cubicBezTo>
                  <a:pt x="260406" y="1077531"/>
                  <a:pt x="258501" y="1074673"/>
                  <a:pt x="256596" y="1073721"/>
                </a:cubicBezTo>
                <a:cubicBezTo>
                  <a:pt x="255644" y="1072768"/>
                  <a:pt x="262311" y="1069911"/>
                  <a:pt x="255644" y="1068958"/>
                </a:cubicBezTo>
                <a:cubicBezTo>
                  <a:pt x="255644" y="1065148"/>
                  <a:pt x="262311" y="1071816"/>
                  <a:pt x="261359" y="1074673"/>
                </a:cubicBezTo>
                <a:cubicBezTo>
                  <a:pt x="262311" y="1075626"/>
                  <a:pt x="263264" y="1075626"/>
                  <a:pt x="264216" y="1076578"/>
                </a:cubicBezTo>
                <a:cubicBezTo>
                  <a:pt x="265169" y="1074673"/>
                  <a:pt x="265169" y="1072768"/>
                  <a:pt x="264216" y="1071816"/>
                </a:cubicBezTo>
                <a:cubicBezTo>
                  <a:pt x="263264" y="1070863"/>
                  <a:pt x="262311" y="1069911"/>
                  <a:pt x="262311" y="1068958"/>
                </a:cubicBezTo>
                <a:cubicBezTo>
                  <a:pt x="262311" y="1068958"/>
                  <a:pt x="261359" y="1068006"/>
                  <a:pt x="261359" y="1068006"/>
                </a:cubicBezTo>
                <a:cubicBezTo>
                  <a:pt x="261359" y="1068006"/>
                  <a:pt x="261359" y="1068006"/>
                  <a:pt x="262311" y="1068958"/>
                </a:cubicBezTo>
                <a:cubicBezTo>
                  <a:pt x="261359" y="1067053"/>
                  <a:pt x="262311" y="1065148"/>
                  <a:pt x="263264" y="1064196"/>
                </a:cubicBezTo>
                <a:cubicBezTo>
                  <a:pt x="261359" y="1065148"/>
                  <a:pt x="258501" y="1064196"/>
                  <a:pt x="255644" y="1062291"/>
                </a:cubicBezTo>
                <a:cubicBezTo>
                  <a:pt x="248024" y="1062291"/>
                  <a:pt x="244214" y="1065148"/>
                  <a:pt x="242309" y="1072768"/>
                </a:cubicBezTo>
                <a:cubicBezTo>
                  <a:pt x="242309" y="1074673"/>
                  <a:pt x="239451" y="1075626"/>
                  <a:pt x="238499" y="1076578"/>
                </a:cubicBezTo>
                <a:cubicBezTo>
                  <a:pt x="238499" y="1076578"/>
                  <a:pt x="237546" y="1077531"/>
                  <a:pt x="236594" y="1077531"/>
                </a:cubicBezTo>
                <a:cubicBezTo>
                  <a:pt x="235641" y="1077531"/>
                  <a:pt x="235641" y="1076578"/>
                  <a:pt x="235641" y="1075626"/>
                </a:cubicBezTo>
                <a:cubicBezTo>
                  <a:pt x="234689" y="1071816"/>
                  <a:pt x="234689" y="1068006"/>
                  <a:pt x="237546" y="1065148"/>
                </a:cubicBezTo>
                <a:cubicBezTo>
                  <a:pt x="236594" y="1062291"/>
                  <a:pt x="234689" y="1058481"/>
                  <a:pt x="240404" y="1058481"/>
                </a:cubicBezTo>
                <a:cubicBezTo>
                  <a:pt x="242309" y="1058481"/>
                  <a:pt x="242309" y="1057528"/>
                  <a:pt x="240404" y="1055623"/>
                </a:cubicBezTo>
                <a:cubicBezTo>
                  <a:pt x="238499" y="1054671"/>
                  <a:pt x="234689" y="1056576"/>
                  <a:pt x="235641" y="1051813"/>
                </a:cubicBezTo>
                <a:cubicBezTo>
                  <a:pt x="236594" y="1048956"/>
                  <a:pt x="237546" y="1047051"/>
                  <a:pt x="233736" y="1047051"/>
                </a:cubicBezTo>
                <a:cubicBezTo>
                  <a:pt x="228974" y="1047051"/>
                  <a:pt x="227069" y="1046098"/>
                  <a:pt x="226116" y="1041336"/>
                </a:cubicBezTo>
                <a:cubicBezTo>
                  <a:pt x="225164" y="1039431"/>
                  <a:pt x="227069" y="1038478"/>
                  <a:pt x="225164" y="1039431"/>
                </a:cubicBezTo>
                <a:cubicBezTo>
                  <a:pt x="224211" y="1039431"/>
                  <a:pt x="224211" y="1040383"/>
                  <a:pt x="224211" y="1040383"/>
                </a:cubicBezTo>
                <a:cubicBezTo>
                  <a:pt x="223259" y="1042288"/>
                  <a:pt x="223259" y="1044193"/>
                  <a:pt x="222306" y="1045146"/>
                </a:cubicBezTo>
                <a:cubicBezTo>
                  <a:pt x="220401" y="1049908"/>
                  <a:pt x="217544" y="1054671"/>
                  <a:pt x="217544" y="1058481"/>
                </a:cubicBezTo>
                <a:cubicBezTo>
                  <a:pt x="217544" y="1062291"/>
                  <a:pt x="221354" y="1066101"/>
                  <a:pt x="224211" y="1069911"/>
                </a:cubicBezTo>
                <a:cubicBezTo>
                  <a:pt x="227069" y="1074673"/>
                  <a:pt x="232784" y="1078483"/>
                  <a:pt x="235641" y="1083246"/>
                </a:cubicBezTo>
                <a:cubicBezTo>
                  <a:pt x="236594" y="1083246"/>
                  <a:pt x="236594" y="1084198"/>
                  <a:pt x="237546" y="1085151"/>
                </a:cubicBezTo>
                <a:cubicBezTo>
                  <a:pt x="237546" y="1085151"/>
                  <a:pt x="236594" y="1085151"/>
                  <a:pt x="236594" y="1085151"/>
                </a:cubicBezTo>
                <a:cubicBezTo>
                  <a:pt x="237546" y="1086103"/>
                  <a:pt x="237546" y="1087056"/>
                  <a:pt x="238499" y="1088008"/>
                </a:cubicBezTo>
                <a:cubicBezTo>
                  <a:pt x="239451" y="1089913"/>
                  <a:pt x="241356" y="1090866"/>
                  <a:pt x="242309" y="1091818"/>
                </a:cubicBezTo>
                <a:cubicBezTo>
                  <a:pt x="245166" y="1092771"/>
                  <a:pt x="247071" y="1093723"/>
                  <a:pt x="247071" y="1096581"/>
                </a:cubicBezTo>
                <a:cubicBezTo>
                  <a:pt x="247071" y="1096581"/>
                  <a:pt x="247071" y="1097533"/>
                  <a:pt x="247071" y="1097533"/>
                </a:cubicBezTo>
                <a:cubicBezTo>
                  <a:pt x="249929" y="1101343"/>
                  <a:pt x="252786" y="1105153"/>
                  <a:pt x="254691" y="1107058"/>
                </a:cubicBezTo>
                <a:cubicBezTo>
                  <a:pt x="251834" y="1105153"/>
                  <a:pt x="248024" y="1102296"/>
                  <a:pt x="245166" y="1100391"/>
                </a:cubicBezTo>
                <a:cubicBezTo>
                  <a:pt x="245166" y="1100391"/>
                  <a:pt x="244214" y="1101343"/>
                  <a:pt x="244214" y="1101343"/>
                </a:cubicBezTo>
                <a:cubicBezTo>
                  <a:pt x="243261" y="1102296"/>
                  <a:pt x="244214" y="1104201"/>
                  <a:pt x="243261" y="1105153"/>
                </a:cubicBezTo>
                <a:cubicBezTo>
                  <a:pt x="242309" y="1107058"/>
                  <a:pt x="241356" y="1107058"/>
                  <a:pt x="240404" y="1106106"/>
                </a:cubicBezTo>
                <a:cubicBezTo>
                  <a:pt x="238499" y="1098486"/>
                  <a:pt x="229926" y="1098486"/>
                  <a:pt x="226116" y="1092771"/>
                </a:cubicBezTo>
                <a:cubicBezTo>
                  <a:pt x="222306" y="1088008"/>
                  <a:pt x="217544" y="1084198"/>
                  <a:pt x="214686" y="1078483"/>
                </a:cubicBezTo>
                <a:cubicBezTo>
                  <a:pt x="208971" y="1077531"/>
                  <a:pt x="205161" y="1071816"/>
                  <a:pt x="201351" y="1068006"/>
                </a:cubicBezTo>
                <a:cubicBezTo>
                  <a:pt x="195636" y="1063243"/>
                  <a:pt x="188969" y="1058481"/>
                  <a:pt x="189921" y="1049908"/>
                </a:cubicBezTo>
                <a:cubicBezTo>
                  <a:pt x="189921" y="1048956"/>
                  <a:pt x="188969" y="1048003"/>
                  <a:pt x="188016" y="1047051"/>
                </a:cubicBezTo>
                <a:cubicBezTo>
                  <a:pt x="182301" y="1043241"/>
                  <a:pt x="183254" y="1037526"/>
                  <a:pt x="183254" y="1031811"/>
                </a:cubicBezTo>
                <a:cubicBezTo>
                  <a:pt x="183254" y="1025143"/>
                  <a:pt x="181349" y="1024191"/>
                  <a:pt x="174681" y="1021333"/>
                </a:cubicBezTo>
                <a:cubicBezTo>
                  <a:pt x="166109" y="1018476"/>
                  <a:pt x="165156" y="1017523"/>
                  <a:pt x="160394" y="1007998"/>
                </a:cubicBezTo>
                <a:cubicBezTo>
                  <a:pt x="157536" y="1002283"/>
                  <a:pt x="155631" y="997521"/>
                  <a:pt x="158489" y="991806"/>
                </a:cubicBezTo>
                <a:cubicBezTo>
                  <a:pt x="162299" y="984186"/>
                  <a:pt x="160394" y="977518"/>
                  <a:pt x="160394" y="969898"/>
                </a:cubicBezTo>
                <a:cubicBezTo>
                  <a:pt x="160394" y="968946"/>
                  <a:pt x="159441" y="968946"/>
                  <a:pt x="159441" y="967993"/>
                </a:cubicBezTo>
                <a:cubicBezTo>
                  <a:pt x="158489" y="968946"/>
                  <a:pt x="157536" y="969898"/>
                  <a:pt x="157536" y="970851"/>
                </a:cubicBezTo>
                <a:cubicBezTo>
                  <a:pt x="156584" y="971803"/>
                  <a:pt x="156584" y="975613"/>
                  <a:pt x="154679" y="972756"/>
                </a:cubicBezTo>
                <a:cubicBezTo>
                  <a:pt x="150869" y="967041"/>
                  <a:pt x="148964" y="960373"/>
                  <a:pt x="144201" y="955611"/>
                </a:cubicBezTo>
                <a:cubicBezTo>
                  <a:pt x="141344" y="952753"/>
                  <a:pt x="142296" y="949896"/>
                  <a:pt x="142296" y="947038"/>
                </a:cubicBezTo>
                <a:cubicBezTo>
                  <a:pt x="142296" y="942276"/>
                  <a:pt x="142296" y="937513"/>
                  <a:pt x="137534" y="933703"/>
                </a:cubicBezTo>
                <a:cubicBezTo>
                  <a:pt x="132771" y="929893"/>
                  <a:pt x="129914" y="925131"/>
                  <a:pt x="130866" y="919416"/>
                </a:cubicBezTo>
                <a:cubicBezTo>
                  <a:pt x="130866" y="917511"/>
                  <a:pt x="129914" y="915606"/>
                  <a:pt x="128961" y="914653"/>
                </a:cubicBezTo>
                <a:cubicBezTo>
                  <a:pt x="126104" y="908938"/>
                  <a:pt x="122294" y="902271"/>
                  <a:pt x="119436" y="896556"/>
                </a:cubicBezTo>
                <a:cubicBezTo>
                  <a:pt x="116579" y="890841"/>
                  <a:pt x="114674" y="885126"/>
                  <a:pt x="112769" y="879411"/>
                </a:cubicBezTo>
                <a:cubicBezTo>
                  <a:pt x="110864" y="874648"/>
                  <a:pt x="108959" y="870838"/>
                  <a:pt x="103244" y="868933"/>
                </a:cubicBezTo>
                <a:cubicBezTo>
                  <a:pt x="99434" y="867981"/>
                  <a:pt x="104196" y="865123"/>
                  <a:pt x="103244" y="863218"/>
                </a:cubicBezTo>
                <a:cubicBezTo>
                  <a:pt x="101339" y="859408"/>
                  <a:pt x="96576" y="857503"/>
                  <a:pt x="95624" y="852741"/>
                </a:cubicBezTo>
                <a:cubicBezTo>
                  <a:pt x="95624" y="851788"/>
                  <a:pt x="94671" y="851788"/>
                  <a:pt x="94671" y="851788"/>
                </a:cubicBezTo>
                <a:cubicBezTo>
                  <a:pt x="94671" y="851788"/>
                  <a:pt x="93719" y="852741"/>
                  <a:pt x="93719" y="852741"/>
                </a:cubicBezTo>
                <a:cubicBezTo>
                  <a:pt x="92766" y="859408"/>
                  <a:pt x="91814" y="865123"/>
                  <a:pt x="93719" y="871791"/>
                </a:cubicBezTo>
                <a:cubicBezTo>
                  <a:pt x="94671" y="874648"/>
                  <a:pt x="96576" y="876553"/>
                  <a:pt x="93719" y="879411"/>
                </a:cubicBezTo>
                <a:cubicBezTo>
                  <a:pt x="89909" y="882268"/>
                  <a:pt x="87051" y="886078"/>
                  <a:pt x="84194" y="887983"/>
                </a:cubicBezTo>
                <a:cubicBezTo>
                  <a:pt x="83241" y="888936"/>
                  <a:pt x="79431" y="888936"/>
                  <a:pt x="79431" y="887031"/>
                </a:cubicBezTo>
                <a:cubicBezTo>
                  <a:pt x="79431" y="883221"/>
                  <a:pt x="72764" y="880363"/>
                  <a:pt x="77526" y="875601"/>
                </a:cubicBezTo>
                <a:cubicBezTo>
                  <a:pt x="79431" y="873696"/>
                  <a:pt x="78479" y="869886"/>
                  <a:pt x="80384" y="867028"/>
                </a:cubicBezTo>
                <a:cubicBezTo>
                  <a:pt x="82289" y="863218"/>
                  <a:pt x="80384" y="863218"/>
                  <a:pt x="77526" y="862266"/>
                </a:cubicBezTo>
                <a:cubicBezTo>
                  <a:pt x="75621" y="861313"/>
                  <a:pt x="75621" y="860361"/>
                  <a:pt x="74669" y="857503"/>
                </a:cubicBezTo>
                <a:cubicBezTo>
                  <a:pt x="72764" y="851788"/>
                  <a:pt x="71811" y="845121"/>
                  <a:pt x="68954" y="840358"/>
                </a:cubicBezTo>
                <a:cubicBezTo>
                  <a:pt x="66096" y="835596"/>
                  <a:pt x="68001" y="832738"/>
                  <a:pt x="70859" y="829881"/>
                </a:cubicBezTo>
                <a:cubicBezTo>
                  <a:pt x="69906" y="827976"/>
                  <a:pt x="68954" y="825118"/>
                  <a:pt x="68954" y="823213"/>
                </a:cubicBezTo>
                <a:cubicBezTo>
                  <a:pt x="68001" y="823213"/>
                  <a:pt x="68001" y="822261"/>
                  <a:pt x="68001" y="821308"/>
                </a:cubicBezTo>
                <a:cubicBezTo>
                  <a:pt x="67049" y="819403"/>
                  <a:pt x="66096" y="816546"/>
                  <a:pt x="65144" y="814641"/>
                </a:cubicBezTo>
                <a:cubicBezTo>
                  <a:pt x="60381" y="812736"/>
                  <a:pt x="55619" y="809878"/>
                  <a:pt x="51809" y="807973"/>
                </a:cubicBezTo>
                <a:cubicBezTo>
                  <a:pt x="47046" y="806068"/>
                  <a:pt x="46094" y="797496"/>
                  <a:pt x="38474" y="800353"/>
                </a:cubicBezTo>
                <a:cubicBezTo>
                  <a:pt x="38474" y="800353"/>
                  <a:pt x="37521" y="798448"/>
                  <a:pt x="36569" y="797496"/>
                </a:cubicBezTo>
                <a:cubicBezTo>
                  <a:pt x="32759" y="788923"/>
                  <a:pt x="27044" y="781303"/>
                  <a:pt x="28949" y="770826"/>
                </a:cubicBezTo>
                <a:cubicBezTo>
                  <a:pt x="26091" y="766063"/>
                  <a:pt x="25139" y="760348"/>
                  <a:pt x="25139" y="754633"/>
                </a:cubicBezTo>
                <a:cubicBezTo>
                  <a:pt x="25139" y="752728"/>
                  <a:pt x="23234" y="749871"/>
                  <a:pt x="21329" y="748918"/>
                </a:cubicBezTo>
                <a:cubicBezTo>
                  <a:pt x="16566" y="745108"/>
                  <a:pt x="14661" y="740346"/>
                  <a:pt x="11804" y="734631"/>
                </a:cubicBezTo>
                <a:cubicBezTo>
                  <a:pt x="9899" y="731773"/>
                  <a:pt x="9899" y="727963"/>
                  <a:pt x="10851" y="719391"/>
                </a:cubicBezTo>
                <a:cubicBezTo>
                  <a:pt x="10851" y="715581"/>
                  <a:pt x="11804" y="711771"/>
                  <a:pt x="8946" y="708913"/>
                </a:cubicBezTo>
                <a:cubicBezTo>
                  <a:pt x="7041" y="707008"/>
                  <a:pt x="8946" y="706056"/>
                  <a:pt x="9899" y="704151"/>
                </a:cubicBezTo>
                <a:cubicBezTo>
                  <a:pt x="10851" y="702246"/>
                  <a:pt x="11804" y="700341"/>
                  <a:pt x="10851" y="698436"/>
                </a:cubicBezTo>
                <a:cubicBezTo>
                  <a:pt x="5136" y="687958"/>
                  <a:pt x="7994" y="677481"/>
                  <a:pt x="7041" y="667003"/>
                </a:cubicBezTo>
                <a:cubicBezTo>
                  <a:pt x="7041" y="664146"/>
                  <a:pt x="7041" y="662241"/>
                  <a:pt x="7041" y="659383"/>
                </a:cubicBezTo>
                <a:cubicBezTo>
                  <a:pt x="7041" y="655573"/>
                  <a:pt x="5136" y="655573"/>
                  <a:pt x="2279" y="654621"/>
                </a:cubicBezTo>
                <a:cubicBezTo>
                  <a:pt x="374" y="653668"/>
                  <a:pt x="-579" y="650811"/>
                  <a:pt x="374" y="649858"/>
                </a:cubicBezTo>
                <a:cubicBezTo>
                  <a:pt x="5136" y="644143"/>
                  <a:pt x="3231" y="636523"/>
                  <a:pt x="4184" y="629856"/>
                </a:cubicBezTo>
                <a:cubicBezTo>
                  <a:pt x="4184" y="623188"/>
                  <a:pt x="5136" y="615568"/>
                  <a:pt x="374" y="609853"/>
                </a:cubicBezTo>
                <a:cubicBezTo>
                  <a:pt x="1326" y="606043"/>
                  <a:pt x="3231" y="602233"/>
                  <a:pt x="374" y="598423"/>
                </a:cubicBezTo>
                <a:cubicBezTo>
                  <a:pt x="374" y="597471"/>
                  <a:pt x="1326" y="595566"/>
                  <a:pt x="1326" y="595566"/>
                </a:cubicBezTo>
                <a:cubicBezTo>
                  <a:pt x="5136" y="594613"/>
                  <a:pt x="7994" y="591756"/>
                  <a:pt x="7041" y="586993"/>
                </a:cubicBezTo>
                <a:cubicBezTo>
                  <a:pt x="6089" y="581278"/>
                  <a:pt x="8946" y="576516"/>
                  <a:pt x="9899" y="570801"/>
                </a:cubicBezTo>
                <a:cubicBezTo>
                  <a:pt x="10851" y="566038"/>
                  <a:pt x="9899" y="560323"/>
                  <a:pt x="9899" y="555561"/>
                </a:cubicBezTo>
                <a:cubicBezTo>
                  <a:pt x="16566" y="548893"/>
                  <a:pt x="10851" y="538416"/>
                  <a:pt x="16566" y="530796"/>
                </a:cubicBezTo>
                <a:cubicBezTo>
                  <a:pt x="14661" y="527938"/>
                  <a:pt x="11804" y="525081"/>
                  <a:pt x="15614" y="523176"/>
                </a:cubicBezTo>
                <a:cubicBezTo>
                  <a:pt x="17519" y="522223"/>
                  <a:pt x="18471" y="521271"/>
                  <a:pt x="19424" y="520318"/>
                </a:cubicBezTo>
                <a:cubicBezTo>
                  <a:pt x="19424" y="519366"/>
                  <a:pt x="20376" y="518413"/>
                  <a:pt x="20376" y="517461"/>
                </a:cubicBezTo>
                <a:cubicBezTo>
                  <a:pt x="20376" y="517461"/>
                  <a:pt x="20376" y="518413"/>
                  <a:pt x="20376" y="518413"/>
                </a:cubicBezTo>
                <a:cubicBezTo>
                  <a:pt x="21329" y="517461"/>
                  <a:pt x="21329" y="516508"/>
                  <a:pt x="22281" y="515556"/>
                </a:cubicBezTo>
                <a:cubicBezTo>
                  <a:pt x="24186" y="512698"/>
                  <a:pt x="26091" y="510793"/>
                  <a:pt x="28949" y="508888"/>
                </a:cubicBezTo>
                <a:cubicBezTo>
                  <a:pt x="33711" y="505078"/>
                  <a:pt x="28949" y="502221"/>
                  <a:pt x="28949" y="499363"/>
                </a:cubicBezTo>
                <a:cubicBezTo>
                  <a:pt x="30854" y="499363"/>
                  <a:pt x="32759" y="497458"/>
                  <a:pt x="32759" y="495553"/>
                </a:cubicBezTo>
                <a:cubicBezTo>
                  <a:pt x="33711" y="495553"/>
                  <a:pt x="34664" y="494601"/>
                  <a:pt x="35616" y="494601"/>
                </a:cubicBezTo>
                <a:cubicBezTo>
                  <a:pt x="47046" y="487933"/>
                  <a:pt x="47046" y="487933"/>
                  <a:pt x="47999" y="474598"/>
                </a:cubicBezTo>
                <a:cubicBezTo>
                  <a:pt x="47999" y="469836"/>
                  <a:pt x="49904" y="466978"/>
                  <a:pt x="53714" y="466026"/>
                </a:cubicBezTo>
                <a:cubicBezTo>
                  <a:pt x="55619" y="465073"/>
                  <a:pt x="57524" y="464121"/>
                  <a:pt x="58476" y="463168"/>
                </a:cubicBezTo>
                <a:cubicBezTo>
                  <a:pt x="59429" y="460311"/>
                  <a:pt x="60381" y="457453"/>
                  <a:pt x="61334" y="454596"/>
                </a:cubicBezTo>
                <a:cubicBezTo>
                  <a:pt x="61334" y="453643"/>
                  <a:pt x="61334" y="453643"/>
                  <a:pt x="62286" y="452691"/>
                </a:cubicBezTo>
                <a:cubicBezTo>
                  <a:pt x="61334" y="451738"/>
                  <a:pt x="60381" y="450786"/>
                  <a:pt x="60381" y="449833"/>
                </a:cubicBezTo>
                <a:cubicBezTo>
                  <a:pt x="61334" y="449833"/>
                  <a:pt x="62286" y="449833"/>
                  <a:pt x="63239" y="449833"/>
                </a:cubicBezTo>
                <a:cubicBezTo>
                  <a:pt x="72764" y="420306"/>
                  <a:pt x="85146" y="392683"/>
                  <a:pt x="108006" y="369823"/>
                </a:cubicBezTo>
                <a:cubicBezTo>
                  <a:pt x="110864" y="358393"/>
                  <a:pt x="118484" y="351726"/>
                  <a:pt x="123246" y="339343"/>
                </a:cubicBezTo>
                <a:cubicBezTo>
                  <a:pt x="125151" y="338391"/>
                  <a:pt x="126104" y="336486"/>
                  <a:pt x="128009" y="337438"/>
                </a:cubicBezTo>
                <a:cubicBezTo>
                  <a:pt x="130866" y="335533"/>
                  <a:pt x="132771" y="341248"/>
                  <a:pt x="133724" y="344106"/>
                </a:cubicBezTo>
                <a:cubicBezTo>
                  <a:pt x="123246" y="351726"/>
                  <a:pt x="130866" y="355536"/>
                  <a:pt x="121341" y="358393"/>
                </a:cubicBezTo>
                <a:cubicBezTo>
                  <a:pt x="113721" y="379348"/>
                  <a:pt x="94671" y="403161"/>
                  <a:pt x="87051" y="424116"/>
                </a:cubicBezTo>
                <a:cubicBezTo>
                  <a:pt x="85146" y="427926"/>
                  <a:pt x="85146" y="430783"/>
                  <a:pt x="84194" y="434593"/>
                </a:cubicBezTo>
                <a:cubicBezTo>
                  <a:pt x="86099" y="431736"/>
                  <a:pt x="88004" y="429831"/>
                  <a:pt x="91814" y="427926"/>
                </a:cubicBezTo>
                <a:cubicBezTo>
                  <a:pt x="94671" y="426021"/>
                  <a:pt x="97529" y="421258"/>
                  <a:pt x="98481" y="417448"/>
                </a:cubicBezTo>
                <a:cubicBezTo>
                  <a:pt x="99434" y="415543"/>
                  <a:pt x="94671" y="411733"/>
                  <a:pt x="100386" y="411733"/>
                </a:cubicBezTo>
                <a:cubicBezTo>
                  <a:pt x="105149" y="411733"/>
                  <a:pt x="108006" y="407923"/>
                  <a:pt x="111816" y="405066"/>
                </a:cubicBezTo>
                <a:cubicBezTo>
                  <a:pt x="113721" y="403161"/>
                  <a:pt x="112769" y="401256"/>
                  <a:pt x="112769" y="399351"/>
                </a:cubicBezTo>
                <a:cubicBezTo>
                  <a:pt x="112769" y="394588"/>
                  <a:pt x="114674" y="389826"/>
                  <a:pt x="119436" y="386968"/>
                </a:cubicBezTo>
                <a:cubicBezTo>
                  <a:pt x="120389" y="386968"/>
                  <a:pt x="120389" y="386016"/>
                  <a:pt x="121341" y="386016"/>
                </a:cubicBezTo>
                <a:cubicBezTo>
                  <a:pt x="121341" y="386968"/>
                  <a:pt x="122294" y="387921"/>
                  <a:pt x="122294" y="389826"/>
                </a:cubicBezTo>
                <a:cubicBezTo>
                  <a:pt x="122294" y="390778"/>
                  <a:pt x="121341" y="392683"/>
                  <a:pt x="121341" y="393636"/>
                </a:cubicBezTo>
                <a:cubicBezTo>
                  <a:pt x="118484" y="396493"/>
                  <a:pt x="122294" y="397446"/>
                  <a:pt x="123246" y="399351"/>
                </a:cubicBezTo>
                <a:cubicBezTo>
                  <a:pt x="125151" y="402208"/>
                  <a:pt x="126104" y="399351"/>
                  <a:pt x="128009" y="398398"/>
                </a:cubicBezTo>
                <a:cubicBezTo>
                  <a:pt x="130866" y="396493"/>
                  <a:pt x="132771" y="394588"/>
                  <a:pt x="134676" y="391731"/>
                </a:cubicBezTo>
                <a:cubicBezTo>
                  <a:pt x="135629" y="390778"/>
                  <a:pt x="138486" y="388873"/>
                  <a:pt x="138486" y="386968"/>
                </a:cubicBezTo>
                <a:cubicBezTo>
                  <a:pt x="137534" y="376491"/>
                  <a:pt x="145154" y="374586"/>
                  <a:pt x="151821" y="371728"/>
                </a:cubicBezTo>
                <a:cubicBezTo>
                  <a:pt x="156584" y="369823"/>
                  <a:pt x="160394" y="366013"/>
                  <a:pt x="163251" y="362203"/>
                </a:cubicBezTo>
                <a:cubicBezTo>
                  <a:pt x="169919" y="355536"/>
                  <a:pt x="176586" y="348868"/>
                  <a:pt x="186111" y="346963"/>
                </a:cubicBezTo>
                <a:cubicBezTo>
                  <a:pt x="187064" y="346963"/>
                  <a:pt x="187064" y="345058"/>
                  <a:pt x="188016" y="344106"/>
                </a:cubicBezTo>
                <a:cubicBezTo>
                  <a:pt x="190874" y="343153"/>
                  <a:pt x="193731" y="344106"/>
                  <a:pt x="195636" y="340296"/>
                </a:cubicBezTo>
                <a:cubicBezTo>
                  <a:pt x="197541" y="333628"/>
                  <a:pt x="204209" y="330771"/>
                  <a:pt x="208019" y="326008"/>
                </a:cubicBezTo>
                <a:cubicBezTo>
                  <a:pt x="208971" y="325056"/>
                  <a:pt x="209924" y="325056"/>
                  <a:pt x="211829" y="325056"/>
                </a:cubicBezTo>
                <a:cubicBezTo>
                  <a:pt x="218496" y="325056"/>
                  <a:pt x="221354" y="322198"/>
                  <a:pt x="223259" y="316483"/>
                </a:cubicBezTo>
                <a:cubicBezTo>
                  <a:pt x="224211" y="313626"/>
                  <a:pt x="226116" y="310768"/>
                  <a:pt x="229926" y="310768"/>
                </a:cubicBezTo>
                <a:cubicBezTo>
                  <a:pt x="233736" y="314578"/>
                  <a:pt x="235641" y="310768"/>
                  <a:pt x="237546" y="308863"/>
                </a:cubicBezTo>
                <a:cubicBezTo>
                  <a:pt x="238499" y="307911"/>
                  <a:pt x="238499" y="306958"/>
                  <a:pt x="239451" y="306006"/>
                </a:cubicBezTo>
                <a:cubicBezTo>
                  <a:pt x="240404" y="304101"/>
                  <a:pt x="241356" y="303148"/>
                  <a:pt x="243261" y="303148"/>
                </a:cubicBezTo>
                <a:cubicBezTo>
                  <a:pt x="248976" y="303148"/>
                  <a:pt x="255644" y="303148"/>
                  <a:pt x="260406" y="299338"/>
                </a:cubicBezTo>
                <a:cubicBezTo>
                  <a:pt x="261359" y="298386"/>
                  <a:pt x="262311" y="298386"/>
                  <a:pt x="262311" y="297433"/>
                </a:cubicBezTo>
                <a:cubicBezTo>
                  <a:pt x="262311" y="297433"/>
                  <a:pt x="263264" y="296481"/>
                  <a:pt x="263264" y="295528"/>
                </a:cubicBezTo>
                <a:cubicBezTo>
                  <a:pt x="263264" y="295528"/>
                  <a:pt x="263264" y="295528"/>
                  <a:pt x="264216" y="295528"/>
                </a:cubicBezTo>
                <a:cubicBezTo>
                  <a:pt x="268026" y="291718"/>
                  <a:pt x="271836" y="288861"/>
                  <a:pt x="276599" y="285051"/>
                </a:cubicBezTo>
                <a:cubicBezTo>
                  <a:pt x="277551" y="284098"/>
                  <a:pt x="277551" y="283146"/>
                  <a:pt x="278504" y="282193"/>
                </a:cubicBezTo>
                <a:cubicBezTo>
                  <a:pt x="281361" y="275526"/>
                  <a:pt x="288029" y="273621"/>
                  <a:pt x="293744" y="272668"/>
                </a:cubicBezTo>
                <a:cubicBezTo>
                  <a:pt x="293744" y="272668"/>
                  <a:pt x="294696" y="272668"/>
                  <a:pt x="294696" y="272668"/>
                </a:cubicBezTo>
                <a:cubicBezTo>
                  <a:pt x="295649" y="270763"/>
                  <a:pt x="297554" y="269811"/>
                  <a:pt x="298506" y="267906"/>
                </a:cubicBezTo>
                <a:cubicBezTo>
                  <a:pt x="303269" y="263143"/>
                  <a:pt x="308031" y="258381"/>
                  <a:pt x="311841" y="253618"/>
                </a:cubicBezTo>
                <a:cubicBezTo>
                  <a:pt x="307079" y="249808"/>
                  <a:pt x="294696" y="255523"/>
                  <a:pt x="294696" y="249808"/>
                </a:cubicBezTo>
                <a:cubicBezTo>
                  <a:pt x="301364" y="248856"/>
                  <a:pt x="306126" y="250761"/>
                  <a:pt x="311841" y="250761"/>
                </a:cubicBezTo>
                <a:cubicBezTo>
                  <a:pt x="328034" y="242188"/>
                  <a:pt x="341369" y="230758"/>
                  <a:pt x="354704" y="220281"/>
                </a:cubicBezTo>
                <a:cubicBezTo>
                  <a:pt x="361371" y="214566"/>
                  <a:pt x="368991" y="209803"/>
                  <a:pt x="375659" y="204088"/>
                </a:cubicBezTo>
                <a:cubicBezTo>
                  <a:pt x="383279" y="199326"/>
                  <a:pt x="390899" y="193611"/>
                  <a:pt x="399471" y="189801"/>
                </a:cubicBezTo>
                <a:cubicBezTo>
                  <a:pt x="396614" y="183133"/>
                  <a:pt x="386136" y="188848"/>
                  <a:pt x="382326" y="184086"/>
                </a:cubicBezTo>
                <a:cubicBezTo>
                  <a:pt x="385184" y="185038"/>
                  <a:pt x="389946" y="181228"/>
                  <a:pt x="394709" y="179323"/>
                </a:cubicBezTo>
                <a:cubicBezTo>
                  <a:pt x="391851" y="174561"/>
                  <a:pt x="386136" y="174561"/>
                  <a:pt x="380421" y="175513"/>
                </a:cubicBezTo>
                <a:cubicBezTo>
                  <a:pt x="375659" y="178371"/>
                  <a:pt x="385184" y="178371"/>
                  <a:pt x="381374" y="182181"/>
                </a:cubicBezTo>
                <a:cubicBezTo>
                  <a:pt x="371849" y="185038"/>
                  <a:pt x="365181" y="185991"/>
                  <a:pt x="362324" y="179323"/>
                </a:cubicBezTo>
                <a:cubicBezTo>
                  <a:pt x="353751" y="182181"/>
                  <a:pt x="348989" y="186943"/>
                  <a:pt x="343274" y="182181"/>
                </a:cubicBezTo>
                <a:cubicBezTo>
                  <a:pt x="318509" y="192658"/>
                  <a:pt x="300411" y="205041"/>
                  <a:pt x="284219" y="217423"/>
                </a:cubicBezTo>
                <a:cubicBezTo>
                  <a:pt x="275646" y="223138"/>
                  <a:pt x="268026" y="228853"/>
                  <a:pt x="259454" y="234568"/>
                </a:cubicBezTo>
                <a:cubicBezTo>
                  <a:pt x="255644" y="237426"/>
                  <a:pt x="250881" y="240283"/>
                  <a:pt x="246119" y="243141"/>
                </a:cubicBezTo>
                <a:cubicBezTo>
                  <a:pt x="241356" y="245998"/>
                  <a:pt x="236594" y="248856"/>
                  <a:pt x="231831" y="251713"/>
                </a:cubicBezTo>
                <a:cubicBezTo>
                  <a:pt x="223259" y="258381"/>
                  <a:pt x="213734" y="267906"/>
                  <a:pt x="203256" y="276478"/>
                </a:cubicBezTo>
                <a:cubicBezTo>
                  <a:pt x="193731" y="286003"/>
                  <a:pt x="184206" y="293623"/>
                  <a:pt x="176586" y="299338"/>
                </a:cubicBezTo>
                <a:cubicBezTo>
                  <a:pt x="172776" y="305053"/>
                  <a:pt x="168014" y="311721"/>
                  <a:pt x="162299" y="318388"/>
                </a:cubicBezTo>
                <a:cubicBezTo>
                  <a:pt x="156584" y="325056"/>
                  <a:pt x="149916" y="331723"/>
                  <a:pt x="143249" y="338391"/>
                </a:cubicBezTo>
                <a:cubicBezTo>
                  <a:pt x="144201" y="328866"/>
                  <a:pt x="152774" y="326961"/>
                  <a:pt x="157536" y="321246"/>
                </a:cubicBezTo>
                <a:cubicBezTo>
                  <a:pt x="179444" y="296481"/>
                  <a:pt x="202304" y="267906"/>
                  <a:pt x="228974" y="247903"/>
                </a:cubicBezTo>
                <a:cubicBezTo>
                  <a:pt x="243261" y="237426"/>
                  <a:pt x="254691" y="231711"/>
                  <a:pt x="273741" y="215518"/>
                </a:cubicBezTo>
                <a:cubicBezTo>
                  <a:pt x="276599" y="212661"/>
                  <a:pt x="277551" y="210756"/>
                  <a:pt x="280409" y="207898"/>
                </a:cubicBezTo>
                <a:cubicBezTo>
                  <a:pt x="303269" y="186943"/>
                  <a:pt x="336606" y="177418"/>
                  <a:pt x="363276" y="159321"/>
                </a:cubicBezTo>
                <a:cubicBezTo>
                  <a:pt x="358514" y="153606"/>
                  <a:pt x="350894" y="152653"/>
                  <a:pt x="342321" y="153606"/>
                </a:cubicBezTo>
                <a:cubicBezTo>
                  <a:pt x="306126" y="171703"/>
                  <a:pt x="290886" y="185991"/>
                  <a:pt x="269931" y="200278"/>
                </a:cubicBezTo>
                <a:cubicBezTo>
                  <a:pt x="267074" y="186943"/>
                  <a:pt x="279456" y="177418"/>
                  <a:pt x="296601" y="164083"/>
                </a:cubicBezTo>
                <a:cubicBezTo>
                  <a:pt x="303269" y="161226"/>
                  <a:pt x="310889" y="158368"/>
                  <a:pt x="315651" y="158368"/>
                </a:cubicBezTo>
                <a:cubicBezTo>
                  <a:pt x="347084" y="139318"/>
                  <a:pt x="378516" y="122173"/>
                  <a:pt x="411854" y="110743"/>
                </a:cubicBezTo>
                <a:cubicBezTo>
                  <a:pt x="445191" y="99313"/>
                  <a:pt x="480434" y="92646"/>
                  <a:pt x="518534" y="93598"/>
                </a:cubicBezTo>
                <a:cubicBezTo>
                  <a:pt x="515676" y="94551"/>
                  <a:pt x="518534" y="94551"/>
                  <a:pt x="520439" y="94551"/>
                </a:cubicBezTo>
                <a:cubicBezTo>
                  <a:pt x="513771" y="96456"/>
                  <a:pt x="504246" y="99313"/>
                  <a:pt x="496626" y="102171"/>
                </a:cubicBezTo>
                <a:cubicBezTo>
                  <a:pt x="497579" y="100266"/>
                  <a:pt x="500436" y="99313"/>
                  <a:pt x="504246" y="98361"/>
                </a:cubicBezTo>
                <a:cubicBezTo>
                  <a:pt x="497579" y="92646"/>
                  <a:pt x="489006" y="104076"/>
                  <a:pt x="484244" y="97408"/>
                </a:cubicBezTo>
                <a:cubicBezTo>
                  <a:pt x="478529" y="99313"/>
                  <a:pt x="482339" y="99313"/>
                  <a:pt x="483291" y="102171"/>
                </a:cubicBezTo>
                <a:cubicBezTo>
                  <a:pt x="476624" y="102171"/>
                  <a:pt x="474719" y="98361"/>
                  <a:pt x="464241" y="103123"/>
                </a:cubicBezTo>
                <a:cubicBezTo>
                  <a:pt x="459479" y="105028"/>
                  <a:pt x="459479" y="107886"/>
                  <a:pt x="457574" y="110743"/>
                </a:cubicBezTo>
                <a:cubicBezTo>
                  <a:pt x="465194" y="109791"/>
                  <a:pt x="466146" y="106933"/>
                  <a:pt x="473766" y="105981"/>
                </a:cubicBezTo>
                <a:cubicBezTo>
                  <a:pt x="476624" y="108838"/>
                  <a:pt x="481386" y="109791"/>
                  <a:pt x="486149" y="111696"/>
                </a:cubicBezTo>
                <a:cubicBezTo>
                  <a:pt x="488054" y="110743"/>
                  <a:pt x="488054" y="108838"/>
                  <a:pt x="491864" y="107886"/>
                </a:cubicBezTo>
                <a:cubicBezTo>
                  <a:pt x="500436" y="105981"/>
                  <a:pt x="491864" y="109791"/>
                  <a:pt x="492816" y="111696"/>
                </a:cubicBezTo>
                <a:cubicBezTo>
                  <a:pt x="498531" y="111696"/>
                  <a:pt x="505199" y="111696"/>
                  <a:pt x="510914" y="111696"/>
                </a:cubicBezTo>
                <a:cubicBezTo>
                  <a:pt x="516629" y="110743"/>
                  <a:pt x="521391" y="108838"/>
                  <a:pt x="523296" y="104076"/>
                </a:cubicBezTo>
                <a:cubicBezTo>
                  <a:pt x="534726" y="107886"/>
                  <a:pt x="569016" y="111696"/>
                  <a:pt x="578541" y="98361"/>
                </a:cubicBezTo>
                <a:cubicBezTo>
                  <a:pt x="584256" y="100266"/>
                  <a:pt x="592829" y="100266"/>
                  <a:pt x="601401" y="100266"/>
                </a:cubicBezTo>
                <a:cubicBezTo>
                  <a:pt x="606164" y="100266"/>
                  <a:pt x="610926" y="99313"/>
                  <a:pt x="615689" y="99313"/>
                </a:cubicBezTo>
                <a:cubicBezTo>
                  <a:pt x="620451" y="99313"/>
                  <a:pt x="626166" y="98361"/>
                  <a:pt x="630929" y="98361"/>
                </a:cubicBezTo>
                <a:cubicBezTo>
                  <a:pt x="651884" y="97408"/>
                  <a:pt x="673791" y="98361"/>
                  <a:pt x="684269" y="108838"/>
                </a:cubicBezTo>
                <a:cubicBezTo>
                  <a:pt x="694746" y="108838"/>
                  <a:pt x="704271" y="109791"/>
                  <a:pt x="711891" y="111696"/>
                </a:cubicBezTo>
                <a:cubicBezTo>
                  <a:pt x="720464" y="113601"/>
                  <a:pt x="728084" y="116458"/>
                  <a:pt x="735704" y="120268"/>
                </a:cubicBezTo>
                <a:cubicBezTo>
                  <a:pt x="770946" y="124078"/>
                  <a:pt x="813809" y="135508"/>
                  <a:pt x="852861" y="153606"/>
                </a:cubicBezTo>
                <a:cubicBezTo>
                  <a:pt x="889056" y="169798"/>
                  <a:pt x="922394" y="191706"/>
                  <a:pt x="947159" y="215518"/>
                </a:cubicBezTo>
                <a:cubicBezTo>
                  <a:pt x="949064" y="216471"/>
                  <a:pt x="950969" y="217423"/>
                  <a:pt x="951921" y="218376"/>
                </a:cubicBezTo>
                <a:cubicBezTo>
                  <a:pt x="952874" y="219328"/>
                  <a:pt x="954779" y="221233"/>
                  <a:pt x="955731" y="223138"/>
                </a:cubicBezTo>
                <a:cubicBezTo>
                  <a:pt x="959541" y="225043"/>
                  <a:pt x="964304" y="226948"/>
                  <a:pt x="969066" y="229806"/>
                </a:cubicBezTo>
                <a:cubicBezTo>
                  <a:pt x="969066" y="229806"/>
                  <a:pt x="970019" y="228853"/>
                  <a:pt x="970019" y="228853"/>
                </a:cubicBezTo>
                <a:cubicBezTo>
                  <a:pt x="970019" y="229806"/>
                  <a:pt x="970971" y="229806"/>
                  <a:pt x="970971" y="230758"/>
                </a:cubicBezTo>
                <a:cubicBezTo>
                  <a:pt x="970971" y="230758"/>
                  <a:pt x="970971" y="230758"/>
                  <a:pt x="970019" y="231711"/>
                </a:cubicBezTo>
                <a:cubicBezTo>
                  <a:pt x="970971" y="232663"/>
                  <a:pt x="972876" y="233616"/>
                  <a:pt x="973829" y="234568"/>
                </a:cubicBezTo>
                <a:cubicBezTo>
                  <a:pt x="980496" y="238378"/>
                  <a:pt x="986211" y="244093"/>
                  <a:pt x="992879" y="250761"/>
                </a:cubicBezTo>
                <a:cubicBezTo>
                  <a:pt x="991926" y="248856"/>
                  <a:pt x="991926" y="247903"/>
                  <a:pt x="990021" y="245998"/>
                </a:cubicBezTo>
                <a:cubicBezTo>
                  <a:pt x="990021" y="245998"/>
                  <a:pt x="990021" y="245998"/>
                  <a:pt x="990021" y="245046"/>
                </a:cubicBezTo>
                <a:cubicBezTo>
                  <a:pt x="987164" y="242188"/>
                  <a:pt x="984306" y="240283"/>
                  <a:pt x="982401" y="239331"/>
                </a:cubicBezTo>
                <a:cubicBezTo>
                  <a:pt x="982401" y="238378"/>
                  <a:pt x="982401" y="236473"/>
                  <a:pt x="983354" y="235521"/>
                </a:cubicBezTo>
                <a:cubicBezTo>
                  <a:pt x="984306" y="239331"/>
                  <a:pt x="987164" y="241236"/>
                  <a:pt x="990974" y="243141"/>
                </a:cubicBezTo>
                <a:cubicBezTo>
                  <a:pt x="990974" y="243141"/>
                  <a:pt x="990974" y="243141"/>
                  <a:pt x="990974" y="242188"/>
                </a:cubicBezTo>
                <a:cubicBezTo>
                  <a:pt x="990974" y="242188"/>
                  <a:pt x="991926" y="241236"/>
                  <a:pt x="991926" y="241236"/>
                </a:cubicBezTo>
                <a:cubicBezTo>
                  <a:pt x="992879" y="241236"/>
                  <a:pt x="994784" y="241236"/>
                  <a:pt x="994784" y="242188"/>
                </a:cubicBezTo>
                <a:cubicBezTo>
                  <a:pt x="996689" y="245998"/>
                  <a:pt x="996689" y="250761"/>
                  <a:pt x="996689" y="254571"/>
                </a:cubicBezTo>
                <a:cubicBezTo>
                  <a:pt x="998594" y="256476"/>
                  <a:pt x="1001451" y="257428"/>
                  <a:pt x="1003356" y="258381"/>
                </a:cubicBezTo>
                <a:cubicBezTo>
                  <a:pt x="1004309" y="257428"/>
                  <a:pt x="1004309" y="256476"/>
                  <a:pt x="1005261" y="254571"/>
                </a:cubicBezTo>
                <a:cubicBezTo>
                  <a:pt x="1007166" y="250761"/>
                  <a:pt x="1013834" y="250761"/>
                  <a:pt x="1016691" y="254571"/>
                </a:cubicBezTo>
                <a:cubicBezTo>
                  <a:pt x="1018596" y="257428"/>
                  <a:pt x="1019549" y="260286"/>
                  <a:pt x="1021454" y="262191"/>
                </a:cubicBezTo>
                <a:cubicBezTo>
                  <a:pt x="1023359" y="264096"/>
                  <a:pt x="1026216" y="265048"/>
                  <a:pt x="1028121" y="266001"/>
                </a:cubicBezTo>
                <a:cubicBezTo>
                  <a:pt x="1028121" y="266001"/>
                  <a:pt x="1028121" y="266001"/>
                  <a:pt x="1028121" y="266001"/>
                </a:cubicBezTo>
                <a:cubicBezTo>
                  <a:pt x="1029074" y="265048"/>
                  <a:pt x="1028121" y="264096"/>
                  <a:pt x="1027169" y="263143"/>
                </a:cubicBezTo>
                <a:cubicBezTo>
                  <a:pt x="1028121" y="260286"/>
                  <a:pt x="1030026" y="264096"/>
                  <a:pt x="1029074" y="265048"/>
                </a:cubicBezTo>
                <a:cubicBezTo>
                  <a:pt x="1029074" y="266001"/>
                  <a:pt x="1030026" y="266001"/>
                  <a:pt x="1030026" y="266953"/>
                </a:cubicBezTo>
                <a:cubicBezTo>
                  <a:pt x="1030979" y="266953"/>
                  <a:pt x="1031931" y="266953"/>
                  <a:pt x="1032884" y="267906"/>
                </a:cubicBezTo>
                <a:cubicBezTo>
                  <a:pt x="1031931" y="266953"/>
                  <a:pt x="1031931" y="266001"/>
                  <a:pt x="1030979" y="266001"/>
                </a:cubicBezTo>
                <a:lnTo>
                  <a:pt x="1032884" y="264096"/>
                </a:lnTo>
                <a:cubicBezTo>
                  <a:pt x="1033836" y="265048"/>
                  <a:pt x="1033836" y="266953"/>
                  <a:pt x="1034789" y="268858"/>
                </a:cubicBezTo>
                <a:cubicBezTo>
                  <a:pt x="1041456" y="270763"/>
                  <a:pt x="1049076" y="272668"/>
                  <a:pt x="1056696" y="276478"/>
                </a:cubicBezTo>
                <a:cubicBezTo>
                  <a:pt x="1056696" y="275526"/>
                  <a:pt x="1056696" y="274573"/>
                  <a:pt x="1056696" y="273621"/>
                </a:cubicBezTo>
                <a:cubicBezTo>
                  <a:pt x="1055744" y="272668"/>
                  <a:pt x="1054791" y="271716"/>
                  <a:pt x="1053839" y="270763"/>
                </a:cubicBezTo>
                <a:cubicBezTo>
                  <a:pt x="1054791" y="270763"/>
                  <a:pt x="1054791" y="270763"/>
                  <a:pt x="1055744" y="271716"/>
                </a:cubicBezTo>
                <a:cubicBezTo>
                  <a:pt x="1054791" y="269811"/>
                  <a:pt x="1053839" y="267906"/>
                  <a:pt x="1052886" y="266001"/>
                </a:cubicBezTo>
                <a:cubicBezTo>
                  <a:pt x="1053839" y="266001"/>
                  <a:pt x="1054791" y="266953"/>
                  <a:pt x="1055744" y="266953"/>
                </a:cubicBezTo>
                <a:cubicBezTo>
                  <a:pt x="1054791" y="265048"/>
                  <a:pt x="1053839" y="264096"/>
                  <a:pt x="1052886" y="262191"/>
                </a:cubicBezTo>
                <a:cubicBezTo>
                  <a:pt x="1048124" y="259333"/>
                  <a:pt x="1042409" y="255523"/>
                  <a:pt x="1039551" y="249808"/>
                </a:cubicBezTo>
                <a:cubicBezTo>
                  <a:pt x="1040504" y="249808"/>
                  <a:pt x="1041456" y="249808"/>
                  <a:pt x="1042409" y="248856"/>
                </a:cubicBezTo>
                <a:cubicBezTo>
                  <a:pt x="1036694" y="242188"/>
                  <a:pt x="1031931" y="238378"/>
                  <a:pt x="1026216" y="234568"/>
                </a:cubicBezTo>
                <a:cubicBezTo>
                  <a:pt x="1021454" y="230758"/>
                  <a:pt x="1016691" y="226948"/>
                  <a:pt x="1012881" y="220281"/>
                </a:cubicBezTo>
                <a:cubicBezTo>
                  <a:pt x="1016691" y="220281"/>
                  <a:pt x="1015739" y="225996"/>
                  <a:pt x="1021454" y="228853"/>
                </a:cubicBezTo>
                <a:cubicBezTo>
                  <a:pt x="1021454" y="223138"/>
                  <a:pt x="1013834" y="215518"/>
                  <a:pt x="1008119" y="209803"/>
                </a:cubicBezTo>
                <a:cubicBezTo>
                  <a:pt x="1010976" y="207898"/>
                  <a:pt x="1016691" y="214566"/>
                  <a:pt x="1018596" y="211708"/>
                </a:cubicBezTo>
                <a:cubicBezTo>
                  <a:pt x="1021454" y="217423"/>
                  <a:pt x="1024311" y="220281"/>
                  <a:pt x="1028121" y="224091"/>
                </a:cubicBezTo>
                <a:cubicBezTo>
                  <a:pt x="1031931" y="226948"/>
                  <a:pt x="1036694" y="230758"/>
                  <a:pt x="1041456" y="235521"/>
                </a:cubicBezTo>
                <a:cubicBezTo>
                  <a:pt x="1040504" y="236473"/>
                  <a:pt x="1037646" y="232663"/>
                  <a:pt x="1036694" y="233616"/>
                </a:cubicBezTo>
                <a:cubicBezTo>
                  <a:pt x="1043361" y="239331"/>
                  <a:pt x="1047171" y="242188"/>
                  <a:pt x="1050981" y="245998"/>
                </a:cubicBezTo>
                <a:cubicBezTo>
                  <a:pt x="1050981" y="245046"/>
                  <a:pt x="1050981" y="245046"/>
                  <a:pt x="1050981" y="244093"/>
                </a:cubicBezTo>
                <a:cubicBezTo>
                  <a:pt x="1041456" y="234568"/>
                  <a:pt x="1035741" y="225996"/>
                  <a:pt x="1030026" y="218376"/>
                </a:cubicBezTo>
                <a:cubicBezTo>
                  <a:pt x="1023359" y="210756"/>
                  <a:pt x="1017644" y="203136"/>
                  <a:pt x="1009071" y="196468"/>
                </a:cubicBezTo>
                <a:cubicBezTo>
                  <a:pt x="1000499" y="189801"/>
                  <a:pt x="990021" y="188848"/>
                  <a:pt x="981449" y="183133"/>
                </a:cubicBezTo>
                <a:cubicBezTo>
                  <a:pt x="969066" y="175513"/>
                  <a:pt x="964304" y="165036"/>
                  <a:pt x="952874" y="162178"/>
                </a:cubicBezTo>
                <a:cubicBezTo>
                  <a:pt x="950016" y="159321"/>
                  <a:pt x="954779" y="156463"/>
                  <a:pt x="950969" y="153606"/>
                </a:cubicBezTo>
                <a:cubicBezTo>
                  <a:pt x="929061" y="146938"/>
                  <a:pt x="904296" y="125983"/>
                  <a:pt x="873816" y="115506"/>
                </a:cubicBezTo>
                <a:cubicBezTo>
                  <a:pt x="842384" y="105028"/>
                  <a:pt x="812856" y="103123"/>
                  <a:pt x="788091" y="102171"/>
                </a:cubicBezTo>
                <a:cubicBezTo>
                  <a:pt x="783329" y="101218"/>
                  <a:pt x="783329" y="99313"/>
                  <a:pt x="780471" y="98361"/>
                </a:cubicBezTo>
                <a:cubicBezTo>
                  <a:pt x="769041" y="99313"/>
                  <a:pt x="764279" y="97408"/>
                  <a:pt x="751896" y="96456"/>
                </a:cubicBezTo>
                <a:cubicBezTo>
                  <a:pt x="755706" y="93598"/>
                  <a:pt x="752849" y="93598"/>
                  <a:pt x="753801" y="89788"/>
                </a:cubicBezTo>
                <a:cubicBezTo>
                  <a:pt x="755706" y="90741"/>
                  <a:pt x="755706" y="92646"/>
                  <a:pt x="759516" y="93598"/>
                </a:cubicBezTo>
                <a:cubicBezTo>
                  <a:pt x="765231" y="95503"/>
                  <a:pt x="765231" y="91693"/>
                  <a:pt x="769041" y="91693"/>
                </a:cubicBezTo>
                <a:cubicBezTo>
                  <a:pt x="783329" y="102171"/>
                  <a:pt x="805236" y="95503"/>
                  <a:pt x="821429" y="102171"/>
                </a:cubicBezTo>
                <a:cubicBezTo>
                  <a:pt x="829049" y="99313"/>
                  <a:pt x="837621" y="99313"/>
                  <a:pt x="847146" y="99313"/>
                </a:cubicBezTo>
                <a:cubicBezTo>
                  <a:pt x="855719" y="100266"/>
                  <a:pt x="866196" y="103123"/>
                  <a:pt x="876674" y="105981"/>
                </a:cubicBezTo>
                <a:cubicBezTo>
                  <a:pt x="894771" y="112648"/>
                  <a:pt x="909059" y="125983"/>
                  <a:pt x="925251" y="135508"/>
                </a:cubicBezTo>
                <a:cubicBezTo>
                  <a:pt x="936681" y="142176"/>
                  <a:pt x="949064" y="149796"/>
                  <a:pt x="961446" y="157416"/>
                </a:cubicBezTo>
                <a:cubicBezTo>
                  <a:pt x="972876" y="165036"/>
                  <a:pt x="985259" y="172656"/>
                  <a:pt x="993831" y="181228"/>
                </a:cubicBezTo>
                <a:cubicBezTo>
                  <a:pt x="996689" y="183133"/>
                  <a:pt x="996689" y="179323"/>
                  <a:pt x="999546" y="181228"/>
                </a:cubicBezTo>
                <a:cubicBezTo>
                  <a:pt x="1014786" y="188848"/>
                  <a:pt x="1026216" y="200278"/>
                  <a:pt x="1035741" y="213613"/>
                </a:cubicBezTo>
                <a:cubicBezTo>
                  <a:pt x="1045266" y="226948"/>
                  <a:pt x="1053839" y="240283"/>
                  <a:pt x="1062411" y="253618"/>
                </a:cubicBezTo>
                <a:cubicBezTo>
                  <a:pt x="1065269" y="257428"/>
                  <a:pt x="1069079" y="262191"/>
                  <a:pt x="1071936" y="266001"/>
                </a:cubicBezTo>
                <a:cubicBezTo>
                  <a:pt x="1075746" y="269811"/>
                  <a:pt x="1079556" y="274573"/>
                  <a:pt x="1082414" y="278383"/>
                </a:cubicBezTo>
                <a:cubicBezTo>
                  <a:pt x="1083366" y="279336"/>
                  <a:pt x="1084319" y="280288"/>
                  <a:pt x="1085271" y="281241"/>
                </a:cubicBezTo>
                <a:cubicBezTo>
                  <a:pt x="1086224" y="281241"/>
                  <a:pt x="1086224" y="281241"/>
                  <a:pt x="1088129" y="284098"/>
                </a:cubicBezTo>
                <a:cubicBezTo>
                  <a:pt x="1088129" y="284098"/>
                  <a:pt x="1087176" y="285051"/>
                  <a:pt x="1087176" y="285051"/>
                </a:cubicBezTo>
                <a:cubicBezTo>
                  <a:pt x="1090034" y="288861"/>
                  <a:pt x="1091939" y="292671"/>
                  <a:pt x="1092891" y="297433"/>
                </a:cubicBezTo>
                <a:cubicBezTo>
                  <a:pt x="1097654" y="303148"/>
                  <a:pt x="1104321" y="308863"/>
                  <a:pt x="1105274" y="315531"/>
                </a:cubicBezTo>
                <a:cubicBezTo>
                  <a:pt x="1106226" y="316483"/>
                  <a:pt x="1108131" y="317436"/>
                  <a:pt x="1109084" y="316483"/>
                </a:cubicBezTo>
                <a:cubicBezTo>
                  <a:pt x="1112894" y="323151"/>
                  <a:pt x="1115751" y="327913"/>
                  <a:pt x="1118609" y="333628"/>
                </a:cubicBezTo>
                <a:cubicBezTo>
                  <a:pt x="1128134" y="345058"/>
                  <a:pt x="1135754" y="358393"/>
                  <a:pt x="1142421" y="370776"/>
                </a:cubicBezTo>
                <a:cubicBezTo>
                  <a:pt x="1142421" y="370776"/>
                  <a:pt x="1142421" y="370776"/>
                  <a:pt x="1142421" y="370776"/>
                </a:cubicBezTo>
                <a:cubicBezTo>
                  <a:pt x="1145279" y="376491"/>
                  <a:pt x="1149089" y="382206"/>
                  <a:pt x="1151946" y="388873"/>
                </a:cubicBezTo>
                <a:cubicBezTo>
                  <a:pt x="1151946" y="388873"/>
                  <a:pt x="1151946" y="388873"/>
                  <a:pt x="1150994" y="388873"/>
                </a:cubicBezTo>
                <a:cubicBezTo>
                  <a:pt x="1151946" y="390778"/>
                  <a:pt x="1152899" y="392683"/>
                  <a:pt x="1152899" y="394588"/>
                </a:cubicBezTo>
                <a:cubicBezTo>
                  <a:pt x="1154804" y="397446"/>
                  <a:pt x="1157661" y="399351"/>
                  <a:pt x="1159566" y="401256"/>
                </a:cubicBezTo>
                <a:cubicBezTo>
                  <a:pt x="1158614" y="401256"/>
                  <a:pt x="1159566" y="404113"/>
                  <a:pt x="1160519" y="406971"/>
                </a:cubicBezTo>
                <a:cubicBezTo>
                  <a:pt x="1162424" y="406971"/>
                  <a:pt x="1163376" y="406971"/>
                  <a:pt x="1163376" y="408876"/>
                </a:cubicBezTo>
                <a:cubicBezTo>
                  <a:pt x="1163376" y="409828"/>
                  <a:pt x="1163376" y="410781"/>
                  <a:pt x="1163376" y="412686"/>
                </a:cubicBezTo>
                <a:cubicBezTo>
                  <a:pt x="1165281" y="415543"/>
                  <a:pt x="1167186" y="418401"/>
                  <a:pt x="1169091" y="418401"/>
                </a:cubicBezTo>
                <a:cubicBezTo>
                  <a:pt x="1168139" y="423163"/>
                  <a:pt x="1173854" y="443166"/>
                  <a:pt x="1179569" y="446023"/>
                </a:cubicBezTo>
                <a:cubicBezTo>
                  <a:pt x="1177664" y="448881"/>
                  <a:pt x="1178616" y="453643"/>
                  <a:pt x="1180521" y="457453"/>
                </a:cubicBezTo>
                <a:cubicBezTo>
                  <a:pt x="1182426" y="458406"/>
                  <a:pt x="1182426" y="460311"/>
                  <a:pt x="1182426" y="462216"/>
                </a:cubicBezTo>
                <a:cubicBezTo>
                  <a:pt x="1183379" y="463168"/>
                  <a:pt x="1183379" y="465073"/>
                  <a:pt x="1183379" y="466026"/>
                </a:cubicBezTo>
                <a:cubicBezTo>
                  <a:pt x="1183379" y="466026"/>
                  <a:pt x="1184331" y="466978"/>
                  <a:pt x="1184331" y="466978"/>
                </a:cubicBezTo>
                <a:cubicBezTo>
                  <a:pt x="1186236" y="466026"/>
                  <a:pt x="1188141" y="465073"/>
                  <a:pt x="1190999" y="464121"/>
                </a:cubicBezTo>
                <a:cubicBezTo>
                  <a:pt x="1190046" y="460311"/>
                  <a:pt x="1188141" y="454596"/>
                  <a:pt x="1190046" y="453643"/>
                </a:cubicBezTo>
                <a:cubicBezTo>
                  <a:pt x="1190046" y="457453"/>
                  <a:pt x="1190046" y="458406"/>
                  <a:pt x="1192904" y="462216"/>
                </a:cubicBezTo>
                <a:cubicBezTo>
                  <a:pt x="1191951" y="462216"/>
                  <a:pt x="1191951" y="463168"/>
                  <a:pt x="1191951" y="463168"/>
                </a:cubicBezTo>
                <a:cubicBezTo>
                  <a:pt x="1192904" y="462216"/>
                  <a:pt x="1193856" y="462216"/>
                  <a:pt x="1194809" y="461263"/>
                </a:cubicBezTo>
                <a:cubicBezTo>
                  <a:pt x="1195761" y="461263"/>
                  <a:pt x="1195761" y="461263"/>
                  <a:pt x="1196714" y="461263"/>
                </a:cubicBezTo>
                <a:cubicBezTo>
                  <a:pt x="1196714" y="460311"/>
                  <a:pt x="1195761" y="460311"/>
                  <a:pt x="1194809" y="459358"/>
                </a:cubicBezTo>
                <a:cubicBezTo>
                  <a:pt x="1193856" y="454596"/>
                  <a:pt x="1196714" y="460311"/>
                  <a:pt x="1197666" y="458406"/>
                </a:cubicBezTo>
                <a:cubicBezTo>
                  <a:pt x="1195761" y="453643"/>
                  <a:pt x="1192904" y="456501"/>
                  <a:pt x="1190999" y="450786"/>
                </a:cubicBezTo>
                <a:cubicBezTo>
                  <a:pt x="1192904" y="451738"/>
                  <a:pt x="1195761" y="454596"/>
                  <a:pt x="1197666" y="454596"/>
                </a:cubicBezTo>
                <a:cubicBezTo>
                  <a:pt x="1195761" y="448881"/>
                  <a:pt x="1193856" y="449833"/>
                  <a:pt x="1191951" y="445071"/>
                </a:cubicBezTo>
                <a:cubicBezTo>
                  <a:pt x="1193856" y="444118"/>
                  <a:pt x="1190999" y="440308"/>
                  <a:pt x="1193856" y="441261"/>
                </a:cubicBezTo>
                <a:cubicBezTo>
                  <a:pt x="1193856" y="446976"/>
                  <a:pt x="1195761" y="447928"/>
                  <a:pt x="1198619" y="452691"/>
                </a:cubicBezTo>
                <a:cubicBezTo>
                  <a:pt x="1199571" y="449833"/>
                  <a:pt x="1192904" y="432688"/>
                  <a:pt x="1189094" y="430783"/>
                </a:cubicBezTo>
                <a:cubicBezTo>
                  <a:pt x="1189094" y="427926"/>
                  <a:pt x="1185284" y="421258"/>
                  <a:pt x="1188141" y="421258"/>
                </a:cubicBezTo>
                <a:cubicBezTo>
                  <a:pt x="1190046" y="425068"/>
                  <a:pt x="1188141" y="426021"/>
                  <a:pt x="1190999" y="430783"/>
                </a:cubicBezTo>
                <a:cubicBezTo>
                  <a:pt x="1192904" y="430783"/>
                  <a:pt x="1191951" y="428878"/>
                  <a:pt x="1190999" y="426973"/>
                </a:cubicBezTo>
                <a:cubicBezTo>
                  <a:pt x="1194809" y="430783"/>
                  <a:pt x="1193856" y="439356"/>
                  <a:pt x="1197666" y="445071"/>
                </a:cubicBezTo>
                <a:cubicBezTo>
                  <a:pt x="1198619" y="446976"/>
                  <a:pt x="1198619" y="444118"/>
                  <a:pt x="1199571" y="444118"/>
                </a:cubicBezTo>
                <a:cubicBezTo>
                  <a:pt x="1203381" y="446976"/>
                  <a:pt x="1201476" y="455548"/>
                  <a:pt x="1205286" y="455548"/>
                </a:cubicBezTo>
                <a:cubicBezTo>
                  <a:pt x="1204334" y="462216"/>
                  <a:pt x="1211954" y="473646"/>
                  <a:pt x="1214811" y="480313"/>
                </a:cubicBezTo>
                <a:cubicBezTo>
                  <a:pt x="1212906" y="486981"/>
                  <a:pt x="1217669" y="496506"/>
                  <a:pt x="1219574" y="505078"/>
                </a:cubicBezTo>
                <a:cubicBezTo>
                  <a:pt x="1222431" y="501268"/>
                  <a:pt x="1218621" y="495553"/>
                  <a:pt x="1216716" y="486028"/>
                </a:cubicBezTo>
                <a:cubicBezTo>
                  <a:pt x="1220526" y="487933"/>
                  <a:pt x="1218621" y="497458"/>
                  <a:pt x="1222431" y="504126"/>
                </a:cubicBezTo>
                <a:cubicBezTo>
                  <a:pt x="1218621" y="503173"/>
                  <a:pt x="1226241" y="515556"/>
                  <a:pt x="1220526" y="512698"/>
                </a:cubicBezTo>
                <a:cubicBezTo>
                  <a:pt x="1224336" y="521271"/>
                  <a:pt x="1224336" y="524128"/>
                  <a:pt x="1225289" y="532701"/>
                </a:cubicBezTo>
                <a:cubicBezTo>
                  <a:pt x="1232909" y="537463"/>
                  <a:pt x="1231956" y="560323"/>
                  <a:pt x="1235766" y="566038"/>
                </a:cubicBezTo>
                <a:cubicBezTo>
                  <a:pt x="1236719" y="573658"/>
                  <a:pt x="1237671" y="581278"/>
                  <a:pt x="1238624" y="588898"/>
                </a:cubicBezTo>
                <a:cubicBezTo>
                  <a:pt x="1239576" y="592708"/>
                  <a:pt x="1239576" y="596518"/>
                  <a:pt x="1240529" y="600328"/>
                </a:cubicBezTo>
                <a:cubicBezTo>
                  <a:pt x="1240529" y="604138"/>
                  <a:pt x="1241481" y="607948"/>
                  <a:pt x="1241481" y="612711"/>
                </a:cubicBezTo>
                <a:cubicBezTo>
                  <a:pt x="1242434" y="628903"/>
                  <a:pt x="1243386" y="646048"/>
                  <a:pt x="1244339" y="663193"/>
                </a:cubicBezTo>
                <a:cubicBezTo>
                  <a:pt x="1237671" y="685101"/>
                  <a:pt x="1237671" y="721296"/>
                  <a:pt x="1231956" y="755586"/>
                </a:cubicBezTo>
                <a:close/>
                <a:moveTo>
                  <a:pt x="1015739" y="215518"/>
                </a:moveTo>
                <a:cubicBezTo>
                  <a:pt x="1014786" y="213613"/>
                  <a:pt x="1012881" y="208851"/>
                  <a:pt x="1010024" y="210756"/>
                </a:cubicBezTo>
                <a:cubicBezTo>
                  <a:pt x="1010976" y="211708"/>
                  <a:pt x="1014786" y="216471"/>
                  <a:pt x="1015739" y="215518"/>
                </a:cubicBezTo>
                <a:close/>
                <a:moveTo>
                  <a:pt x="349941" y="1191831"/>
                </a:moveTo>
                <a:cubicBezTo>
                  <a:pt x="348989" y="1192783"/>
                  <a:pt x="342321" y="1187068"/>
                  <a:pt x="342321" y="1190878"/>
                </a:cubicBezTo>
                <a:cubicBezTo>
                  <a:pt x="346131" y="1192783"/>
                  <a:pt x="352799" y="1194689"/>
                  <a:pt x="349941" y="1191831"/>
                </a:cubicBezTo>
                <a:close/>
                <a:moveTo>
                  <a:pt x="398519" y="1220406"/>
                </a:moveTo>
                <a:cubicBezTo>
                  <a:pt x="392804" y="1219453"/>
                  <a:pt x="390899" y="1213739"/>
                  <a:pt x="388994" y="1217548"/>
                </a:cubicBezTo>
                <a:cubicBezTo>
                  <a:pt x="391851" y="1218501"/>
                  <a:pt x="397566" y="1222311"/>
                  <a:pt x="398519" y="1220406"/>
                </a:cubicBezTo>
                <a:close/>
                <a:moveTo>
                  <a:pt x="408044" y="1208023"/>
                </a:moveTo>
                <a:cubicBezTo>
                  <a:pt x="407091" y="1206118"/>
                  <a:pt x="400424" y="1204214"/>
                  <a:pt x="399471" y="1206118"/>
                </a:cubicBezTo>
                <a:cubicBezTo>
                  <a:pt x="402329" y="1206118"/>
                  <a:pt x="408044" y="1209928"/>
                  <a:pt x="408044" y="1208023"/>
                </a:cubicBezTo>
                <a:close/>
                <a:moveTo>
                  <a:pt x="507104" y="1248981"/>
                </a:moveTo>
                <a:cubicBezTo>
                  <a:pt x="505199" y="1248981"/>
                  <a:pt x="505199" y="1247076"/>
                  <a:pt x="506151" y="1246123"/>
                </a:cubicBezTo>
                <a:cubicBezTo>
                  <a:pt x="503294" y="1246123"/>
                  <a:pt x="501389" y="1246123"/>
                  <a:pt x="500436" y="1246123"/>
                </a:cubicBezTo>
                <a:cubicBezTo>
                  <a:pt x="497579" y="1248981"/>
                  <a:pt x="505199" y="1250886"/>
                  <a:pt x="507104" y="1248981"/>
                </a:cubicBezTo>
                <a:close/>
                <a:moveTo>
                  <a:pt x="553776" y="1252791"/>
                </a:moveTo>
                <a:cubicBezTo>
                  <a:pt x="547109" y="1251839"/>
                  <a:pt x="543299" y="1250886"/>
                  <a:pt x="542346" y="1247076"/>
                </a:cubicBezTo>
                <a:cubicBezTo>
                  <a:pt x="546156" y="1248028"/>
                  <a:pt x="547109" y="1248028"/>
                  <a:pt x="549966" y="1247076"/>
                </a:cubicBezTo>
                <a:cubicBezTo>
                  <a:pt x="547109" y="1247076"/>
                  <a:pt x="546156" y="1245171"/>
                  <a:pt x="544251" y="1244218"/>
                </a:cubicBezTo>
                <a:cubicBezTo>
                  <a:pt x="536631" y="1245171"/>
                  <a:pt x="531869" y="1248028"/>
                  <a:pt x="522344" y="1245171"/>
                </a:cubicBezTo>
                <a:cubicBezTo>
                  <a:pt x="526154" y="1251839"/>
                  <a:pt x="538536" y="1249933"/>
                  <a:pt x="549966" y="1252791"/>
                </a:cubicBezTo>
                <a:cubicBezTo>
                  <a:pt x="549966" y="1254696"/>
                  <a:pt x="546156" y="1253743"/>
                  <a:pt x="547109" y="1255648"/>
                </a:cubicBezTo>
                <a:cubicBezTo>
                  <a:pt x="551871" y="1256601"/>
                  <a:pt x="554729" y="1255648"/>
                  <a:pt x="553776" y="1252791"/>
                </a:cubicBezTo>
                <a:close/>
                <a:moveTo>
                  <a:pt x="1176711" y="808926"/>
                </a:moveTo>
                <a:cubicBezTo>
                  <a:pt x="1175759" y="809878"/>
                  <a:pt x="1175759" y="811783"/>
                  <a:pt x="1174806" y="812736"/>
                </a:cubicBezTo>
                <a:cubicBezTo>
                  <a:pt x="1174806" y="813688"/>
                  <a:pt x="1175759" y="814641"/>
                  <a:pt x="1175759" y="815593"/>
                </a:cubicBezTo>
                <a:cubicBezTo>
                  <a:pt x="1176711" y="813688"/>
                  <a:pt x="1178616" y="808926"/>
                  <a:pt x="1176711" y="808926"/>
                </a:cubicBezTo>
                <a:cubicBezTo>
                  <a:pt x="1176711" y="808926"/>
                  <a:pt x="1176711" y="808926"/>
                  <a:pt x="1176711" y="808926"/>
                </a:cubicBezTo>
                <a:close/>
                <a:moveTo>
                  <a:pt x="1157661" y="918463"/>
                </a:moveTo>
                <a:cubicBezTo>
                  <a:pt x="1154804" y="923226"/>
                  <a:pt x="1156709" y="926083"/>
                  <a:pt x="1159566" y="924178"/>
                </a:cubicBezTo>
                <a:cubicBezTo>
                  <a:pt x="1162424" y="917511"/>
                  <a:pt x="1161471" y="918463"/>
                  <a:pt x="1164329" y="912748"/>
                </a:cubicBezTo>
                <a:cubicBezTo>
                  <a:pt x="1159566" y="911796"/>
                  <a:pt x="1159566" y="924178"/>
                  <a:pt x="1157661" y="918463"/>
                </a:cubicBezTo>
                <a:close/>
                <a:moveTo>
                  <a:pt x="763326" y="1216596"/>
                </a:moveTo>
                <a:cubicBezTo>
                  <a:pt x="766184" y="1215643"/>
                  <a:pt x="773804" y="1213739"/>
                  <a:pt x="773804" y="1211833"/>
                </a:cubicBezTo>
                <a:cubicBezTo>
                  <a:pt x="768089" y="1213739"/>
                  <a:pt x="764279" y="1211833"/>
                  <a:pt x="763326" y="1216596"/>
                </a:cubicBezTo>
                <a:close/>
                <a:moveTo>
                  <a:pt x="698556" y="1239456"/>
                </a:moveTo>
                <a:cubicBezTo>
                  <a:pt x="689984" y="1242314"/>
                  <a:pt x="681411" y="1240408"/>
                  <a:pt x="677601" y="1244218"/>
                </a:cubicBezTo>
                <a:cubicBezTo>
                  <a:pt x="687126" y="1244218"/>
                  <a:pt x="690936" y="1245171"/>
                  <a:pt x="698556" y="1245171"/>
                </a:cubicBezTo>
                <a:cubicBezTo>
                  <a:pt x="696651" y="1243266"/>
                  <a:pt x="698556" y="1242314"/>
                  <a:pt x="698556" y="1239456"/>
                </a:cubicBezTo>
                <a:close/>
                <a:moveTo>
                  <a:pt x="651884" y="1243266"/>
                </a:moveTo>
                <a:cubicBezTo>
                  <a:pt x="651884" y="1245171"/>
                  <a:pt x="647121" y="1244218"/>
                  <a:pt x="648074" y="1246123"/>
                </a:cubicBezTo>
                <a:cubicBezTo>
                  <a:pt x="649026" y="1246123"/>
                  <a:pt x="652836" y="1248981"/>
                  <a:pt x="653789" y="1246123"/>
                </a:cubicBezTo>
                <a:cubicBezTo>
                  <a:pt x="648074" y="1247076"/>
                  <a:pt x="656646" y="1242314"/>
                  <a:pt x="651884" y="1243266"/>
                </a:cubicBezTo>
                <a:close/>
                <a:moveTo>
                  <a:pt x="651884" y="1248981"/>
                </a:moveTo>
                <a:cubicBezTo>
                  <a:pt x="652836" y="1251839"/>
                  <a:pt x="663314" y="1248028"/>
                  <a:pt x="665219" y="1249933"/>
                </a:cubicBezTo>
                <a:cubicBezTo>
                  <a:pt x="666171" y="1248028"/>
                  <a:pt x="669981" y="1247076"/>
                  <a:pt x="669981" y="1245171"/>
                </a:cubicBezTo>
                <a:cubicBezTo>
                  <a:pt x="663314" y="1244218"/>
                  <a:pt x="658551" y="1249933"/>
                  <a:pt x="651884" y="1248981"/>
                </a:cubicBezTo>
                <a:close/>
                <a:moveTo>
                  <a:pt x="678554" y="1229931"/>
                </a:moveTo>
                <a:cubicBezTo>
                  <a:pt x="678554" y="1230883"/>
                  <a:pt x="677601" y="1230883"/>
                  <a:pt x="677601" y="1231836"/>
                </a:cubicBezTo>
                <a:cubicBezTo>
                  <a:pt x="686174" y="1228978"/>
                  <a:pt x="684269" y="1226121"/>
                  <a:pt x="677601" y="1225168"/>
                </a:cubicBezTo>
                <a:cubicBezTo>
                  <a:pt x="673791" y="1226121"/>
                  <a:pt x="663314" y="1228026"/>
                  <a:pt x="654741" y="1229931"/>
                </a:cubicBezTo>
                <a:cubicBezTo>
                  <a:pt x="646169" y="1231836"/>
                  <a:pt x="639501" y="1233741"/>
                  <a:pt x="643311" y="1237551"/>
                </a:cubicBezTo>
                <a:cubicBezTo>
                  <a:pt x="650931" y="1236598"/>
                  <a:pt x="655694" y="1234693"/>
                  <a:pt x="659504" y="1233741"/>
                </a:cubicBezTo>
                <a:cubicBezTo>
                  <a:pt x="664266" y="1232789"/>
                  <a:pt x="669981" y="1231836"/>
                  <a:pt x="678554" y="1229931"/>
                </a:cubicBezTo>
                <a:close/>
                <a:moveTo>
                  <a:pt x="616641" y="1245171"/>
                </a:moveTo>
                <a:cubicBezTo>
                  <a:pt x="610926" y="1248981"/>
                  <a:pt x="635691" y="1248981"/>
                  <a:pt x="646169" y="1246123"/>
                </a:cubicBezTo>
                <a:cubicBezTo>
                  <a:pt x="633786" y="1244218"/>
                  <a:pt x="624261" y="1248981"/>
                  <a:pt x="616641" y="1245171"/>
                </a:cubicBezTo>
                <a:close/>
                <a:moveTo>
                  <a:pt x="690936" y="1225168"/>
                </a:moveTo>
                <a:cubicBezTo>
                  <a:pt x="688079" y="1226121"/>
                  <a:pt x="685221" y="1226121"/>
                  <a:pt x="686174" y="1228026"/>
                </a:cubicBezTo>
                <a:cubicBezTo>
                  <a:pt x="688079" y="1228978"/>
                  <a:pt x="690936" y="1227073"/>
                  <a:pt x="690936" y="1225168"/>
                </a:cubicBezTo>
                <a:close/>
                <a:moveTo>
                  <a:pt x="703319" y="1202308"/>
                </a:moveTo>
                <a:cubicBezTo>
                  <a:pt x="705224" y="1201356"/>
                  <a:pt x="708081" y="1201356"/>
                  <a:pt x="709986" y="1200403"/>
                </a:cubicBezTo>
                <a:cubicBezTo>
                  <a:pt x="714749" y="1198498"/>
                  <a:pt x="718559" y="1197546"/>
                  <a:pt x="722369" y="1195641"/>
                </a:cubicBezTo>
                <a:cubicBezTo>
                  <a:pt x="720464" y="1195641"/>
                  <a:pt x="720464" y="1194689"/>
                  <a:pt x="720464" y="1193736"/>
                </a:cubicBezTo>
                <a:cubicBezTo>
                  <a:pt x="713796" y="1195641"/>
                  <a:pt x="707129" y="1197546"/>
                  <a:pt x="701414" y="1198498"/>
                </a:cubicBezTo>
                <a:cubicBezTo>
                  <a:pt x="695699" y="1199451"/>
                  <a:pt x="689984" y="1199451"/>
                  <a:pt x="684269" y="1200403"/>
                </a:cubicBezTo>
                <a:cubicBezTo>
                  <a:pt x="673791" y="1201356"/>
                  <a:pt x="664266" y="1203261"/>
                  <a:pt x="655694" y="1208976"/>
                </a:cubicBezTo>
                <a:cubicBezTo>
                  <a:pt x="658551" y="1208976"/>
                  <a:pt x="664266" y="1207071"/>
                  <a:pt x="665219" y="1208023"/>
                </a:cubicBezTo>
                <a:cubicBezTo>
                  <a:pt x="666171" y="1209928"/>
                  <a:pt x="664266" y="1209928"/>
                  <a:pt x="664266" y="1211833"/>
                </a:cubicBezTo>
                <a:cubicBezTo>
                  <a:pt x="666171" y="1210881"/>
                  <a:pt x="671886" y="1212786"/>
                  <a:pt x="672839" y="1210881"/>
                </a:cubicBezTo>
                <a:cubicBezTo>
                  <a:pt x="669981" y="1211833"/>
                  <a:pt x="665219" y="1209928"/>
                  <a:pt x="668076" y="1208023"/>
                </a:cubicBezTo>
                <a:cubicBezTo>
                  <a:pt x="675696" y="1207071"/>
                  <a:pt x="685221" y="1206118"/>
                  <a:pt x="695699" y="1204214"/>
                </a:cubicBezTo>
                <a:cubicBezTo>
                  <a:pt x="698556" y="1203261"/>
                  <a:pt x="701414" y="1203261"/>
                  <a:pt x="703319" y="1202308"/>
                </a:cubicBezTo>
                <a:close/>
                <a:moveTo>
                  <a:pt x="370896" y="1108011"/>
                </a:moveTo>
                <a:cubicBezTo>
                  <a:pt x="370896" y="1108011"/>
                  <a:pt x="371849" y="1108011"/>
                  <a:pt x="373754" y="1108963"/>
                </a:cubicBezTo>
                <a:cubicBezTo>
                  <a:pt x="373754" y="1108963"/>
                  <a:pt x="373754" y="1108963"/>
                  <a:pt x="373754" y="1108011"/>
                </a:cubicBezTo>
                <a:cubicBezTo>
                  <a:pt x="373754" y="1108011"/>
                  <a:pt x="373754" y="1108011"/>
                  <a:pt x="373754" y="1108011"/>
                </a:cubicBezTo>
                <a:cubicBezTo>
                  <a:pt x="372801" y="1108011"/>
                  <a:pt x="372801" y="1108011"/>
                  <a:pt x="371849" y="1108011"/>
                </a:cubicBezTo>
                <a:cubicBezTo>
                  <a:pt x="371849" y="1108011"/>
                  <a:pt x="371849" y="1108011"/>
                  <a:pt x="370896" y="1108011"/>
                </a:cubicBezTo>
                <a:close/>
                <a:moveTo>
                  <a:pt x="294696" y="1073721"/>
                </a:moveTo>
                <a:lnTo>
                  <a:pt x="294696" y="1073721"/>
                </a:lnTo>
                <a:lnTo>
                  <a:pt x="294696" y="1073721"/>
                </a:lnTo>
                <a:cubicBezTo>
                  <a:pt x="294696" y="1074673"/>
                  <a:pt x="294696" y="1074673"/>
                  <a:pt x="294696" y="1073721"/>
                </a:cubicBezTo>
                <a:cubicBezTo>
                  <a:pt x="293744" y="1074673"/>
                  <a:pt x="293744" y="1075626"/>
                  <a:pt x="293744" y="1075626"/>
                </a:cubicBezTo>
                <a:cubicBezTo>
                  <a:pt x="293744" y="1075626"/>
                  <a:pt x="294696" y="1075626"/>
                  <a:pt x="294696" y="1076578"/>
                </a:cubicBezTo>
                <a:cubicBezTo>
                  <a:pt x="294696" y="1076578"/>
                  <a:pt x="295649" y="1075626"/>
                  <a:pt x="295649" y="1075626"/>
                </a:cubicBezTo>
                <a:cubicBezTo>
                  <a:pt x="295649" y="1074673"/>
                  <a:pt x="294696" y="1074673"/>
                  <a:pt x="294696" y="1073721"/>
                </a:cubicBezTo>
                <a:close/>
                <a:moveTo>
                  <a:pt x="529011" y="186943"/>
                </a:moveTo>
                <a:cubicBezTo>
                  <a:pt x="530916" y="186943"/>
                  <a:pt x="532821" y="186943"/>
                  <a:pt x="533774" y="186943"/>
                </a:cubicBezTo>
                <a:cubicBezTo>
                  <a:pt x="533774" y="186943"/>
                  <a:pt x="534726" y="186943"/>
                  <a:pt x="534726" y="186943"/>
                </a:cubicBezTo>
                <a:cubicBezTo>
                  <a:pt x="537584" y="186943"/>
                  <a:pt x="538536" y="185991"/>
                  <a:pt x="539489" y="185038"/>
                </a:cubicBezTo>
                <a:cubicBezTo>
                  <a:pt x="535679" y="185038"/>
                  <a:pt x="532821" y="185038"/>
                  <a:pt x="529011" y="186943"/>
                </a:cubicBezTo>
                <a:close/>
                <a:moveTo>
                  <a:pt x="1200524" y="495553"/>
                </a:moveTo>
                <a:cubicBezTo>
                  <a:pt x="1200524" y="496506"/>
                  <a:pt x="1200524" y="496506"/>
                  <a:pt x="1200524" y="497458"/>
                </a:cubicBezTo>
                <a:cubicBezTo>
                  <a:pt x="1201476" y="501268"/>
                  <a:pt x="1202429" y="506031"/>
                  <a:pt x="1203381" y="510793"/>
                </a:cubicBezTo>
                <a:cubicBezTo>
                  <a:pt x="1204334" y="509841"/>
                  <a:pt x="1205286" y="507936"/>
                  <a:pt x="1204334" y="504126"/>
                </a:cubicBezTo>
                <a:cubicBezTo>
                  <a:pt x="1199571" y="504126"/>
                  <a:pt x="1203381" y="504126"/>
                  <a:pt x="1200524" y="495553"/>
                </a:cubicBezTo>
                <a:close/>
                <a:moveTo>
                  <a:pt x="1205286" y="515556"/>
                </a:moveTo>
                <a:cubicBezTo>
                  <a:pt x="1205286" y="516508"/>
                  <a:pt x="1206239" y="517461"/>
                  <a:pt x="1207191" y="517461"/>
                </a:cubicBezTo>
                <a:cubicBezTo>
                  <a:pt x="1207191" y="517461"/>
                  <a:pt x="1207191" y="517461"/>
                  <a:pt x="1208144" y="517461"/>
                </a:cubicBezTo>
                <a:cubicBezTo>
                  <a:pt x="1208144" y="515556"/>
                  <a:pt x="1207191" y="513651"/>
                  <a:pt x="1207191" y="510793"/>
                </a:cubicBezTo>
                <a:cubicBezTo>
                  <a:pt x="1203381" y="511746"/>
                  <a:pt x="1204334" y="513651"/>
                  <a:pt x="1205286" y="515556"/>
                </a:cubicBezTo>
                <a:close/>
                <a:moveTo>
                  <a:pt x="1204334" y="701293"/>
                </a:moveTo>
                <a:cubicBezTo>
                  <a:pt x="1205286" y="696531"/>
                  <a:pt x="1203381" y="696531"/>
                  <a:pt x="1203381" y="693673"/>
                </a:cubicBezTo>
                <a:cubicBezTo>
                  <a:pt x="1202429" y="693673"/>
                  <a:pt x="1202429" y="694626"/>
                  <a:pt x="1202429" y="695578"/>
                </a:cubicBezTo>
                <a:cubicBezTo>
                  <a:pt x="1202429" y="695578"/>
                  <a:pt x="1202429" y="696531"/>
                  <a:pt x="1202429" y="696531"/>
                </a:cubicBezTo>
                <a:cubicBezTo>
                  <a:pt x="1202429" y="696531"/>
                  <a:pt x="1202429" y="697483"/>
                  <a:pt x="1202429" y="697483"/>
                </a:cubicBezTo>
                <a:cubicBezTo>
                  <a:pt x="1202429" y="699388"/>
                  <a:pt x="1203381" y="701293"/>
                  <a:pt x="1203381" y="703198"/>
                </a:cubicBezTo>
                <a:cubicBezTo>
                  <a:pt x="1202429" y="702246"/>
                  <a:pt x="1202429" y="701293"/>
                  <a:pt x="1201476" y="700341"/>
                </a:cubicBezTo>
                <a:cubicBezTo>
                  <a:pt x="1200524" y="703198"/>
                  <a:pt x="1200524" y="706056"/>
                  <a:pt x="1199571" y="709866"/>
                </a:cubicBezTo>
                <a:cubicBezTo>
                  <a:pt x="1200524" y="710818"/>
                  <a:pt x="1200524" y="711771"/>
                  <a:pt x="1200524" y="713676"/>
                </a:cubicBezTo>
                <a:cubicBezTo>
                  <a:pt x="1202429" y="704151"/>
                  <a:pt x="1198619" y="707961"/>
                  <a:pt x="1204334" y="701293"/>
                </a:cubicBezTo>
                <a:close/>
                <a:moveTo>
                  <a:pt x="700461" y="192658"/>
                </a:moveTo>
                <a:cubicBezTo>
                  <a:pt x="699509" y="192658"/>
                  <a:pt x="699509" y="192658"/>
                  <a:pt x="698556" y="192658"/>
                </a:cubicBezTo>
                <a:cubicBezTo>
                  <a:pt x="698556" y="193611"/>
                  <a:pt x="698556" y="193611"/>
                  <a:pt x="700461" y="192658"/>
                </a:cubicBezTo>
                <a:cubicBezTo>
                  <a:pt x="700461" y="193611"/>
                  <a:pt x="700461" y="192658"/>
                  <a:pt x="700461" y="192658"/>
                </a:cubicBezTo>
                <a:close/>
                <a:moveTo>
                  <a:pt x="1083366" y="343153"/>
                </a:moveTo>
                <a:cubicBezTo>
                  <a:pt x="1083366" y="343153"/>
                  <a:pt x="1083366" y="343153"/>
                  <a:pt x="1083366" y="343153"/>
                </a:cubicBezTo>
                <a:cubicBezTo>
                  <a:pt x="1083366" y="346011"/>
                  <a:pt x="1085271" y="346963"/>
                  <a:pt x="1088129" y="346963"/>
                </a:cubicBezTo>
                <a:cubicBezTo>
                  <a:pt x="1087176" y="346011"/>
                  <a:pt x="1085271" y="344106"/>
                  <a:pt x="1083366" y="343153"/>
                </a:cubicBezTo>
                <a:close/>
                <a:moveTo>
                  <a:pt x="1201476" y="692721"/>
                </a:moveTo>
                <a:cubicBezTo>
                  <a:pt x="1202429" y="689863"/>
                  <a:pt x="1204334" y="686053"/>
                  <a:pt x="1204334" y="681291"/>
                </a:cubicBezTo>
                <a:cubicBezTo>
                  <a:pt x="1204334" y="679386"/>
                  <a:pt x="1202429" y="680338"/>
                  <a:pt x="1201476" y="679386"/>
                </a:cubicBezTo>
                <a:cubicBezTo>
                  <a:pt x="1201476" y="676528"/>
                  <a:pt x="1202429" y="676528"/>
                  <a:pt x="1204334" y="676528"/>
                </a:cubicBezTo>
                <a:cubicBezTo>
                  <a:pt x="1203381" y="671766"/>
                  <a:pt x="1203381" y="666051"/>
                  <a:pt x="1203381" y="660336"/>
                </a:cubicBezTo>
                <a:cubicBezTo>
                  <a:pt x="1203381" y="657478"/>
                  <a:pt x="1203381" y="655573"/>
                  <a:pt x="1203381" y="652716"/>
                </a:cubicBezTo>
                <a:cubicBezTo>
                  <a:pt x="1201476" y="654621"/>
                  <a:pt x="1200524" y="655573"/>
                  <a:pt x="1199571" y="657478"/>
                </a:cubicBezTo>
                <a:cubicBezTo>
                  <a:pt x="1199571" y="657478"/>
                  <a:pt x="1199571" y="657478"/>
                  <a:pt x="1199571" y="658431"/>
                </a:cubicBezTo>
                <a:cubicBezTo>
                  <a:pt x="1199571" y="661288"/>
                  <a:pt x="1199571" y="663193"/>
                  <a:pt x="1200524" y="666051"/>
                </a:cubicBezTo>
                <a:cubicBezTo>
                  <a:pt x="1199571" y="676528"/>
                  <a:pt x="1199571" y="686053"/>
                  <a:pt x="1201476" y="692721"/>
                </a:cubicBezTo>
                <a:close/>
                <a:moveTo>
                  <a:pt x="1202429" y="647001"/>
                </a:moveTo>
                <a:cubicBezTo>
                  <a:pt x="1202429" y="647001"/>
                  <a:pt x="1202429" y="646048"/>
                  <a:pt x="1202429" y="646048"/>
                </a:cubicBezTo>
                <a:cubicBezTo>
                  <a:pt x="1201476" y="646048"/>
                  <a:pt x="1201476" y="646048"/>
                  <a:pt x="1202429" y="647001"/>
                </a:cubicBezTo>
                <a:close/>
                <a:moveTo>
                  <a:pt x="1131944" y="389826"/>
                </a:moveTo>
                <a:cubicBezTo>
                  <a:pt x="1130039" y="386016"/>
                  <a:pt x="1127181" y="382206"/>
                  <a:pt x="1124324" y="378396"/>
                </a:cubicBezTo>
                <a:cubicBezTo>
                  <a:pt x="1124324" y="378396"/>
                  <a:pt x="1124324" y="378396"/>
                  <a:pt x="1123371" y="378396"/>
                </a:cubicBezTo>
                <a:cubicBezTo>
                  <a:pt x="1121466" y="380301"/>
                  <a:pt x="1120514" y="383158"/>
                  <a:pt x="1122419" y="385063"/>
                </a:cubicBezTo>
                <a:cubicBezTo>
                  <a:pt x="1126229" y="388873"/>
                  <a:pt x="1128134" y="389826"/>
                  <a:pt x="1131944" y="389826"/>
                </a:cubicBezTo>
                <a:close/>
                <a:moveTo>
                  <a:pt x="1114799" y="368871"/>
                </a:moveTo>
                <a:cubicBezTo>
                  <a:pt x="1115751" y="371728"/>
                  <a:pt x="1117656" y="373633"/>
                  <a:pt x="1120514" y="374586"/>
                </a:cubicBezTo>
                <a:cubicBezTo>
                  <a:pt x="1118609" y="371728"/>
                  <a:pt x="1116704" y="369823"/>
                  <a:pt x="1114799" y="368871"/>
                </a:cubicBezTo>
                <a:close/>
                <a:moveTo>
                  <a:pt x="1199571" y="716533"/>
                </a:moveTo>
                <a:cubicBezTo>
                  <a:pt x="1199571" y="714628"/>
                  <a:pt x="1199571" y="712723"/>
                  <a:pt x="1199571" y="710818"/>
                </a:cubicBezTo>
                <a:cubicBezTo>
                  <a:pt x="1199571" y="712723"/>
                  <a:pt x="1199571" y="714628"/>
                  <a:pt x="1199571" y="716533"/>
                </a:cubicBezTo>
                <a:close/>
                <a:moveTo>
                  <a:pt x="1217669" y="572706"/>
                </a:moveTo>
                <a:cubicBezTo>
                  <a:pt x="1218621" y="571753"/>
                  <a:pt x="1218621" y="569848"/>
                  <a:pt x="1218621" y="566991"/>
                </a:cubicBezTo>
                <a:cubicBezTo>
                  <a:pt x="1217669" y="567943"/>
                  <a:pt x="1217669" y="568896"/>
                  <a:pt x="1216716" y="570801"/>
                </a:cubicBezTo>
                <a:cubicBezTo>
                  <a:pt x="1217669" y="571753"/>
                  <a:pt x="1217669" y="571753"/>
                  <a:pt x="1217669" y="572706"/>
                </a:cubicBezTo>
                <a:close/>
                <a:moveTo>
                  <a:pt x="1217669" y="557466"/>
                </a:moveTo>
                <a:cubicBezTo>
                  <a:pt x="1217669" y="556513"/>
                  <a:pt x="1216716" y="554608"/>
                  <a:pt x="1215764" y="554608"/>
                </a:cubicBezTo>
                <a:cubicBezTo>
                  <a:pt x="1215764" y="554608"/>
                  <a:pt x="1215764" y="555561"/>
                  <a:pt x="1215764" y="556513"/>
                </a:cubicBezTo>
                <a:cubicBezTo>
                  <a:pt x="1216716" y="556513"/>
                  <a:pt x="1216716" y="556513"/>
                  <a:pt x="1217669" y="557466"/>
                </a:cubicBezTo>
                <a:close/>
                <a:moveTo>
                  <a:pt x="1211001" y="539368"/>
                </a:moveTo>
                <a:cubicBezTo>
                  <a:pt x="1210049" y="539368"/>
                  <a:pt x="1210049" y="539368"/>
                  <a:pt x="1209096" y="539368"/>
                </a:cubicBezTo>
                <a:cubicBezTo>
                  <a:pt x="1207191" y="539368"/>
                  <a:pt x="1205286" y="541273"/>
                  <a:pt x="1206239" y="543178"/>
                </a:cubicBezTo>
                <a:cubicBezTo>
                  <a:pt x="1206239" y="543178"/>
                  <a:pt x="1207191" y="544131"/>
                  <a:pt x="1207191" y="545083"/>
                </a:cubicBezTo>
                <a:cubicBezTo>
                  <a:pt x="1208144" y="546036"/>
                  <a:pt x="1209096" y="546988"/>
                  <a:pt x="1210049" y="547941"/>
                </a:cubicBezTo>
                <a:cubicBezTo>
                  <a:pt x="1210049" y="548893"/>
                  <a:pt x="1210049" y="548893"/>
                  <a:pt x="1210049" y="549846"/>
                </a:cubicBezTo>
                <a:cubicBezTo>
                  <a:pt x="1211001" y="550798"/>
                  <a:pt x="1211001" y="551751"/>
                  <a:pt x="1211954" y="552703"/>
                </a:cubicBezTo>
                <a:cubicBezTo>
                  <a:pt x="1212906" y="552703"/>
                  <a:pt x="1212906" y="551751"/>
                  <a:pt x="1212906" y="549846"/>
                </a:cubicBezTo>
                <a:cubicBezTo>
                  <a:pt x="1211954" y="548893"/>
                  <a:pt x="1209096" y="544131"/>
                  <a:pt x="1211001" y="539368"/>
                </a:cubicBezTo>
                <a:cubicBezTo>
                  <a:pt x="1211001" y="539368"/>
                  <a:pt x="1211001" y="539368"/>
                  <a:pt x="1211001" y="539368"/>
                </a:cubicBezTo>
                <a:close/>
                <a:moveTo>
                  <a:pt x="1199571" y="493648"/>
                </a:moveTo>
                <a:cubicBezTo>
                  <a:pt x="1199571" y="494601"/>
                  <a:pt x="1199571" y="494601"/>
                  <a:pt x="1199571" y="495553"/>
                </a:cubicBezTo>
                <a:cubicBezTo>
                  <a:pt x="1199571" y="495553"/>
                  <a:pt x="1199571" y="495553"/>
                  <a:pt x="1199571" y="495553"/>
                </a:cubicBezTo>
                <a:cubicBezTo>
                  <a:pt x="1199571" y="495553"/>
                  <a:pt x="1199571" y="494601"/>
                  <a:pt x="1199571" y="493648"/>
                </a:cubicBezTo>
                <a:close/>
                <a:moveTo>
                  <a:pt x="546156" y="186943"/>
                </a:moveTo>
                <a:cubicBezTo>
                  <a:pt x="547109" y="186943"/>
                  <a:pt x="548061" y="187896"/>
                  <a:pt x="549014" y="187896"/>
                </a:cubicBezTo>
                <a:cubicBezTo>
                  <a:pt x="548061" y="186943"/>
                  <a:pt x="547109" y="186943"/>
                  <a:pt x="546156" y="186943"/>
                </a:cubicBezTo>
                <a:close/>
                <a:moveTo>
                  <a:pt x="734751" y="1216596"/>
                </a:moveTo>
                <a:cubicBezTo>
                  <a:pt x="738561" y="1214691"/>
                  <a:pt x="744276" y="1216596"/>
                  <a:pt x="742371" y="1213739"/>
                </a:cubicBezTo>
                <a:cubicBezTo>
                  <a:pt x="738561" y="1213739"/>
                  <a:pt x="735704" y="1214691"/>
                  <a:pt x="734751" y="1216596"/>
                </a:cubicBezTo>
                <a:close/>
                <a:moveTo>
                  <a:pt x="1043361" y="1072768"/>
                </a:moveTo>
                <a:cubicBezTo>
                  <a:pt x="1044314" y="1073721"/>
                  <a:pt x="1046219" y="1072768"/>
                  <a:pt x="1047171" y="1073721"/>
                </a:cubicBezTo>
                <a:cubicBezTo>
                  <a:pt x="1050981" y="1068958"/>
                  <a:pt x="1056696" y="1067053"/>
                  <a:pt x="1054791" y="1064196"/>
                </a:cubicBezTo>
                <a:cubicBezTo>
                  <a:pt x="1050981" y="1066101"/>
                  <a:pt x="1047171" y="1069911"/>
                  <a:pt x="1043361" y="1072768"/>
                </a:cubicBezTo>
                <a:close/>
                <a:moveTo>
                  <a:pt x="1058601" y="1063243"/>
                </a:moveTo>
                <a:cubicBezTo>
                  <a:pt x="1060506" y="1062291"/>
                  <a:pt x="1067174" y="1056576"/>
                  <a:pt x="1065269" y="1054671"/>
                </a:cubicBezTo>
                <a:cubicBezTo>
                  <a:pt x="1064316" y="1055623"/>
                  <a:pt x="1063364" y="1054671"/>
                  <a:pt x="1062411" y="1054671"/>
                </a:cubicBezTo>
                <a:cubicBezTo>
                  <a:pt x="1058601" y="1058481"/>
                  <a:pt x="1057649" y="1061338"/>
                  <a:pt x="1058601" y="1063243"/>
                </a:cubicBezTo>
                <a:close/>
                <a:moveTo>
                  <a:pt x="1178616" y="803211"/>
                </a:moveTo>
                <a:cubicBezTo>
                  <a:pt x="1178616" y="803211"/>
                  <a:pt x="1179569" y="803211"/>
                  <a:pt x="1180521" y="801306"/>
                </a:cubicBezTo>
                <a:cubicBezTo>
                  <a:pt x="1180521" y="801306"/>
                  <a:pt x="1179569" y="801306"/>
                  <a:pt x="1179569" y="800353"/>
                </a:cubicBezTo>
                <a:cubicBezTo>
                  <a:pt x="1179569" y="802258"/>
                  <a:pt x="1179569" y="802258"/>
                  <a:pt x="1178616" y="803211"/>
                </a:cubicBezTo>
                <a:close/>
                <a:moveTo>
                  <a:pt x="1198619" y="735583"/>
                </a:moveTo>
                <a:cubicBezTo>
                  <a:pt x="1197666" y="735583"/>
                  <a:pt x="1197666" y="736536"/>
                  <a:pt x="1196714" y="736536"/>
                </a:cubicBezTo>
                <a:cubicBezTo>
                  <a:pt x="1196714" y="737488"/>
                  <a:pt x="1196714" y="738441"/>
                  <a:pt x="1196714" y="740346"/>
                </a:cubicBezTo>
                <a:cubicBezTo>
                  <a:pt x="1197666" y="739393"/>
                  <a:pt x="1198619" y="737488"/>
                  <a:pt x="1198619" y="735583"/>
                </a:cubicBezTo>
                <a:close/>
                <a:moveTo>
                  <a:pt x="1201476" y="730821"/>
                </a:moveTo>
                <a:cubicBezTo>
                  <a:pt x="1201476" y="726058"/>
                  <a:pt x="1201476" y="723201"/>
                  <a:pt x="1202429" y="716533"/>
                </a:cubicBezTo>
                <a:cubicBezTo>
                  <a:pt x="1201476" y="719391"/>
                  <a:pt x="1200524" y="721296"/>
                  <a:pt x="1200524" y="723201"/>
                </a:cubicBezTo>
                <a:cubicBezTo>
                  <a:pt x="1199571" y="726058"/>
                  <a:pt x="1199571" y="728916"/>
                  <a:pt x="1201476" y="730821"/>
                </a:cubicBezTo>
                <a:cubicBezTo>
                  <a:pt x="1200524" y="730821"/>
                  <a:pt x="1200524" y="730821"/>
                  <a:pt x="1201476" y="730821"/>
                </a:cubicBezTo>
                <a:close/>
                <a:moveTo>
                  <a:pt x="1220526" y="603186"/>
                </a:moveTo>
                <a:cubicBezTo>
                  <a:pt x="1222431" y="599376"/>
                  <a:pt x="1224336" y="588898"/>
                  <a:pt x="1220526" y="586993"/>
                </a:cubicBezTo>
                <a:cubicBezTo>
                  <a:pt x="1221479" y="591756"/>
                  <a:pt x="1220526" y="595566"/>
                  <a:pt x="1220526" y="599376"/>
                </a:cubicBezTo>
                <a:cubicBezTo>
                  <a:pt x="1219574" y="600328"/>
                  <a:pt x="1219574" y="601281"/>
                  <a:pt x="1220526" y="603186"/>
                </a:cubicBezTo>
                <a:close/>
                <a:moveTo>
                  <a:pt x="1221479" y="585088"/>
                </a:moveTo>
                <a:cubicBezTo>
                  <a:pt x="1220526" y="581278"/>
                  <a:pt x="1219574" y="577468"/>
                  <a:pt x="1218621" y="576516"/>
                </a:cubicBezTo>
                <a:cubicBezTo>
                  <a:pt x="1217669" y="578421"/>
                  <a:pt x="1218621" y="586041"/>
                  <a:pt x="1221479" y="585088"/>
                </a:cubicBezTo>
                <a:close/>
                <a:moveTo>
                  <a:pt x="1204334" y="487933"/>
                </a:moveTo>
                <a:cubicBezTo>
                  <a:pt x="1204334" y="488886"/>
                  <a:pt x="1203381" y="488886"/>
                  <a:pt x="1202429" y="489838"/>
                </a:cubicBezTo>
                <a:cubicBezTo>
                  <a:pt x="1203381" y="491743"/>
                  <a:pt x="1205286" y="492696"/>
                  <a:pt x="1204334" y="494601"/>
                </a:cubicBezTo>
                <a:cubicBezTo>
                  <a:pt x="1203381" y="494601"/>
                  <a:pt x="1201476" y="488886"/>
                  <a:pt x="1201476" y="493648"/>
                </a:cubicBezTo>
                <a:cubicBezTo>
                  <a:pt x="1204334" y="494601"/>
                  <a:pt x="1202429" y="498411"/>
                  <a:pt x="1203381" y="501268"/>
                </a:cubicBezTo>
                <a:lnTo>
                  <a:pt x="1206239" y="500316"/>
                </a:lnTo>
                <a:cubicBezTo>
                  <a:pt x="1207191" y="495553"/>
                  <a:pt x="1206239" y="491743"/>
                  <a:pt x="1204334" y="487933"/>
                </a:cubicBezTo>
                <a:close/>
                <a:moveTo>
                  <a:pt x="1200524" y="467931"/>
                </a:moveTo>
                <a:cubicBezTo>
                  <a:pt x="1199571" y="468883"/>
                  <a:pt x="1199571" y="468883"/>
                  <a:pt x="1198619" y="468883"/>
                </a:cubicBezTo>
                <a:cubicBezTo>
                  <a:pt x="1198619" y="468883"/>
                  <a:pt x="1198619" y="468883"/>
                  <a:pt x="1198619" y="468883"/>
                </a:cubicBezTo>
                <a:cubicBezTo>
                  <a:pt x="1199571" y="470788"/>
                  <a:pt x="1199571" y="473646"/>
                  <a:pt x="1200524" y="473646"/>
                </a:cubicBezTo>
                <a:cubicBezTo>
                  <a:pt x="1200524" y="471741"/>
                  <a:pt x="1202429" y="471741"/>
                  <a:pt x="1200524" y="467931"/>
                </a:cubicBezTo>
                <a:close/>
                <a:moveTo>
                  <a:pt x="1186236" y="461263"/>
                </a:moveTo>
                <a:cubicBezTo>
                  <a:pt x="1185284" y="464121"/>
                  <a:pt x="1188141" y="466026"/>
                  <a:pt x="1189094" y="467931"/>
                </a:cubicBezTo>
                <a:cubicBezTo>
                  <a:pt x="1189094" y="469836"/>
                  <a:pt x="1187189" y="471741"/>
                  <a:pt x="1187189" y="474598"/>
                </a:cubicBezTo>
                <a:cubicBezTo>
                  <a:pt x="1187189" y="475551"/>
                  <a:pt x="1188141" y="477456"/>
                  <a:pt x="1189094" y="477456"/>
                </a:cubicBezTo>
                <a:cubicBezTo>
                  <a:pt x="1191951" y="477456"/>
                  <a:pt x="1193856" y="477456"/>
                  <a:pt x="1196714" y="477456"/>
                </a:cubicBezTo>
                <a:cubicBezTo>
                  <a:pt x="1196714" y="476503"/>
                  <a:pt x="1196714" y="475551"/>
                  <a:pt x="1195761" y="474598"/>
                </a:cubicBezTo>
                <a:cubicBezTo>
                  <a:pt x="1190999" y="471741"/>
                  <a:pt x="1194809" y="468883"/>
                  <a:pt x="1196714" y="475551"/>
                </a:cubicBezTo>
                <a:cubicBezTo>
                  <a:pt x="1197666" y="474598"/>
                  <a:pt x="1196714" y="473646"/>
                  <a:pt x="1197666" y="473646"/>
                </a:cubicBezTo>
                <a:cubicBezTo>
                  <a:pt x="1197666" y="471741"/>
                  <a:pt x="1197666" y="470788"/>
                  <a:pt x="1196714" y="469836"/>
                </a:cubicBezTo>
                <a:cubicBezTo>
                  <a:pt x="1194809" y="469836"/>
                  <a:pt x="1193856" y="468883"/>
                  <a:pt x="1193856" y="467931"/>
                </a:cubicBezTo>
                <a:cubicBezTo>
                  <a:pt x="1192904" y="464121"/>
                  <a:pt x="1190999" y="462216"/>
                  <a:pt x="1188141" y="460311"/>
                </a:cubicBezTo>
                <a:cubicBezTo>
                  <a:pt x="1188141" y="460311"/>
                  <a:pt x="1187189" y="460311"/>
                  <a:pt x="1187189" y="460311"/>
                </a:cubicBezTo>
                <a:cubicBezTo>
                  <a:pt x="1187189" y="459358"/>
                  <a:pt x="1186236" y="460311"/>
                  <a:pt x="1186236" y="461263"/>
                </a:cubicBezTo>
                <a:close/>
                <a:moveTo>
                  <a:pt x="1155756" y="402208"/>
                </a:moveTo>
                <a:cubicBezTo>
                  <a:pt x="1155756" y="403161"/>
                  <a:pt x="1155756" y="404113"/>
                  <a:pt x="1155756" y="405066"/>
                </a:cubicBezTo>
                <a:cubicBezTo>
                  <a:pt x="1156709" y="406018"/>
                  <a:pt x="1156709" y="406971"/>
                  <a:pt x="1157661" y="408876"/>
                </a:cubicBezTo>
                <a:cubicBezTo>
                  <a:pt x="1158614" y="407923"/>
                  <a:pt x="1159566" y="408876"/>
                  <a:pt x="1160519" y="408876"/>
                </a:cubicBezTo>
                <a:cubicBezTo>
                  <a:pt x="1158614" y="406971"/>
                  <a:pt x="1156709" y="404113"/>
                  <a:pt x="1155756" y="402208"/>
                </a:cubicBezTo>
                <a:close/>
                <a:moveTo>
                  <a:pt x="1050981" y="260286"/>
                </a:moveTo>
                <a:cubicBezTo>
                  <a:pt x="1052886" y="264096"/>
                  <a:pt x="1054791" y="268858"/>
                  <a:pt x="1057649" y="269811"/>
                </a:cubicBezTo>
                <a:cubicBezTo>
                  <a:pt x="1057649" y="269811"/>
                  <a:pt x="1057649" y="269811"/>
                  <a:pt x="1057649" y="268858"/>
                </a:cubicBezTo>
                <a:cubicBezTo>
                  <a:pt x="1056696" y="267906"/>
                  <a:pt x="1056696" y="267906"/>
                  <a:pt x="1055744" y="266953"/>
                </a:cubicBezTo>
                <a:cubicBezTo>
                  <a:pt x="1054791" y="265048"/>
                  <a:pt x="1052886" y="262191"/>
                  <a:pt x="1050981" y="260286"/>
                </a:cubicBezTo>
                <a:close/>
                <a:moveTo>
                  <a:pt x="1000499" y="248856"/>
                </a:moveTo>
                <a:cubicBezTo>
                  <a:pt x="1001451" y="248856"/>
                  <a:pt x="1001451" y="249808"/>
                  <a:pt x="1002404" y="249808"/>
                </a:cubicBezTo>
                <a:cubicBezTo>
                  <a:pt x="1002404" y="249808"/>
                  <a:pt x="1002404" y="248856"/>
                  <a:pt x="1001451" y="248856"/>
                </a:cubicBezTo>
                <a:cubicBezTo>
                  <a:pt x="1000499" y="248856"/>
                  <a:pt x="1000499" y="248856"/>
                  <a:pt x="1000499" y="248856"/>
                </a:cubicBezTo>
                <a:close/>
                <a:moveTo>
                  <a:pt x="505199" y="190753"/>
                </a:moveTo>
                <a:cubicBezTo>
                  <a:pt x="505199" y="190753"/>
                  <a:pt x="505199" y="190753"/>
                  <a:pt x="505199" y="190753"/>
                </a:cubicBezTo>
                <a:cubicBezTo>
                  <a:pt x="508056" y="194563"/>
                  <a:pt x="509961" y="194563"/>
                  <a:pt x="514724" y="191706"/>
                </a:cubicBezTo>
                <a:cubicBezTo>
                  <a:pt x="515676" y="190753"/>
                  <a:pt x="516629" y="190753"/>
                  <a:pt x="517581" y="190753"/>
                </a:cubicBezTo>
                <a:cubicBezTo>
                  <a:pt x="518534" y="193611"/>
                  <a:pt x="520439" y="195516"/>
                  <a:pt x="524249" y="193611"/>
                </a:cubicBezTo>
                <a:cubicBezTo>
                  <a:pt x="526154" y="192658"/>
                  <a:pt x="528059" y="190753"/>
                  <a:pt x="529011" y="188848"/>
                </a:cubicBezTo>
                <a:cubicBezTo>
                  <a:pt x="526154" y="188848"/>
                  <a:pt x="523296" y="188848"/>
                  <a:pt x="521391" y="188848"/>
                </a:cubicBezTo>
                <a:cubicBezTo>
                  <a:pt x="520439" y="189801"/>
                  <a:pt x="519486" y="190753"/>
                  <a:pt x="518534" y="190753"/>
                </a:cubicBezTo>
                <a:cubicBezTo>
                  <a:pt x="518534" y="189801"/>
                  <a:pt x="518534" y="189801"/>
                  <a:pt x="518534" y="188848"/>
                </a:cubicBezTo>
                <a:cubicBezTo>
                  <a:pt x="513771" y="188848"/>
                  <a:pt x="509009" y="189801"/>
                  <a:pt x="505199" y="190753"/>
                </a:cubicBezTo>
                <a:close/>
                <a:moveTo>
                  <a:pt x="462336" y="199326"/>
                </a:moveTo>
                <a:cubicBezTo>
                  <a:pt x="464241" y="201231"/>
                  <a:pt x="466146" y="202183"/>
                  <a:pt x="469004" y="200278"/>
                </a:cubicBezTo>
                <a:cubicBezTo>
                  <a:pt x="473766" y="196468"/>
                  <a:pt x="480434" y="201231"/>
                  <a:pt x="485196" y="195516"/>
                </a:cubicBezTo>
                <a:cubicBezTo>
                  <a:pt x="486149" y="194563"/>
                  <a:pt x="487101" y="194563"/>
                  <a:pt x="489006" y="194563"/>
                </a:cubicBezTo>
                <a:cubicBezTo>
                  <a:pt x="490911" y="194563"/>
                  <a:pt x="491864" y="193611"/>
                  <a:pt x="492816" y="193611"/>
                </a:cubicBezTo>
                <a:cubicBezTo>
                  <a:pt x="489006" y="193611"/>
                  <a:pt x="485196" y="193611"/>
                  <a:pt x="480434" y="194563"/>
                </a:cubicBezTo>
                <a:cubicBezTo>
                  <a:pt x="474719" y="195516"/>
                  <a:pt x="469004" y="197421"/>
                  <a:pt x="462336" y="199326"/>
                </a:cubicBezTo>
                <a:close/>
                <a:moveTo>
                  <a:pt x="166109" y="958468"/>
                </a:moveTo>
                <a:cubicBezTo>
                  <a:pt x="166109" y="957516"/>
                  <a:pt x="165156" y="956563"/>
                  <a:pt x="165156" y="955611"/>
                </a:cubicBezTo>
                <a:cubicBezTo>
                  <a:pt x="165156" y="955611"/>
                  <a:pt x="165156" y="955611"/>
                  <a:pt x="165156" y="955611"/>
                </a:cubicBezTo>
                <a:cubicBezTo>
                  <a:pt x="165156" y="955611"/>
                  <a:pt x="165156" y="955611"/>
                  <a:pt x="165156" y="955611"/>
                </a:cubicBezTo>
                <a:cubicBezTo>
                  <a:pt x="165156" y="955611"/>
                  <a:pt x="164204" y="956563"/>
                  <a:pt x="164204" y="956563"/>
                </a:cubicBezTo>
                <a:cubicBezTo>
                  <a:pt x="164204" y="956563"/>
                  <a:pt x="163251" y="957516"/>
                  <a:pt x="163251" y="957516"/>
                </a:cubicBezTo>
                <a:cubicBezTo>
                  <a:pt x="163251" y="958468"/>
                  <a:pt x="163251" y="960373"/>
                  <a:pt x="164204" y="960373"/>
                </a:cubicBezTo>
                <a:cubicBezTo>
                  <a:pt x="166109" y="961326"/>
                  <a:pt x="166109" y="959421"/>
                  <a:pt x="166109" y="958468"/>
                </a:cubicBezTo>
                <a:close/>
                <a:moveTo>
                  <a:pt x="177539" y="1004188"/>
                </a:moveTo>
                <a:cubicBezTo>
                  <a:pt x="177539" y="1004188"/>
                  <a:pt x="177539" y="1004188"/>
                  <a:pt x="177539" y="1004188"/>
                </a:cubicBezTo>
                <a:cubicBezTo>
                  <a:pt x="177539" y="1004188"/>
                  <a:pt x="177539" y="1004188"/>
                  <a:pt x="177539" y="1004188"/>
                </a:cubicBezTo>
                <a:cubicBezTo>
                  <a:pt x="177539" y="1002283"/>
                  <a:pt x="176586" y="1001331"/>
                  <a:pt x="174681" y="1001331"/>
                </a:cubicBezTo>
                <a:cubicBezTo>
                  <a:pt x="174681" y="1001331"/>
                  <a:pt x="174681" y="1002283"/>
                  <a:pt x="174681" y="1002283"/>
                </a:cubicBezTo>
                <a:cubicBezTo>
                  <a:pt x="175634" y="1003236"/>
                  <a:pt x="176586" y="1004188"/>
                  <a:pt x="177539" y="1004188"/>
                </a:cubicBezTo>
                <a:cubicBezTo>
                  <a:pt x="177539" y="1004188"/>
                  <a:pt x="177539" y="1004188"/>
                  <a:pt x="177539" y="1004188"/>
                </a:cubicBezTo>
                <a:cubicBezTo>
                  <a:pt x="177539" y="1004188"/>
                  <a:pt x="177539" y="1004188"/>
                  <a:pt x="177539" y="1004188"/>
                </a:cubicBezTo>
                <a:cubicBezTo>
                  <a:pt x="177539" y="1006093"/>
                  <a:pt x="177539" y="1007998"/>
                  <a:pt x="177539" y="1008951"/>
                </a:cubicBezTo>
                <a:cubicBezTo>
                  <a:pt x="177539" y="1009903"/>
                  <a:pt x="178491" y="1009903"/>
                  <a:pt x="178491" y="1009903"/>
                </a:cubicBezTo>
                <a:cubicBezTo>
                  <a:pt x="179444" y="1008951"/>
                  <a:pt x="180396" y="1008951"/>
                  <a:pt x="180396" y="1007998"/>
                </a:cubicBezTo>
                <a:cubicBezTo>
                  <a:pt x="182301" y="1006093"/>
                  <a:pt x="180396" y="1005141"/>
                  <a:pt x="177539" y="1004188"/>
                </a:cubicBezTo>
                <a:close/>
                <a:moveTo>
                  <a:pt x="196589" y="1017523"/>
                </a:moveTo>
                <a:cubicBezTo>
                  <a:pt x="195636" y="1016571"/>
                  <a:pt x="194684" y="1015618"/>
                  <a:pt x="193731" y="1015618"/>
                </a:cubicBezTo>
                <a:cubicBezTo>
                  <a:pt x="192779" y="1015618"/>
                  <a:pt x="191826" y="1016571"/>
                  <a:pt x="190874" y="1017523"/>
                </a:cubicBezTo>
                <a:cubicBezTo>
                  <a:pt x="191826" y="1018476"/>
                  <a:pt x="192779" y="1018476"/>
                  <a:pt x="193731" y="1019428"/>
                </a:cubicBezTo>
                <a:lnTo>
                  <a:pt x="193731" y="1019428"/>
                </a:lnTo>
                <a:cubicBezTo>
                  <a:pt x="193731" y="1019428"/>
                  <a:pt x="193731" y="1019428"/>
                  <a:pt x="193731" y="1019428"/>
                </a:cubicBezTo>
                <a:cubicBezTo>
                  <a:pt x="193731" y="1019428"/>
                  <a:pt x="194684" y="1018476"/>
                  <a:pt x="196589" y="1017523"/>
                </a:cubicBezTo>
                <a:close/>
                <a:moveTo>
                  <a:pt x="201351" y="1028001"/>
                </a:moveTo>
                <a:cubicBezTo>
                  <a:pt x="201351" y="1027048"/>
                  <a:pt x="201351" y="1027048"/>
                  <a:pt x="201351" y="1028001"/>
                </a:cubicBezTo>
                <a:cubicBezTo>
                  <a:pt x="204209" y="1028001"/>
                  <a:pt x="205161" y="1026096"/>
                  <a:pt x="207066" y="1024191"/>
                </a:cubicBezTo>
                <a:cubicBezTo>
                  <a:pt x="208019" y="1023238"/>
                  <a:pt x="208019" y="1022286"/>
                  <a:pt x="208019" y="1021333"/>
                </a:cubicBezTo>
                <a:cubicBezTo>
                  <a:pt x="208019" y="1020381"/>
                  <a:pt x="204209" y="1020381"/>
                  <a:pt x="203256" y="1021333"/>
                </a:cubicBezTo>
                <a:cubicBezTo>
                  <a:pt x="200399" y="1022286"/>
                  <a:pt x="200399" y="1025143"/>
                  <a:pt x="201351" y="1028001"/>
                </a:cubicBezTo>
                <a:cubicBezTo>
                  <a:pt x="200399" y="1027048"/>
                  <a:pt x="200399" y="1027048"/>
                  <a:pt x="201351" y="1028001"/>
                </a:cubicBezTo>
                <a:cubicBezTo>
                  <a:pt x="200399" y="1027048"/>
                  <a:pt x="200399" y="1028001"/>
                  <a:pt x="201351" y="1028001"/>
                </a:cubicBezTo>
                <a:cubicBezTo>
                  <a:pt x="200399" y="1028953"/>
                  <a:pt x="199446" y="1028953"/>
                  <a:pt x="198494" y="1028953"/>
                </a:cubicBezTo>
                <a:cubicBezTo>
                  <a:pt x="198494" y="1028953"/>
                  <a:pt x="198494" y="1029906"/>
                  <a:pt x="198494" y="1029906"/>
                </a:cubicBezTo>
                <a:cubicBezTo>
                  <a:pt x="200399" y="1030858"/>
                  <a:pt x="200399" y="1028953"/>
                  <a:pt x="201351" y="1028001"/>
                </a:cubicBezTo>
                <a:cubicBezTo>
                  <a:pt x="200399" y="1028001"/>
                  <a:pt x="200399" y="1028001"/>
                  <a:pt x="201351" y="1028001"/>
                </a:cubicBezTo>
                <a:close/>
                <a:moveTo>
                  <a:pt x="215639" y="1028953"/>
                </a:moveTo>
                <a:cubicBezTo>
                  <a:pt x="215639" y="1028953"/>
                  <a:pt x="215639" y="1028953"/>
                  <a:pt x="215639" y="1028953"/>
                </a:cubicBezTo>
                <a:cubicBezTo>
                  <a:pt x="214686" y="1028001"/>
                  <a:pt x="214686" y="1028001"/>
                  <a:pt x="214686" y="1028001"/>
                </a:cubicBezTo>
                <a:cubicBezTo>
                  <a:pt x="214686" y="1028001"/>
                  <a:pt x="214686" y="1028001"/>
                  <a:pt x="214686" y="1028001"/>
                </a:cubicBezTo>
                <a:cubicBezTo>
                  <a:pt x="213734" y="1028001"/>
                  <a:pt x="211829" y="1027048"/>
                  <a:pt x="210876" y="1028001"/>
                </a:cubicBezTo>
                <a:cubicBezTo>
                  <a:pt x="206114" y="1033716"/>
                  <a:pt x="203256" y="1040383"/>
                  <a:pt x="201351" y="1048003"/>
                </a:cubicBezTo>
                <a:cubicBezTo>
                  <a:pt x="201351" y="1048956"/>
                  <a:pt x="202304" y="1049908"/>
                  <a:pt x="203256" y="1049908"/>
                </a:cubicBezTo>
                <a:cubicBezTo>
                  <a:pt x="204209" y="1049908"/>
                  <a:pt x="206114" y="1049908"/>
                  <a:pt x="206114" y="1048956"/>
                </a:cubicBezTo>
                <a:cubicBezTo>
                  <a:pt x="207066" y="1041336"/>
                  <a:pt x="212781" y="1037526"/>
                  <a:pt x="214686" y="1030858"/>
                </a:cubicBezTo>
                <a:cubicBezTo>
                  <a:pt x="215639" y="1030858"/>
                  <a:pt x="215639" y="1029906"/>
                  <a:pt x="215639" y="1028953"/>
                </a:cubicBezTo>
                <a:close/>
                <a:moveTo>
                  <a:pt x="277551" y="1082293"/>
                </a:moveTo>
                <a:cubicBezTo>
                  <a:pt x="277551" y="1082293"/>
                  <a:pt x="276599" y="1082293"/>
                  <a:pt x="277551" y="1082293"/>
                </a:cubicBezTo>
                <a:cubicBezTo>
                  <a:pt x="277551" y="1078483"/>
                  <a:pt x="276599" y="1076578"/>
                  <a:pt x="272789" y="1076578"/>
                </a:cubicBezTo>
                <a:cubicBezTo>
                  <a:pt x="270884" y="1076578"/>
                  <a:pt x="269931" y="1077531"/>
                  <a:pt x="269931" y="1079436"/>
                </a:cubicBezTo>
                <a:cubicBezTo>
                  <a:pt x="270884" y="1080388"/>
                  <a:pt x="272789" y="1079436"/>
                  <a:pt x="272789" y="1077531"/>
                </a:cubicBezTo>
                <a:cubicBezTo>
                  <a:pt x="274694" y="1080388"/>
                  <a:pt x="275646" y="1081341"/>
                  <a:pt x="277551" y="1082293"/>
                </a:cubicBezTo>
                <a:close/>
                <a:moveTo>
                  <a:pt x="297554" y="1084198"/>
                </a:moveTo>
                <a:cubicBezTo>
                  <a:pt x="297554" y="1084198"/>
                  <a:pt x="296601" y="1084198"/>
                  <a:pt x="297554" y="1084198"/>
                </a:cubicBezTo>
                <a:cubicBezTo>
                  <a:pt x="296601" y="1084198"/>
                  <a:pt x="296601" y="1084198"/>
                  <a:pt x="296601" y="1084198"/>
                </a:cubicBezTo>
                <a:cubicBezTo>
                  <a:pt x="296601" y="1084198"/>
                  <a:pt x="296601" y="1084198"/>
                  <a:pt x="296601" y="1084198"/>
                </a:cubicBezTo>
                <a:lnTo>
                  <a:pt x="296601" y="1084198"/>
                </a:lnTo>
                <a:cubicBezTo>
                  <a:pt x="296601" y="1084198"/>
                  <a:pt x="296601" y="1084198"/>
                  <a:pt x="296601" y="1084198"/>
                </a:cubicBezTo>
                <a:cubicBezTo>
                  <a:pt x="296601" y="1084198"/>
                  <a:pt x="297554" y="1084198"/>
                  <a:pt x="297554" y="1084198"/>
                </a:cubicBezTo>
                <a:close/>
                <a:moveTo>
                  <a:pt x="463289" y="1194689"/>
                </a:moveTo>
                <a:cubicBezTo>
                  <a:pt x="462336" y="1189926"/>
                  <a:pt x="461384" y="1187068"/>
                  <a:pt x="463289" y="1184211"/>
                </a:cubicBezTo>
                <a:cubicBezTo>
                  <a:pt x="454716" y="1183258"/>
                  <a:pt x="438524" y="1178496"/>
                  <a:pt x="442334" y="1184211"/>
                </a:cubicBezTo>
                <a:cubicBezTo>
                  <a:pt x="432809" y="1185164"/>
                  <a:pt x="419474" y="1168018"/>
                  <a:pt x="409949" y="1172781"/>
                </a:cubicBezTo>
                <a:cubicBezTo>
                  <a:pt x="404234" y="1169923"/>
                  <a:pt x="398519" y="1168971"/>
                  <a:pt x="393756" y="1167066"/>
                </a:cubicBezTo>
                <a:cubicBezTo>
                  <a:pt x="388994" y="1165161"/>
                  <a:pt x="383279" y="1164208"/>
                  <a:pt x="378516" y="1163256"/>
                </a:cubicBezTo>
                <a:cubicBezTo>
                  <a:pt x="376611" y="1163256"/>
                  <a:pt x="374706" y="1162303"/>
                  <a:pt x="371849" y="1162303"/>
                </a:cubicBezTo>
                <a:cubicBezTo>
                  <a:pt x="372801" y="1162303"/>
                  <a:pt x="372801" y="1163256"/>
                  <a:pt x="373754" y="1163256"/>
                </a:cubicBezTo>
                <a:cubicBezTo>
                  <a:pt x="378516" y="1166114"/>
                  <a:pt x="383279" y="1168971"/>
                  <a:pt x="388041" y="1171828"/>
                </a:cubicBezTo>
                <a:cubicBezTo>
                  <a:pt x="402329" y="1174686"/>
                  <a:pt x="413759" y="1179448"/>
                  <a:pt x="425189" y="1185164"/>
                </a:cubicBezTo>
                <a:cubicBezTo>
                  <a:pt x="437571" y="1188973"/>
                  <a:pt x="449954" y="1193736"/>
                  <a:pt x="463289" y="1194689"/>
                </a:cubicBezTo>
                <a:close/>
                <a:moveTo>
                  <a:pt x="632834" y="1215643"/>
                </a:moveTo>
                <a:cubicBezTo>
                  <a:pt x="637596" y="1214691"/>
                  <a:pt x="642359" y="1213739"/>
                  <a:pt x="647121" y="1213739"/>
                </a:cubicBezTo>
                <a:cubicBezTo>
                  <a:pt x="651884" y="1212786"/>
                  <a:pt x="656646" y="1211833"/>
                  <a:pt x="660456" y="1211833"/>
                </a:cubicBezTo>
                <a:cubicBezTo>
                  <a:pt x="659504" y="1206118"/>
                  <a:pt x="647121" y="1215643"/>
                  <a:pt x="642359" y="1211833"/>
                </a:cubicBezTo>
                <a:cubicBezTo>
                  <a:pt x="645216" y="1209928"/>
                  <a:pt x="655694" y="1212786"/>
                  <a:pt x="653789" y="1207071"/>
                </a:cubicBezTo>
                <a:cubicBezTo>
                  <a:pt x="645216" y="1208976"/>
                  <a:pt x="649979" y="1208023"/>
                  <a:pt x="645216" y="1207071"/>
                </a:cubicBezTo>
                <a:cubicBezTo>
                  <a:pt x="640454" y="1209928"/>
                  <a:pt x="638549" y="1208976"/>
                  <a:pt x="628071" y="1209928"/>
                </a:cubicBezTo>
                <a:cubicBezTo>
                  <a:pt x="627119" y="1212786"/>
                  <a:pt x="634739" y="1212786"/>
                  <a:pt x="630929" y="1213739"/>
                </a:cubicBezTo>
                <a:cubicBezTo>
                  <a:pt x="628071" y="1212786"/>
                  <a:pt x="627119" y="1214691"/>
                  <a:pt x="625214" y="1212786"/>
                </a:cubicBezTo>
                <a:cubicBezTo>
                  <a:pt x="626166" y="1211833"/>
                  <a:pt x="627119" y="1209928"/>
                  <a:pt x="625214" y="1208023"/>
                </a:cubicBezTo>
                <a:cubicBezTo>
                  <a:pt x="620451" y="1210881"/>
                  <a:pt x="606164" y="1209928"/>
                  <a:pt x="601401" y="1214691"/>
                </a:cubicBezTo>
                <a:cubicBezTo>
                  <a:pt x="605211" y="1214691"/>
                  <a:pt x="611879" y="1212786"/>
                  <a:pt x="613784" y="1214691"/>
                </a:cubicBezTo>
                <a:cubicBezTo>
                  <a:pt x="613784" y="1215643"/>
                  <a:pt x="609974" y="1215643"/>
                  <a:pt x="609974" y="1216596"/>
                </a:cubicBezTo>
                <a:cubicBezTo>
                  <a:pt x="610926" y="1216596"/>
                  <a:pt x="612831" y="1216596"/>
                  <a:pt x="612831" y="1217548"/>
                </a:cubicBezTo>
                <a:cubicBezTo>
                  <a:pt x="608069" y="1218501"/>
                  <a:pt x="606164" y="1214691"/>
                  <a:pt x="603306" y="1216596"/>
                </a:cubicBezTo>
                <a:cubicBezTo>
                  <a:pt x="612831" y="1217548"/>
                  <a:pt x="623309" y="1216596"/>
                  <a:pt x="632834" y="1215643"/>
                </a:cubicBezTo>
                <a:close/>
                <a:moveTo>
                  <a:pt x="564254" y="1250886"/>
                </a:moveTo>
                <a:cubicBezTo>
                  <a:pt x="572826" y="1249933"/>
                  <a:pt x="582351" y="1250886"/>
                  <a:pt x="590924" y="1250886"/>
                </a:cubicBezTo>
                <a:cubicBezTo>
                  <a:pt x="599496" y="1250886"/>
                  <a:pt x="607116" y="1249933"/>
                  <a:pt x="611879" y="1248981"/>
                </a:cubicBezTo>
                <a:cubicBezTo>
                  <a:pt x="609021" y="1248981"/>
                  <a:pt x="604259" y="1249933"/>
                  <a:pt x="606164" y="1248028"/>
                </a:cubicBezTo>
                <a:cubicBezTo>
                  <a:pt x="590924" y="1250886"/>
                  <a:pt x="574731" y="1245171"/>
                  <a:pt x="564254" y="1250886"/>
                </a:cubicBezTo>
                <a:close/>
                <a:moveTo>
                  <a:pt x="556634" y="1256601"/>
                </a:moveTo>
                <a:cubicBezTo>
                  <a:pt x="561396" y="1254696"/>
                  <a:pt x="569016" y="1254696"/>
                  <a:pt x="576636" y="1255648"/>
                </a:cubicBezTo>
                <a:cubicBezTo>
                  <a:pt x="584256" y="1255648"/>
                  <a:pt x="592829" y="1256601"/>
                  <a:pt x="599496" y="1254696"/>
                </a:cubicBezTo>
                <a:cubicBezTo>
                  <a:pt x="597591" y="1252791"/>
                  <a:pt x="570921" y="1250886"/>
                  <a:pt x="578541" y="1254696"/>
                </a:cubicBezTo>
                <a:cubicBezTo>
                  <a:pt x="569969" y="1253743"/>
                  <a:pt x="568064" y="1254696"/>
                  <a:pt x="559491" y="1252791"/>
                </a:cubicBezTo>
                <a:cubicBezTo>
                  <a:pt x="559491" y="1254696"/>
                  <a:pt x="555681" y="1254696"/>
                  <a:pt x="556634" y="1256601"/>
                </a:cubicBezTo>
                <a:close/>
                <a:moveTo>
                  <a:pt x="562349" y="1260411"/>
                </a:moveTo>
                <a:cubicBezTo>
                  <a:pt x="560444" y="1259458"/>
                  <a:pt x="556634" y="1257553"/>
                  <a:pt x="554729" y="1260411"/>
                </a:cubicBezTo>
                <a:cubicBezTo>
                  <a:pt x="555681" y="1260411"/>
                  <a:pt x="562349" y="1262316"/>
                  <a:pt x="562349" y="1260411"/>
                </a:cubicBezTo>
                <a:close/>
                <a:moveTo>
                  <a:pt x="702366" y="1257553"/>
                </a:moveTo>
                <a:cubicBezTo>
                  <a:pt x="695699" y="1253743"/>
                  <a:pt x="675696" y="1259458"/>
                  <a:pt x="664266" y="1259458"/>
                </a:cubicBezTo>
                <a:cubicBezTo>
                  <a:pt x="667124" y="1255648"/>
                  <a:pt x="685221" y="1258506"/>
                  <a:pt x="690936" y="1254696"/>
                </a:cubicBezTo>
                <a:cubicBezTo>
                  <a:pt x="682364" y="1255648"/>
                  <a:pt x="689984" y="1251839"/>
                  <a:pt x="688079" y="1248981"/>
                </a:cubicBezTo>
                <a:cubicBezTo>
                  <a:pt x="683316" y="1248028"/>
                  <a:pt x="672839" y="1248981"/>
                  <a:pt x="669029" y="1251839"/>
                </a:cubicBezTo>
                <a:cubicBezTo>
                  <a:pt x="671886" y="1251839"/>
                  <a:pt x="677601" y="1248981"/>
                  <a:pt x="676649" y="1251839"/>
                </a:cubicBezTo>
                <a:cubicBezTo>
                  <a:pt x="671886" y="1251839"/>
                  <a:pt x="666171" y="1253743"/>
                  <a:pt x="659504" y="1256601"/>
                </a:cubicBezTo>
                <a:cubicBezTo>
                  <a:pt x="659504" y="1254696"/>
                  <a:pt x="662361" y="1253743"/>
                  <a:pt x="657599" y="1253743"/>
                </a:cubicBezTo>
                <a:cubicBezTo>
                  <a:pt x="655694" y="1256601"/>
                  <a:pt x="652836" y="1252791"/>
                  <a:pt x="649026" y="1253743"/>
                </a:cubicBezTo>
                <a:cubicBezTo>
                  <a:pt x="648074" y="1255648"/>
                  <a:pt x="653789" y="1256601"/>
                  <a:pt x="649979" y="1257553"/>
                </a:cubicBezTo>
                <a:cubicBezTo>
                  <a:pt x="647121" y="1255648"/>
                  <a:pt x="642359" y="1254696"/>
                  <a:pt x="637596" y="1254696"/>
                </a:cubicBezTo>
                <a:cubicBezTo>
                  <a:pt x="616641" y="1260411"/>
                  <a:pt x="589971" y="1260411"/>
                  <a:pt x="575684" y="1260411"/>
                </a:cubicBezTo>
                <a:cubicBezTo>
                  <a:pt x="577589" y="1260411"/>
                  <a:pt x="577589" y="1261364"/>
                  <a:pt x="577589" y="1263268"/>
                </a:cubicBezTo>
                <a:cubicBezTo>
                  <a:pt x="572826" y="1263268"/>
                  <a:pt x="566159" y="1262316"/>
                  <a:pt x="565206" y="1264221"/>
                </a:cubicBezTo>
                <a:cubicBezTo>
                  <a:pt x="568064" y="1265173"/>
                  <a:pt x="570921" y="1266126"/>
                  <a:pt x="573779" y="1266126"/>
                </a:cubicBezTo>
                <a:cubicBezTo>
                  <a:pt x="575684" y="1266126"/>
                  <a:pt x="574731" y="1265173"/>
                  <a:pt x="576636" y="1264221"/>
                </a:cubicBezTo>
                <a:cubicBezTo>
                  <a:pt x="591876" y="1267078"/>
                  <a:pt x="607116" y="1266126"/>
                  <a:pt x="622356" y="1265173"/>
                </a:cubicBezTo>
                <a:cubicBezTo>
                  <a:pt x="629976" y="1264221"/>
                  <a:pt x="637596" y="1264221"/>
                  <a:pt x="644264" y="1263268"/>
                </a:cubicBezTo>
                <a:cubicBezTo>
                  <a:pt x="648074" y="1263268"/>
                  <a:pt x="650931" y="1262316"/>
                  <a:pt x="654741" y="1261364"/>
                </a:cubicBezTo>
                <a:cubicBezTo>
                  <a:pt x="655694" y="1261364"/>
                  <a:pt x="655694" y="1261364"/>
                  <a:pt x="656646" y="1260411"/>
                </a:cubicBezTo>
                <a:lnTo>
                  <a:pt x="656646" y="1263268"/>
                </a:lnTo>
                <a:cubicBezTo>
                  <a:pt x="672839" y="1261364"/>
                  <a:pt x="687126" y="1263268"/>
                  <a:pt x="702366" y="1257553"/>
                </a:cubicBezTo>
                <a:close/>
                <a:moveTo>
                  <a:pt x="731894" y="1241361"/>
                </a:moveTo>
                <a:cubicBezTo>
                  <a:pt x="726179" y="1243266"/>
                  <a:pt x="727131" y="1240408"/>
                  <a:pt x="721416" y="1242314"/>
                </a:cubicBezTo>
                <a:cubicBezTo>
                  <a:pt x="721416" y="1244218"/>
                  <a:pt x="723321" y="1243266"/>
                  <a:pt x="723321" y="1245171"/>
                </a:cubicBezTo>
                <a:cubicBezTo>
                  <a:pt x="726179" y="1244218"/>
                  <a:pt x="730941" y="1243266"/>
                  <a:pt x="731894" y="1241361"/>
                </a:cubicBezTo>
                <a:close/>
                <a:moveTo>
                  <a:pt x="803331" y="1211833"/>
                </a:moveTo>
                <a:cubicBezTo>
                  <a:pt x="800474" y="1210881"/>
                  <a:pt x="797616" y="1209928"/>
                  <a:pt x="790949" y="1212786"/>
                </a:cubicBezTo>
                <a:cubicBezTo>
                  <a:pt x="791901" y="1214691"/>
                  <a:pt x="791901" y="1216596"/>
                  <a:pt x="788091" y="1217548"/>
                </a:cubicBezTo>
                <a:cubicBezTo>
                  <a:pt x="789044" y="1216596"/>
                  <a:pt x="789044" y="1214691"/>
                  <a:pt x="788091" y="1213739"/>
                </a:cubicBezTo>
                <a:cubicBezTo>
                  <a:pt x="783329" y="1216596"/>
                  <a:pt x="778566" y="1219453"/>
                  <a:pt x="771899" y="1220406"/>
                </a:cubicBezTo>
                <a:cubicBezTo>
                  <a:pt x="770946" y="1224216"/>
                  <a:pt x="779519" y="1217548"/>
                  <a:pt x="779519" y="1220406"/>
                </a:cubicBezTo>
                <a:cubicBezTo>
                  <a:pt x="769041" y="1225168"/>
                  <a:pt x="769994" y="1223264"/>
                  <a:pt x="759516" y="1225168"/>
                </a:cubicBezTo>
                <a:cubicBezTo>
                  <a:pt x="755706" y="1228026"/>
                  <a:pt x="764279" y="1226121"/>
                  <a:pt x="760469" y="1228026"/>
                </a:cubicBezTo>
                <a:cubicBezTo>
                  <a:pt x="756659" y="1226121"/>
                  <a:pt x="751896" y="1229931"/>
                  <a:pt x="749991" y="1228026"/>
                </a:cubicBezTo>
                <a:cubicBezTo>
                  <a:pt x="734751" y="1232789"/>
                  <a:pt x="733799" y="1232789"/>
                  <a:pt x="720464" y="1237551"/>
                </a:cubicBezTo>
                <a:cubicBezTo>
                  <a:pt x="719511" y="1236598"/>
                  <a:pt x="720464" y="1234693"/>
                  <a:pt x="718559" y="1234693"/>
                </a:cubicBezTo>
                <a:cubicBezTo>
                  <a:pt x="718559" y="1236598"/>
                  <a:pt x="710939" y="1236598"/>
                  <a:pt x="711891" y="1238503"/>
                </a:cubicBezTo>
                <a:cubicBezTo>
                  <a:pt x="714749" y="1238503"/>
                  <a:pt x="717606" y="1237551"/>
                  <a:pt x="719511" y="1238503"/>
                </a:cubicBezTo>
                <a:cubicBezTo>
                  <a:pt x="710939" y="1240408"/>
                  <a:pt x="705224" y="1241361"/>
                  <a:pt x="702366" y="1243266"/>
                </a:cubicBezTo>
                <a:cubicBezTo>
                  <a:pt x="700461" y="1245171"/>
                  <a:pt x="701414" y="1247076"/>
                  <a:pt x="708081" y="1248981"/>
                </a:cubicBezTo>
                <a:cubicBezTo>
                  <a:pt x="706176" y="1246123"/>
                  <a:pt x="706176" y="1245171"/>
                  <a:pt x="709986" y="1243266"/>
                </a:cubicBezTo>
                <a:cubicBezTo>
                  <a:pt x="709986" y="1246123"/>
                  <a:pt x="719511" y="1244218"/>
                  <a:pt x="718559" y="1242314"/>
                </a:cubicBezTo>
                <a:cubicBezTo>
                  <a:pt x="717606" y="1241361"/>
                  <a:pt x="712844" y="1243266"/>
                  <a:pt x="712844" y="1242314"/>
                </a:cubicBezTo>
                <a:cubicBezTo>
                  <a:pt x="730941" y="1238503"/>
                  <a:pt x="746181" y="1233741"/>
                  <a:pt x="763326" y="1231836"/>
                </a:cubicBezTo>
                <a:cubicBezTo>
                  <a:pt x="770946" y="1224216"/>
                  <a:pt x="798569" y="1220406"/>
                  <a:pt x="803331" y="1211833"/>
                </a:cubicBezTo>
                <a:close/>
                <a:moveTo>
                  <a:pt x="904296" y="1187068"/>
                </a:moveTo>
                <a:cubicBezTo>
                  <a:pt x="901439" y="1190878"/>
                  <a:pt x="894771" y="1190878"/>
                  <a:pt x="894771" y="1195641"/>
                </a:cubicBezTo>
                <a:cubicBezTo>
                  <a:pt x="897629" y="1191831"/>
                  <a:pt x="905249" y="1188973"/>
                  <a:pt x="904296" y="1187068"/>
                </a:cubicBezTo>
                <a:close/>
                <a:moveTo>
                  <a:pt x="938586" y="1185164"/>
                </a:moveTo>
                <a:cubicBezTo>
                  <a:pt x="936681" y="1186116"/>
                  <a:pt x="936681" y="1185164"/>
                  <a:pt x="935729" y="1184211"/>
                </a:cubicBezTo>
                <a:cubicBezTo>
                  <a:pt x="933824" y="1185164"/>
                  <a:pt x="930966" y="1187068"/>
                  <a:pt x="930966" y="1188021"/>
                </a:cubicBezTo>
                <a:cubicBezTo>
                  <a:pt x="934776" y="1185164"/>
                  <a:pt x="934776" y="1191831"/>
                  <a:pt x="937634" y="1186116"/>
                </a:cubicBezTo>
                <a:cubicBezTo>
                  <a:pt x="937634" y="1186116"/>
                  <a:pt x="938586" y="1186116"/>
                  <a:pt x="938586" y="1185164"/>
                </a:cubicBezTo>
                <a:close/>
                <a:moveTo>
                  <a:pt x="939539" y="1172781"/>
                </a:moveTo>
                <a:lnTo>
                  <a:pt x="938586" y="1170876"/>
                </a:lnTo>
                <a:lnTo>
                  <a:pt x="933824" y="1173733"/>
                </a:lnTo>
                <a:cubicBezTo>
                  <a:pt x="933824" y="1175639"/>
                  <a:pt x="936681" y="1173733"/>
                  <a:pt x="939539" y="1172781"/>
                </a:cubicBezTo>
                <a:close/>
                <a:moveTo>
                  <a:pt x="946206" y="1164208"/>
                </a:moveTo>
                <a:lnTo>
                  <a:pt x="944301" y="1162303"/>
                </a:lnTo>
                <a:cubicBezTo>
                  <a:pt x="941444" y="1165161"/>
                  <a:pt x="936681" y="1167066"/>
                  <a:pt x="937634" y="1168971"/>
                </a:cubicBezTo>
                <a:cubicBezTo>
                  <a:pt x="940491" y="1168971"/>
                  <a:pt x="943349" y="1167066"/>
                  <a:pt x="946206" y="1164208"/>
                </a:cubicBezTo>
                <a:close/>
                <a:moveTo>
                  <a:pt x="954779" y="1148016"/>
                </a:moveTo>
                <a:cubicBezTo>
                  <a:pt x="949064" y="1152778"/>
                  <a:pt x="939539" y="1159446"/>
                  <a:pt x="931919" y="1165161"/>
                </a:cubicBezTo>
                <a:cubicBezTo>
                  <a:pt x="923346" y="1170876"/>
                  <a:pt x="916679" y="1175639"/>
                  <a:pt x="916679" y="1179448"/>
                </a:cubicBezTo>
                <a:cubicBezTo>
                  <a:pt x="920489" y="1175639"/>
                  <a:pt x="929061" y="1170876"/>
                  <a:pt x="936681" y="1165161"/>
                </a:cubicBezTo>
                <a:cubicBezTo>
                  <a:pt x="944301" y="1159446"/>
                  <a:pt x="951921" y="1152778"/>
                  <a:pt x="954779" y="1148016"/>
                </a:cubicBezTo>
                <a:close/>
                <a:moveTo>
                  <a:pt x="990974" y="1148016"/>
                </a:moveTo>
                <a:cubicBezTo>
                  <a:pt x="990021" y="1151826"/>
                  <a:pt x="990974" y="1151826"/>
                  <a:pt x="993831" y="1153731"/>
                </a:cubicBezTo>
                <a:cubicBezTo>
                  <a:pt x="998594" y="1148968"/>
                  <a:pt x="993831" y="1148016"/>
                  <a:pt x="990974" y="1148016"/>
                </a:cubicBezTo>
                <a:close/>
                <a:moveTo>
                  <a:pt x="999546" y="1147063"/>
                </a:moveTo>
                <a:cubicBezTo>
                  <a:pt x="998594" y="1146111"/>
                  <a:pt x="998594" y="1145158"/>
                  <a:pt x="999546" y="1144206"/>
                </a:cubicBezTo>
                <a:cubicBezTo>
                  <a:pt x="997641" y="1145158"/>
                  <a:pt x="997641" y="1144206"/>
                  <a:pt x="995736" y="1145158"/>
                </a:cubicBezTo>
                <a:cubicBezTo>
                  <a:pt x="995736" y="1146111"/>
                  <a:pt x="994784" y="1147063"/>
                  <a:pt x="992879" y="1147063"/>
                </a:cubicBezTo>
                <a:cubicBezTo>
                  <a:pt x="993831" y="1148968"/>
                  <a:pt x="995736" y="1147063"/>
                  <a:pt x="996689" y="1147063"/>
                </a:cubicBezTo>
                <a:cubicBezTo>
                  <a:pt x="995736" y="1148016"/>
                  <a:pt x="998594" y="1148016"/>
                  <a:pt x="999546" y="1147063"/>
                </a:cubicBezTo>
                <a:close/>
                <a:moveTo>
                  <a:pt x="1026216" y="1128013"/>
                </a:moveTo>
                <a:cubicBezTo>
                  <a:pt x="1024311" y="1128013"/>
                  <a:pt x="1017644" y="1128966"/>
                  <a:pt x="1017644" y="1130871"/>
                </a:cubicBezTo>
                <a:cubicBezTo>
                  <a:pt x="1021454" y="1128013"/>
                  <a:pt x="1017644" y="1132776"/>
                  <a:pt x="1019549" y="1132776"/>
                </a:cubicBezTo>
                <a:cubicBezTo>
                  <a:pt x="1021454" y="1131823"/>
                  <a:pt x="1022406" y="1129918"/>
                  <a:pt x="1023359" y="1129918"/>
                </a:cubicBezTo>
                <a:cubicBezTo>
                  <a:pt x="1021454" y="1131823"/>
                  <a:pt x="1018596" y="1133728"/>
                  <a:pt x="1019549" y="1134681"/>
                </a:cubicBezTo>
                <a:cubicBezTo>
                  <a:pt x="1024311" y="1132776"/>
                  <a:pt x="1022406" y="1132776"/>
                  <a:pt x="1026216" y="1128013"/>
                </a:cubicBezTo>
                <a:close/>
                <a:moveTo>
                  <a:pt x="1043361" y="1095628"/>
                </a:moveTo>
                <a:lnTo>
                  <a:pt x="1048124" y="1089913"/>
                </a:lnTo>
                <a:lnTo>
                  <a:pt x="1046219" y="1088008"/>
                </a:lnTo>
                <a:cubicBezTo>
                  <a:pt x="1046219" y="1090866"/>
                  <a:pt x="1041456" y="1093723"/>
                  <a:pt x="1043361" y="1095628"/>
                </a:cubicBezTo>
                <a:close/>
                <a:moveTo>
                  <a:pt x="1061459" y="1089913"/>
                </a:moveTo>
                <a:cubicBezTo>
                  <a:pt x="1058601" y="1092771"/>
                  <a:pt x="1050029" y="1096581"/>
                  <a:pt x="1050981" y="1099438"/>
                </a:cubicBezTo>
                <a:cubicBezTo>
                  <a:pt x="1053839" y="1096581"/>
                  <a:pt x="1056696" y="1093723"/>
                  <a:pt x="1055744" y="1096581"/>
                </a:cubicBezTo>
                <a:cubicBezTo>
                  <a:pt x="1056696" y="1095628"/>
                  <a:pt x="1062411" y="1091818"/>
                  <a:pt x="1061459" y="1089913"/>
                </a:cubicBezTo>
                <a:close/>
                <a:moveTo>
                  <a:pt x="1074794" y="1059433"/>
                </a:moveTo>
                <a:cubicBezTo>
                  <a:pt x="1070031" y="1063243"/>
                  <a:pt x="1063364" y="1071816"/>
                  <a:pt x="1053839" y="1080388"/>
                </a:cubicBezTo>
                <a:cubicBezTo>
                  <a:pt x="1056696" y="1086103"/>
                  <a:pt x="1047171" y="1092771"/>
                  <a:pt x="1046219" y="1096581"/>
                </a:cubicBezTo>
                <a:cubicBezTo>
                  <a:pt x="1056696" y="1089913"/>
                  <a:pt x="1058601" y="1084198"/>
                  <a:pt x="1059554" y="1077531"/>
                </a:cubicBezTo>
                <a:cubicBezTo>
                  <a:pt x="1066221" y="1074673"/>
                  <a:pt x="1074794" y="1065148"/>
                  <a:pt x="1074794" y="1059433"/>
                </a:cubicBezTo>
                <a:close/>
                <a:moveTo>
                  <a:pt x="1092891" y="1033716"/>
                </a:moveTo>
                <a:cubicBezTo>
                  <a:pt x="1085271" y="1040383"/>
                  <a:pt x="1080509" y="1050861"/>
                  <a:pt x="1074794" y="1056576"/>
                </a:cubicBezTo>
                <a:lnTo>
                  <a:pt x="1077651" y="1059433"/>
                </a:lnTo>
                <a:cubicBezTo>
                  <a:pt x="1079556" y="1053718"/>
                  <a:pt x="1082414" y="1051813"/>
                  <a:pt x="1088129" y="1046098"/>
                </a:cubicBezTo>
                <a:cubicBezTo>
                  <a:pt x="1086224" y="1041336"/>
                  <a:pt x="1092891" y="1038478"/>
                  <a:pt x="1092891" y="1033716"/>
                </a:cubicBezTo>
                <a:close/>
                <a:moveTo>
                  <a:pt x="1161471" y="921321"/>
                </a:moveTo>
                <a:cubicBezTo>
                  <a:pt x="1158614" y="926083"/>
                  <a:pt x="1152899" y="931798"/>
                  <a:pt x="1154804" y="935608"/>
                </a:cubicBezTo>
                <a:cubicBezTo>
                  <a:pt x="1151946" y="932751"/>
                  <a:pt x="1150041" y="941323"/>
                  <a:pt x="1148136" y="942276"/>
                </a:cubicBezTo>
                <a:cubicBezTo>
                  <a:pt x="1150994" y="942276"/>
                  <a:pt x="1149089" y="946086"/>
                  <a:pt x="1151946" y="946086"/>
                </a:cubicBezTo>
                <a:cubicBezTo>
                  <a:pt x="1155756" y="939418"/>
                  <a:pt x="1155756" y="930846"/>
                  <a:pt x="1161471" y="921321"/>
                </a:cubicBezTo>
                <a:close/>
                <a:moveTo>
                  <a:pt x="1158614" y="963231"/>
                </a:moveTo>
                <a:cubicBezTo>
                  <a:pt x="1156709" y="960373"/>
                  <a:pt x="1154804" y="967041"/>
                  <a:pt x="1152899" y="968946"/>
                </a:cubicBezTo>
                <a:cubicBezTo>
                  <a:pt x="1152899" y="966088"/>
                  <a:pt x="1150994" y="968946"/>
                  <a:pt x="1150994" y="966088"/>
                </a:cubicBezTo>
                <a:cubicBezTo>
                  <a:pt x="1149089" y="969898"/>
                  <a:pt x="1147184" y="972756"/>
                  <a:pt x="1148136" y="973708"/>
                </a:cubicBezTo>
                <a:cubicBezTo>
                  <a:pt x="1149089" y="971803"/>
                  <a:pt x="1150994" y="971803"/>
                  <a:pt x="1151946" y="971803"/>
                </a:cubicBezTo>
                <a:cubicBezTo>
                  <a:pt x="1154804" y="968946"/>
                  <a:pt x="1156709" y="965136"/>
                  <a:pt x="1158614" y="963231"/>
                </a:cubicBezTo>
                <a:close/>
                <a:moveTo>
                  <a:pt x="1165281" y="946086"/>
                </a:moveTo>
                <a:cubicBezTo>
                  <a:pt x="1162424" y="949896"/>
                  <a:pt x="1160519" y="950848"/>
                  <a:pt x="1160519" y="955611"/>
                </a:cubicBezTo>
                <a:cubicBezTo>
                  <a:pt x="1163376" y="951801"/>
                  <a:pt x="1166234" y="950848"/>
                  <a:pt x="1165281" y="946086"/>
                </a:cubicBezTo>
                <a:close/>
                <a:moveTo>
                  <a:pt x="1167186" y="890841"/>
                </a:moveTo>
                <a:cubicBezTo>
                  <a:pt x="1165281" y="894651"/>
                  <a:pt x="1165281" y="896556"/>
                  <a:pt x="1166234" y="898461"/>
                </a:cubicBezTo>
                <a:cubicBezTo>
                  <a:pt x="1168139" y="897508"/>
                  <a:pt x="1170044" y="891793"/>
                  <a:pt x="1167186" y="890841"/>
                </a:cubicBezTo>
                <a:close/>
                <a:moveTo>
                  <a:pt x="1168139" y="865123"/>
                </a:moveTo>
                <a:cubicBezTo>
                  <a:pt x="1167186" y="871791"/>
                  <a:pt x="1164329" y="872743"/>
                  <a:pt x="1164329" y="876553"/>
                </a:cubicBezTo>
                <a:cubicBezTo>
                  <a:pt x="1167186" y="875601"/>
                  <a:pt x="1170996" y="866076"/>
                  <a:pt x="1168139" y="865123"/>
                </a:cubicBezTo>
                <a:close/>
                <a:moveTo>
                  <a:pt x="1170996" y="854646"/>
                </a:moveTo>
                <a:cubicBezTo>
                  <a:pt x="1170996" y="849883"/>
                  <a:pt x="1174806" y="846073"/>
                  <a:pt x="1172901" y="844168"/>
                </a:cubicBezTo>
                <a:cubicBezTo>
                  <a:pt x="1172901" y="847978"/>
                  <a:pt x="1168139" y="855598"/>
                  <a:pt x="1170996" y="854646"/>
                </a:cubicBezTo>
                <a:close/>
                <a:moveTo>
                  <a:pt x="1176711" y="855598"/>
                </a:moveTo>
                <a:cubicBezTo>
                  <a:pt x="1172901" y="863218"/>
                  <a:pt x="1174806" y="855598"/>
                  <a:pt x="1173854" y="852741"/>
                </a:cubicBezTo>
                <a:cubicBezTo>
                  <a:pt x="1171949" y="861313"/>
                  <a:pt x="1170996" y="864171"/>
                  <a:pt x="1171949" y="869886"/>
                </a:cubicBezTo>
                <a:cubicBezTo>
                  <a:pt x="1173854" y="864171"/>
                  <a:pt x="1179569" y="858456"/>
                  <a:pt x="1176711" y="855598"/>
                </a:cubicBezTo>
                <a:close/>
                <a:moveTo>
                  <a:pt x="1184331" y="811783"/>
                </a:moveTo>
                <a:cubicBezTo>
                  <a:pt x="1185284" y="808926"/>
                  <a:pt x="1188141" y="794638"/>
                  <a:pt x="1186236" y="791781"/>
                </a:cubicBezTo>
                <a:cubicBezTo>
                  <a:pt x="1187189" y="790828"/>
                  <a:pt x="1188141" y="791781"/>
                  <a:pt x="1190046" y="787971"/>
                </a:cubicBezTo>
                <a:cubicBezTo>
                  <a:pt x="1189094" y="784161"/>
                  <a:pt x="1190999" y="779398"/>
                  <a:pt x="1191951" y="775588"/>
                </a:cubicBezTo>
                <a:cubicBezTo>
                  <a:pt x="1192904" y="770826"/>
                  <a:pt x="1193856" y="767016"/>
                  <a:pt x="1190999" y="764158"/>
                </a:cubicBezTo>
                <a:cubicBezTo>
                  <a:pt x="1190999" y="764158"/>
                  <a:pt x="1190999" y="764158"/>
                  <a:pt x="1190999" y="764158"/>
                </a:cubicBezTo>
                <a:cubicBezTo>
                  <a:pt x="1190046" y="765111"/>
                  <a:pt x="1189094" y="766063"/>
                  <a:pt x="1188141" y="765111"/>
                </a:cubicBezTo>
                <a:cubicBezTo>
                  <a:pt x="1187189" y="770826"/>
                  <a:pt x="1186236" y="777493"/>
                  <a:pt x="1185284" y="783208"/>
                </a:cubicBezTo>
                <a:cubicBezTo>
                  <a:pt x="1185284" y="783208"/>
                  <a:pt x="1185284" y="783208"/>
                  <a:pt x="1185284" y="784161"/>
                </a:cubicBezTo>
                <a:cubicBezTo>
                  <a:pt x="1188141" y="781303"/>
                  <a:pt x="1188141" y="778446"/>
                  <a:pt x="1190046" y="771778"/>
                </a:cubicBezTo>
                <a:cubicBezTo>
                  <a:pt x="1192904" y="774636"/>
                  <a:pt x="1187189" y="784161"/>
                  <a:pt x="1186236" y="790828"/>
                </a:cubicBezTo>
                <a:cubicBezTo>
                  <a:pt x="1184331" y="790828"/>
                  <a:pt x="1188141" y="783208"/>
                  <a:pt x="1185284" y="784161"/>
                </a:cubicBezTo>
                <a:cubicBezTo>
                  <a:pt x="1184331" y="787971"/>
                  <a:pt x="1183379" y="790828"/>
                  <a:pt x="1182426" y="794638"/>
                </a:cubicBezTo>
                <a:cubicBezTo>
                  <a:pt x="1182426" y="795591"/>
                  <a:pt x="1183379" y="796543"/>
                  <a:pt x="1184331" y="794638"/>
                </a:cubicBezTo>
                <a:cubicBezTo>
                  <a:pt x="1186236" y="794638"/>
                  <a:pt x="1182426" y="801306"/>
                  <a:pt x="1185284" y="799401"/>
                </a:cubicBezTo>
                <a:cubicBezTo>
                  <a:pt x="1184331" y="802258"/>
                  <a:pt x="1183379" y="799401"/>
                  <a:pt x="1183379" y="798448"/>
                </a:cubicBezTo>
                <a:cubicBezTo>
                  <a:pt x="1182426" y="809878"/>
                  <a:pt x="1176711" y="822261"/>
                  <a:pt x="1175759" y="833691"/>
                </a:cubicBezTo>
                <a:cubicBezTo>
                  <a:pt x="1174806" y="831786"/>
                  <a:pt x="1173854" y="831786"/>
                  <a:pt x="1172901" y="834643"/>
                </a:cubicBezTo>
                <a:cubicBezTo>
                  <a:pt x="1174806" y="835596"/>
                  <a:pt x="1172901" y="844168"/>
                  <a:pt x="1175759" y="840358"/>
                </a:cubicBezTo>
                <a:cubicBezTo>
                  <a:pt x="1175759" y="842263"/>
                  <a:pt x="1174806" y="847978"/>
                  <a:pt x="1173854" y="848931"/>
                </a:cubicBezTo>
                <a:cubicBezTo>
                  <a:pt x="1173854" y="850836"/>
                  <a:pt x="1175759" y="850836"/>
                  <a:pt x="1177664" y="851788"/>
                </a:cubicBezTo>
                <a:cubicBezTo>
                  <a:pt x="1179569" y="844168"/>
                  <a:pt x="1182426" y="832738"/>
                  <a:pt x="1178616" y="834643"/>
                </a:cubicBezTo>
                <a:cubicBezTo>
                  <a:pt x="1179569" y="831786"/>
                  <a:pt x="1181474" y="834643"/>
                  <a:pt x="1182426" y="830833"/>
                </a:cubicBezTo>
                <a:cubicBezTo>
                  <a:pt x="1182426" y="823213"/>
                  <a:pt x="1181474" y="818451"/>
                  <a:pt x="1184331" y="803211"/>
                </a:cubicBezTo>
                <a:cubicBezTo>
                  <a:pt x="1186236" y="805116"/>
                  <a:pt x="1182426" y="811783"/>
                  <a:pt x="1184331" y="811783"/>
                </a:cubicBezTo>
                <a:close/>
                <a:moveTo>
                  <a:pt x="1188141" y="867981"/>
                </a:moveTo>
                <a:cubicBezTo>
                  <a:pt x="1185284" y="870838"/>
                  <a:pt x="1187189" y="872743"/>
                  <a:pt x="1184331" y="878458"/>
                </a:cubicBezTo>
                <a:cubicBezTo>
                  <a:pt x="1187189" y="881316"/>
                  <a:pt x="1191951" y="867981"/>
                  <a:pt x="1188141" y="867981"/>
                </a:cubicBezTo>
                <a:close/>
                <a:moveTo>
                  <a:pt x="1197666" y="856551"/>
                </a:moveTo>
                <a:cubicBezTo>
                  <a:pt x="1193856" y="856551"/>
                  <a:pt x="1190999" y="863218"/>
                  <a:pt x="1188141" y="865123"/>
                </a:cubicBezTo>
                <a:cubicBezTo>
                  <a:pt x="1191951" y="867981"/>
                  <a:pt x="1194809" y="862266"/>
                  <a:pt x="1197666" y="856551"/>
                </a:cubicBezTo>
                <a:close/>
                <a:moveTo>
                  <a:pt x="1220526" y="606996"/>
                </a:moveTo>
                <a:cubicBezTo>
                  <a:pt x="1220526" y="606996"/>
                  <a:pt x="1220526" y="606996"/>
                  <a:pt x="1220526" y="606996"/>
                </a:cubicBezTo>
                <a:cubicBezTo>
                  <a:pt x="1220526" y="606996"/>
                  <a:pt x="1220526" y="606996"/>
                  <a:pt x="1220526" y="606996"/>
                </a:cubicBezTo>
                <a:cubicBezTo>
                  <a:pt x="1220526" y="606996"/>
                  <a:pt x="1220526" y="606996"/>
                  <a:pt x="1220526" y="606996"/>
                </a:cubicBezTo>
                <a:close/>
                <a:moveTo>
                  <a:pt x="1226241" y="612711"/>
                </a:moveTo>
                <a:cubicBezTo>
                  <a:pt x="1225289" y="606996"/>
                  <a:pt x="1225289" y="598423"/>
                  <a:pt x="1224336" y="600328"/>
                </a:cubicBezTo>
                <a:cubicBezTo>
                  <a:pt x="1223384" y="604138"/>
                  <a:pt x="1222431" y="610806"/>
                  <a:pt x="1226241" y="612711"/>
                </a:cubicBezTo>
                <a:close/>
                <a:moveTo>
                  <a:pt x="341369" y="115506"/>
                </a:moveTo>
                <a:cubicBezTo>
                  <a:pt x="339464" y="119316"/>
                  <a:pt x="324224" y="124078"/>
                  <a:pt x="323271" y="125031"/>
                </a:cubicBezTo>
                <a:cubicBezTo>
                  <a:pt x="326129" y="125031"/>
                  <a:pt x="346131" y="116458"/>
                  <a:pt x="341369" y="115506"/>
                </a:cubicBezTo>
                <a:close/>
                <a:moveTo>
                  <a:pt x="662361" y="5016"/>
                </a:moveTo>
                <a:cubicBezTo>
                  <a:pt x="661409" y="3111"/>
                  <a:pt x="653789" y="4063"/>
                  <a:pt x="652836" y="2158"/>
                </a:cubicBezTo>
                <a:cubicBezTo>
                  <a:pt x="663314" y="253"/>
                  <a:pt x="669029" y="6921"/>
                  <a:pt x="679506" y="7873"/>
                </a:cubicBezTo>
                <a:cubicBezTo>
                  <a:pt x="679506" y="6921"/>
                  <a:pt x="679506" y="5968"/>
                  <a:pt x="681411" y="5968"/>
                </a:cubicBezTo>
                <a:cubicBezTo>
                  <a:pt x="683316" y="6921"/>
                  <a:pt x="683316" y="8826"/>
                  <a:pt x="686174" y="9778"/>
                </a:cubicBezTo>
                <a:cubicBezTo>
                  <a:pt x="696651" y="9778"/>
                  <a:pt x="717606" y="15493"/>
                  <a:pt x="726179" y="12636"/>
                </a:cubicBezTo>
                <a:cubicBezTo>
                  <a:pt x="724274" y="10731"/>
                  <a:pt x="714749" y="9778"/>
                  <a:pt x="720464" y="7873"/>
                </a:cubicBezTo>
                <a:cubicBezTo>
                  <a:pt x="712844" y="5968"/>
                  <a:pt x="719511" y="9778"/>
                  <a:pt x="714749" y="10731"/>
                </a:cubicBezTo>
                <a:cubicBezTo>
                  <a:pt x="714749" y="9778"/>
                  <a:pt x="713796" y="9778"/>
                  <a:pt x="711891" y="9778"/>
                </a:cubicBezTo>
                <a:cubicBezTo>
                  <a:pt x="714749" y="6921"/>
                  <a:pt x="701414" y="7873"/>
                  <a:pt x="696651" y="5016"/>
                </a:cubicBezTo>
                <a:cubicBezTo>
                  <a:pt x="692841" y="5968"/>
                  <a:pt x="699509" y="7873"/>
                  <a:pt x="694746" y="7873"/>
                </a:cubicBezTo>
                <a:cubicBezTo>
                  <a:pt x="691889" y="5016"/>
                  <a:pt x="685221" y="3111"/>
                  <a:pt x="685221" y="6921"/>
                </a:cubicBezTo>
                <a:cubicBezTo>
                  <a:pt x="686174" y="5968"/>
                  <a:pt x="672839" y="5968"/>
                  <a:pt x="677601" y="3111"/>
                </a:cubicBezTo>
                <a:cubicBezTo>
                  <a:pt x="660456" y="1206"/>
                  <a:pt x="662361" y="-699"/>
                  <a:pt x="649026" y="253"/>
                </a:cubicBezTo>
                <a:cubicBezTo>
                  <a:pt x="649979" y="3111"/>
                  <a:pt x="649026" y="2158"/>
                  <a:pt x="649979" y="5016"/>
                </a:cubicBezTo>
                <a:cubicBezTo>
                  <a:pt x="655694" y="3111"/>
                  <a:pt x="658551" y="5968"/>
                  <a:pt x="662361" y="5016"/>
                </a:cubicBezTo>
                <a:close/>
                <a:moveTo>
                  <a:pt x="844289" y="127888"/>
                </a:moveTo>
                <a:cubicBezTo>
                  <a:pt x="848099" y="128841"/>
                  <a:pt x="853814" y="131698"/>
                  <a:pt x="856671" y="131698"/>
                </a:cubicBezTo>
                <a:cubicBezTo>
                  <a:pt x="853814" y="129793"/>
                  <a:pt x="847146" y="126936"/>
                  <a:pt x="844289" y="127888"/>
                </a:cubicBezTo>
                <a:close/>
                <a:moveTo>
                  <a:pt x="904296" y="130746"/>
                </a:moveTo>
                <a:cubicBezTo>
                  <a:pt x="902391" y="133603"/>
                  <a:pt x="896676" y="127888"/>
                  <a:pt x="893819" y="127888"/>
                </a:cubicBezTo>
                <a:cubicBezTo>
                  <a:pt x="894771" y="131698"/>
                  <a:pt x="906201" y="134556"/>
                  <a:pt x="904296" y="130746"/>
                </a:cubicBezTo>
                <a:close/>
                <a:moveTo>
                  <a:pt x="945254" y="106933"/>
                </a:moveTo>
                <a:cubicBezTo>
                  <a:pt x="946206" y="105981"/>
                  <a:pt x="949064" y="108838"/>
                  <a:pt x="950016" y="107886"/>
                </a:cubicBezTo>
                <a:cubicBezTo>
                  <a:pt x="947159" y="106933"/>
                  <a:pt x="947159" y="102171"/>
                  <a:pt x="950016" y="104076"/>
                </a:cubicBezTo>
                <a:cubicBezTo>
                  <a:pt x="951921" y="106933"/>
                  <a:pt x="953826" y="105028"/>
                  <a:pt x="957636" y="105981"/>
                </a:cubicBezTo>
                <a:cubicBezTo>
                  <a:pt x="950016" y="103123"/>
                  <a:pt x="938586" y="95503"/>
                  <a:pt x="934776" y="97408"/>
                </a:cubicBezTo>
                <a:cubicBezTo>
                  <a:pt x="941444" y="98361"/>
                  <a:pt x="948111" y="105028"/>
                  <a:pt x="945254" y="106933"/>
                </a:cubicBezTo>
                <a:close/>
                <a:moveTo>
                  <a:pt x="948111" y="186943"/>
                </a:moveTo>
                <a:cubicBezTo>
                  <a:pt x="946206" y="188848"/>
                  <a:pt x="949064" y="190753"/>
                  <a:pt x="952874" y="193611"/>
                </a:cubicBezTo>
                <a:cubicBezTo>
                  <a:pt x="951921" y="189801"/>
                  <a:pt x="960494" y="197421"/>
                  <a:pt x="956684" y="193611"/>
                </a:cubicBezTo>
                <a:cubicBezTo>
                  <a:pt x="953826" y="191706"/>
                  <a:pt x="951921" y="191706"/>
                  <a:pt x="952874" y="189801"/>
                </a:cubicBezTo>
                <a:cubicBezTo>
                  <a:pt x="953826" y="190753"/>
                  <a:pt x="954779" y="189801"/>
                  <a:pt x="953826" y="188848"/>
                </a:cubicBezTo>
                <a:cubicBezTo>
                  <a:pt x="952874" y="188848"/>
                  <a:pt x="951921" y="189801"/>
                  <a:pt x="950016" y="188848"/>
                </a:cubicBezTo>
                <a:cubicBezTo>
                  <a:pt x="949064" y="187896"/>
                  <a:pt x="949064" y="186943"/>
                  <a:pt x="948111" y="186943"/>
                </a:cubicBezTo>
                <a:close/>
                <a:moveTo>
                  <a:pt x="958589" y="196468"/>
                </a:moveTo>
                <a:cubicBezTo>
                  <a:pt x="965256" y="204088"/>
                  <a:pt x="972876" y="217423"/>
                  <a:pt x="981449" y="218376"/>
                </a:cubicBezTo>
                <a:cubicBezTo>
                  <a:pt x="980496" y="217423"/>
                  <a:pt x="979544" y="216471"/>
                  <a:pt x="979544" y="215518"/>
                </a:cubicBezTo>
                <a:cubicBezTo>
                  <a:pt x="983354" y="218376"/>
                  <a:pt x="985259" y="217423"/>
                  <a:pt x="989069" y="222186"/>
                </a:cubicBezTo>
                <a:cubicBezTo>
                  <a:pt x="990974" y="221233"/>
                  <a:pt x="988116" y="218376"/>
                  <a:pt x="986211" y="216471"/>
                </a:cubicBezTo>
                <a:cubicBezTo>
                  <a:pt x="980496" y="213613"/>
                  <a:pt x="961446" y="201231"/>
                  <a:pt x="963351" y="196468"/>
                </a:cubicBezTo>
                <a:cubicBezTo>
                  <a:pt x="962399" y="196468"/>
                  <a:pt x="960494" y="195516"/>
                  <a:pt x="958589" y="196468"/>
                </a:cubicBezTo>
                <a:close/>
                <a:moveTo>
                  <a:pt x="1023359" y="174561"/>
                </a:moveTo>
                <a:cubicBezTo>
                  <a:pt x="1030979" y="182181"/>
                  <a:pt x="1032884" y="185038"/>
                  <a:pt x="1041456" y="190753"/>
                </a:cubicBezTo>
                <a:cubicBezTo>
                  <a:pt x="1041456" y="188848"/>
                  <a:pt x="1042409" y="187896"/>
                  <a:pt x="1040504" y="185038"/>
                </a:cubicBezTo>
                <a:cubicBezTo>
                  <a:pt x="1042409" y="185038"/>
                  <a:pt x="1042409" y="186943"/>
                  <a:pt x="1047171" y="189801"/>
                </a:cubicBezTo>
                <a:cubicBezTo>
                  <a:pt x="1046219" y="193611"/>
                  <a:pt x="1047171" y="197421"/>
                  <a:pt x="1049076" y="202183"/>
                </a:cubicBezTo>
                <a:cubicBezTo>
                  <a:pt x="1052886" y="205993"/>
                  <a:pt x="1060506" y="205993"/>
                  <a:pt x="1059554" y="211708"/>
                </a:cubicBezTo>
                <a:cubicBezTo>
                  <a:pt x="1062411" y="212661"/>
                  <a:pt x="1063364" y="210756"/>
                  <a:pt x="1065269" y="209803"/>
                </a:cubicBezTo>
                <a:cubicBezTo>
                  <a:pt x="1069079" y="214566"/>
                  <a:pt x="1070984" y="211708"/>
                  <a:pt x="1071936" y="216471"/>
                </a:cubicBezTo>
                <a:cubicBezTo>
                  <a:pt x="1073841" y="215518"/>
                  <a:pt x="1072889" y="213613"/>
                  <a:pt x="1070031" y="211708"/>
                </a:cubicBezTo>
                <a:cubicBezTo>
                  <a:pt x="1071936" y="209803"/>
                  <a:pt x="1076699" y="220281"/>
                  <a:pt x="1078604" y="218376"/>
                </a:cubicBezTo>
                <a:cubicBezTo>
                  <a:pt x="1081461" y="222186"/>
                  <a:pt x="1075746" y="218376"/>
                  <a:pt x="1073841" y="216471"/>
                </a:cubicBezTo>
                <a:cubicBezTo>
                  <a:pt x="1073841" y="218376"/>
                  <a:pt x="1072889" y="219328"/>
                  <a:pt x="1074794" y="222186"/>
                </a:cubicBezTo>
                <a:cubicBezTo>
                  <a:pt x="1076699" y="223138"/>
                  <a:pt x="1076699" y="222186"/>
                  <a:pt x="1078604" y="221233"/>
                </a:cubicBezTo>
                <a:cubicBezTo>
                  <a:pt x="1082414" y="225996"/>
                  <a:pt x="1084319" y="231711"/>
                  <a:pt x="1088129" y="229806"/>
                </a:cubicBezTo>
                <a:cubicBezTo>
                  <a:pt x="1090986" y="238378"/>
                  <a:pt x="1098606" y="244093"/>
                  <a:pt x="1102416" y="250761"/>
                </a:cubicBezTo>
                <a:cubicBezTo>
                  <a:pt x="1104321" y="251713"/>
                  <a:pt x="1105274" y="250761"/>
                  <a:pt x="1103369" y="247903"/>
                </a:cubicBezTo>
                <a:cubicBezTo>
                  <a:pt x="1108131" y="249808"/>
                  <a:pt x="1109084" y="255523"/>
                  <a:pt x="1110989" y="256476"/>
                </a:cubicBezTo>
                <a:cubicBezTo>
                  <a:pt x="1111941" y="258381"/>
                  <a:pt x="1110989" y="258381"/>
                  <a:pt x="1110036" y="259333"/>
                </a:cubicBezTo>
                <a:cubicBezTo>
                  <a:pt x="1113846" y="263143"/>
                  <a:pt x="1112894" y="266001"/>
                  <a:pt x="1115751" y="265048"/>
                </a:cubicBezTo>
                <a:cubicBezTo>
                  <a:pt x="1114799" y="268858"/>
                  <a:pt x="1120514" y="275526"/>
                  <a:pt x="1119561" y="280288"/>
                </a:cubicBezTo>
                <a:cubicBezTo>
                  <a:pt x="1117656" y="277431"/>
                  <a:pt x="1114799" y="267906"/>
                  <a:pt x="1111941" y="271716"/>
                </a:cubicBezTo>
                <a:cubicBezTo>
                  <a:pt x="1110989" y="269811"/>
                  <a:pt x="1111941" y="269811"/>
                  <a:pt x="1112894" y="268858"/>
                </a:cubicBezTo>
                <a:cubicBezTo>
                  <a:pt x="1110989" y="266953"/>
                  <a:pt x="1108131" y="265048"/>
                  <a:pt x="1106226" y="262191"/>
                </a:cubicBezTo>
                <a:cubicBezTo>
                  <a:pt x="1106226" y="259333"/>
                  <a:pt x="1105274" y="256476"/>
                  <a:pt x="1104321" y="253618"/>
                </a:cubicBezTo>
                <a:cubicBezTo>
                  <a:pt x="1101464" y="250761"/>
                  <a:pt x="1104321" y="256476"/>
                  <a:pt x="1101464" y="255523"/>
                </a:cubicBezTo>
                <a:cubicBezTo>
                  <a:pt x="1101464" y="250761"/>
                  <a:pt x="1096701" y="251713"/>
                  <a:pt x="1095749" y="250761"/>
                </a:cubicBezTo>
                <a:cubicBezTo>
                  <a:pt x="1095749" y="249808"/>
                  <a:pt x="1095749" y="249808"/>
                  <a:pt x="1095749" y="249808"/>
                </a:cubicBezTo>
                <a:cubicBezTo>
                  <a:pt x="1094796" y="250761"/>
                  <a:pt x="1094796" y="250761"/>
                  <a:pt x="1095749" y="250761"/>
                </a:cubicBezTo>
                <a:cubicBezTo>
                  <a:pt x="1094796" y="255523"/>
                  <a:pt x="1102416" y="268858"/>
                  <a:pt x="1110036" y="274573"/>
                </a:cubicBezTo>
                <a:cubicBezTo>
                  <a:pt x="1107179" y="275526"/>
                  <a:pt x="1108131" y="274573"/>
                  <a:pt x="1107179" y="277431"/>
                </a:cubicBezTo>
                <a:cubicBezTo>
                  <a:pt x="1108131" y="269811"/>
                  <a:pt x="1094796" y="267906"/>
                  <a:pt x="1093844" y="257428"/>
                </a:cubicBezTo>
                <a:cubicBezTo>
                  <a:pt x="1084319" y="249808"/>
                  <a:pt x="1073841" y="238378"/>
                  <a:pt x="1064316" y="226948"/>
                </a:cubicBezTo>
                <a:cubicBezTo>
                  <a:pt x="1059554" y="221233"/>
                  <a:pt x="1054791" y="215518"/>
                  <a:pt x="1050029" y="209803"/>
                </a:cubicBezTo>
                <a:cubicBezTo>
                  <a:pt x="1047171" y="206946"/>
                  <a:pt x="1045266" y="205041"/>
                  <a:pt x="1042409" y="202183"/>
                </a:cubicBezTo>
                <a:cubicBezTo>
                  <a:pt x="1039551" y="200278"/>
                  <a:pt x="1037646" y="198373"/>
                  <a:pt x="1034789" y="196468"/>
                </a:cubicBezTo>
                <a:cubicBezTo>
                  <a:pt x="1035741" y="196468"/>
                  <a:pt x="1037646" y="196468"/>
                  <a:pt x="1039551" y="196468"/>
                </a:cubicBezTo>
                <a:cubicBezTo>
                  <a:pt x="1036694" y="192658"/>
                  <a:pt x="1034789" y="193611"/>
                  <a:pt x="1031931" y="190753"/>
                </a:cubicBezTo>
                <a:cubicBezTo>
                  <a:pt x="1031931" y="185038"/>
                  <a:pt x="1015739" y="176466"/>
                  <a:pt x="1013834" y="170751"/>
                </a:cubicBezTo>
                <a:cubicBezTo>
                  <a:pt x="1017644" y="173608"/>
                  <a:pt x="1020501" y="174561"/>
                  <a:pt x="1023359" y="174561"/>
                </a:cubicBezTo>
                <a:close/>
                <a:moveTo>
                  <a:pt x="1076699" y="232663"/>
                </a:moveTo>
                <a:cubicBezTo>
                  <a:pt x="1077651" y="228853"/>
                  <a:pt x="1082414" y="239331"/>
                  <a:pt x="1083366" y="235521"/>
                </a:cubicBezTo>
                <a:cubicBezTo>
                  <a:pt x="1081461" y="232663"/>
                  <a:pt x="1079556" y="230758"/>
                  <a:pt x="1077651" y="229806"/>
                </a:cubicBezTo>
                <a:cubicBezTo>
                  <a:pt x="1076699" y="230758"/>
                  <a:pt x="1075746" y="230758"/>
                  <a:pt x="1076699" y="232663"/>
                </a:cubicBezTo>
                <a:close/>
                <a:moveTo>
                  <a:pt x="1008119" y="238378"/>
                </a:moveTo>
                <a:cubicBezTo>
                  <a:pt x="1010024" y="241236"/>
                  <a:pt x="1009071" y="243141"/>
                  <a:pt x="1009071" y="245046"/>
                </a:cubicBezTo>
                <a:cubicBezTo>
                  <a:pt x="1010976" y="247903"/>
                  <a:pt x="1011929" y="245998"/>
                  <a:pt x="1013834" y="247903"/>
                </a:cubicBezTo>
                <a:cubicBezTo>
                  <a:pt x="1012881" y="248856"/>
                  <a:pt x="1012881" y="249808"/>
                  <a:pt x="1013834" y="251713"/>
                </a:cubicBezTo>
                <a:cubicBezTo>
                  <a:pt x="1016691" y="246951"/>
                  <a:pt x="1009071" y="243141"/>
                  <a:pt x="1010024" y="238378"/>
                </a:cubicBezTo>
                <a:cubicBezTo>
                  <a:pt x="1010976" y="240283"/>
                  <a:pt x="1009071" y="238378"/>
                  <a:pt x="1008119" y="238378"/>
                </a:cubicBezTo>
                <a:close/>
                <a:moveTo>
                  <a:pt x="1177664" y="404113"/>
                </a:moveTo>
                <a:cubicBezTo>
                  <a:pt x="1176711" y="395541"/>
                  <a:pt x="1183379" y="406971"/>
                  <a:pt x="1183379" y="401256"/>
                </a:cubicBezTo>
                <a:cubicBezTo>
                  <a:pt x="1180521" y="402208"/>
                  <a:pt x="1178616" y="396493"/>
                  <a:pt x="1175759" y="396493"/>
                </a:cubicBezTo>
                <a:cubicBezTo>
                  <a:pt x="1179569" y="401256"/>
                  <a:pt x="1174806" y="400303"/>
                  <a:pt x="1177664" y="404113"/>
                </a:cubicBezTo>
                <a:close/>
                <a:moveTo>
                  <a:pt x="1179569" y="431736"/>
                </a:moveTo>
                <a:cubicBezTo>
                  <a:pt x="1178616" y="431736"/>
                  <a:pt x="1177664" y="429831"/>
                  <a:pt x="1175759" y="431736"/>
                </a:cubicBezTo>
                <a:cubicBezTo>
                  <a:pt x="1177664" y="435546"/>
                  <a:pt x="1175759" y="437451"/>
                  <a:pt x="1175759" y="440308"/>
                </a:cubicBezTo>
                <a:cubicBezTo>
                  <a:pt x="1176711" y="439356"/>
                  <a:pt x="1179569" y="446976"/>
                  <a:pt x="1179569" y="442213"/>
                </a:cubicBezTo>
                <a:cubicBezTo>
                  <a:pt x="1175759" y="436498"/>
                  <a:pt x="1180521" y="435546"/>
                  <a:pt x="1179569" y="431736"/>
                </a:cubicBezTo>
                <a:close/>
                <a:moveTo>
                  <a:pt x="1135754" y="990853"/>
                </a:moveTo>
                <a:cubicBezTo>
                  <a:pt x="1138611" y="988948"/>
                  <a:pt x="1142421" y="988948"/>
                  <a:pt x="1141469" y="988948"/>
                </a:cubicBezTo>
                <a:cubicBezTo>
                  <a:pt x="1143374" y="985138"/>
                  <a:pt x="1137659" y="987043"/>
                  <a:pt x="1135754" y="990853"/>
                </a:cubicBezTo>
                <a:close/>
                <a:moveTo>
                  <a:pt x="1084319" y="1064196"/>
                </a:moveTo>
                <a:cubicBezTo>
                  <a:pt x="1080509" y="1068958"/>
                  <a:pt x="1075746" y="1070863"/>
                  <a:pt x="1075746" y="1075626"/>
                </a:cubicBezTo>
                <a:cubicBezTo>
                  <a:pt x="1078604" y="1073721"/>
                  <a:pt x="1084319" y="1068958"/>
                  <a:pt x="1083366" y="1073721"/>
                </a:cubicBezTo>
                <a:cubicBezTo>
                  <a:pt x="1084319" y="1069911"/>
                  <a:pt x="1095749" y="1062291"/>
                  <a:pt x="1092891" y="1063243"/>
                </a:cubicBezTo>
                <a:cubicBezTo>
                  <a:pt x="1089081" y="1065148"/>
                  <a:pt x="1081461" y="1070863"/>
                  <a:pt x="1084319" y="1064196"/>
                </a:cubicBezTo>
                <a:close/>
                <a:moveTo>
                  <a:pt x="1139564" y="1127061"/>
                </a:moveTo>
                <a:cubicBezTo>
                  <a:pt x="1139564" y="1128966"/>
                  <a:pt x="1139564" y="1128966"/>
                  <a:pt x="1138611" y="1135633"/>
                </a:cubicBezTo>
                <a:cubicBezTo>
                  <a:pt x="1143374" y="1128966"/>
                  <a:pt x="1147184" y="1123251"/>
                  <a:pt x="1144326" y="1120393"/>
                </a:cubicBezTo>
                <a:cubicBezTo>
                  <a:pt x="1143374" y="1122298"/>
                  <a:pt x="1137659" y="1127061"/>
                  <a:pt x="1139564" y="1127061"/>
                </a:cubicBezTo>
                <a:close/>
                <a:moveTo>
                  <a:pt x="940491" y="1204214"/>
                </a:moveTo>
                <a:cubicBezTo>
                  <a:pt x="938586" y="1206118"/>
                  <a:pt x="936681" y="1205166"/>
                  <a:pt x="936681" y="1207071"/>
                </a:cubicBezTo>
                <a:cubicBezTo>
                  <a:pt x="942396" y="1205166"/>
                  <a:pt x="931919" y="1210881"/>
                  <a:pt x="932871" y="1212786"/>
                </a:cubicBezTo>
                <a:cubicBezTo>
                  <a:pt x="936681" y="1211833"/>
                  <a:pt x="945254" y="1206118"/>
                  <a:pt x="943349" y="1205166"/>
                </a:cubicBezTo>
                <a:cubicBezTo>
                  <a:pt x="936681" y="1208023"/>
                  <a:pt x="938586" y="1206118"/>
                  <a:pt x="940491" y="1204214"/>
                </a:cubicBezTo>
                <a:close/>
                <a:moveTo>
                  <a:pt x="757611" y="1279461"/>
                </a:moveTo>
                <a:cubicBezTo>
                  <a:pt x="759516" y="1279461"/>
                  <a:pt x="763326" y="1278508"/>
                  <a:pt x="764279" y="1280414"/>
                </a:cubicBezTo>
                <a:cubicBezTo>
                  <a:pt x="756659" y="1282318"/>
                  <a:pt x="745229" y="1281366"/>
                  <a:pt x="749039" y="1284223"/>
                </a:cubicBezTo>
                <a:cubicBezTo>
                  <a:pt x="750944" y="1281366"/>
                  <a:pt x="758564" y="1282318"/>
                  <a:pt x="760469" y="1283271"/>
                </a:cubicBezTo>
                <a:cubicBezTo>
                  <a:pt x="761421" y="1281366"/>
                  <a:pt x="775709" y="1274698"/>
                  <a:pt x="771899" y="1275651"/>
                </a:cubicBezTo>
                <a:cubicBezTo>
                  <a:pt x="764279" y="1279461"/>
                  <a:pt x="759516" y="1276603"/>
                  <a:pt x="757611" y="1279461"/>
                </a:cubicBezTo>
                <a:close/>
                <a:moveTo>
                  <a:pt x="720464" y="1281366"/>
                </a:moveTo>
                <a:cubicBezTo>
                  <a:pt x="720464" y="1285176"/>
                  <a:pt x="714749" y="1289939"/>
                  <a:pt x="721416" y="1290891"/>
                </a:cubicBezTo>
                <a:cubicBezTo>
                  <a:pt x="720464" y="1288986"/>
                  <a:pt x="723321" y="1288986"/>
                  <a:pt x="724274" y="1288033"/>
                </a:cubicBezTo>
                <a:cubicBezTo>
                  <a:pt x="719511" y="1287081"/>
                  <a:pt x="719511" y="1282318"/>
                  <a:pt x="729036" y="1281366"/>
                </a:cubicBezTo>
                <a:cubicBezTo>
                  <a:pt x="729036" y="1277556"/>
                  <a:pt x="723321" y="1280414"/>
                  <a:pt x="720464" y="1281366"/>
                </a:cubicBezTo>
                <a:close/>
                <a:moveTo>
                  <a:pt x="692841" y="1288986"/>
                </a:moveTo>
                <a:cubicBezTo>
                  <a:pt x="689984" y="1289939"/>
                  <a:pt x="696651" y="1291843"/>
                  <a:pt x="695699" y="1294701"/>
                </a:cubicBezTo>
                <a:lnTo>
                  <a:pt x="689031" y="1295653"/>
                </a:lnTo>
                <a:lnTo>
                  <a:pt x="688079" y="1291843"/>
                </a:lnTo>
                <a:cubicBezTo>
                  <a:pt x="683316" y="1294701"/>
                  <a:pt x="673791" y="1295653"/>
                  <a:pt x="677601" y="1298511"/>
                </a:cubicBezTo>
                <a:cubicBezTo>
                  <a:pt x="674744" y="1297558"/>
                  <a:pt x="670934" y="1298511"/>
                  <a:pt x="669981" y="1300416"/>
                </a:cubicBezTo>
                <a:cubicBezTo>
                  <a:pt x="682364" y="1299464"/>
                  <a:pt x="685221" y="1296606"/>
                  <a:pt x="695699" y="1296606"/>
                </a:cubicBezTo>
                <a:cubicBezTo>
                  <a:pt x="695699" y="1295653"/>
                  <a:pt x="695699" y="1294701"/>
                  <a:pt x="698556" y="1294701"/>
                </a:cubicBezTo>
                <a:cubicBezTo>
                  <a:pt x="693794" y="1292796"/>
                  <a:pt x="698556" y="1288986"/>
                  <a:pt x="692841" y="1288986"/>
                </a:cubicBezTo>
                <a:close/>
                <a:moveTo>
                  <a:pt x="625214" y="1334706"/>
                </a:moveTo>
                <a:cubicBezTo>
                  <a:pt x="628071" y="1335658"/>
                  <a:pt x="636644" y="1333753"/>
                  <a:pt x="633786" y="1338516"/>
                </a:cubicBezTo>
                <a:cubicBezTo>
                  <a:pt x="646169" y="1337564"/>
                  <a:pt x="629024" y="1331848"/>
                  <a:pt x="625214" y="1334706"/>
                </a:cubicBezTo>
                <a:close/>
                <a:moveTo>
                  <a:pt x="559491" y="1291843"/>
                </a:moveTo>
                <a:cubicBezTo>
                  <a:pt x="561396" y="1291843"/>
                  <a:pt x="563301" y="1292796"/>
                  <a:pt x="564254" y="1293748"/>
                </a:cubicBezTo>
                <a:cubicBezTo>
                  <a:pt x="581399" y="1292796"/>
                  <a:pt x="562349" y="1291843"/>
                  <a:pt x="559491" y="1291843"/>
                </a:cubicBezTo>
                <a:close/>
                <a:moveTo>
                  <a:pt x="549966" y="1295653"/>
                </a:moveTo>
                <a:cubicBezTo>
                  <a:pt x="550919" y="1298511"/>
                  <a:pt x="558539" y="1299464"/>
                  <a:pt x="562349" y="1298511"/>
                </a:cubicBezTo>
                <a:cubicBezTo>
                  <a:pt x="561396" y="1296606"/>
                  <a:pt x="555681" y="1295653"/>
                  <a:pt x="559491" y="1293748"/>
                </a:cubicBezTo>
                <a:cubicBezTo>
                  <a:pt x="550919" y="1292796"/>
                  <a:pt x="546156" y="1293748"/>
                  <a:pt x="540441" y="1294701"/>
                </a:cubicBezTo>
                <a:cubicBezTo>
                  <a:pt x="545204" y="1297558"/>
                  <a:pt x="535679" y="1297558"/>
                  <a:pt x="538536" y="1298511"/>
                </a:cubicBezTo>
                <a:cubicBezTo>
                  <a:pt x="540441" y="1297558"/>
                  <a:pt x="546156" y="1297558"/>
                  <a:pt x="548061" y="1298511"/>
                </a:cubicBezTo>
                <a:cubicBezTo>
                  <a:pt x="549966" y="1296606"/>
                  <a:pt x="547109" y="1295653"/>
                  <a:pt x="549966" y="1295653"/>
                </a:cubicBezTo>
                <a:close/>
                <a:moveTo>
                  <a:pt x="528059" y="1288033"/>
                </a:moveTo>
                <a:cubicBezTo>
                  <a:pt x="528059" y="1289939"/>
                  <a:pt x="525201" y="1290891"/>
                  <a:pt x="523296" y="1290891"/>
                </a:cubicBezTo>
                <a:cubicBezTo>
                  <a:pt x="523296" y="1288986"/>
                  <a:pt x="516629" y="1289939"/>
                  <a:pt x="515676" y="1288033"/>
                </a:cubicBezTo>
                <a:cubicBezTo>
                  <a:pt x="513771" y="1288986"/>
                  <a:pt x="514724" y="1290891"/>
                  <a:pt x="510914" y="1289939"/>
                </a:cubicBezTo>
                <a:cubicBezTo>
                  <a:pt x="484244" y="1286128"/>
                  <a:pt x="463289" y="1283271"/>
                  <a:pt x="445191" y="1277556"/>
                </a:cubicBezTo>
                <a:cubicBezTo>
                  <a:pt x="435666" y="1274698"/>
                  <a:pt x="426141" y="1272793"/>
                  <a:pt x="416616" y="1269936"/>
                </a:cubicBezTo>
                <a:cubicBezTo>
                  <a:pt x="411854" y="1268983"/>
                  <a:pt x="407091" y="1267078"/>
                  <a:pt x="401376" y="1266126"/>
                </a:cubicBezTo>
                <a:cubicBezTo>
                  <a:pt x="396614" y="1264221"/>
                  <a:pt x="390899" y="1262316"/>
                  <a:pt x="385184" y="1260411"/>
                </a:cubicBezTo>
                <a:cubicBezTo>
                  <a:pt x="384231" y="1266126"/>
                  <a:pt x="380421" y="1257553"/>
                  <a:pt x="377564" y="1259458"/>
                </a:cubicBezTo>
                <a:cubicBezTo>
                  <a:pt x="379469" y="1264221"/>
                  <a:pt x="382326" y="1265173"/>
                  <a:pt x="389946" y="1268983"/>
                </a:cubicBezTo>
                <a:cubicBezTo>
                  <a:pt x="391851" y="1267078"/>
                  <a:pt x="386136" y="1266126"/>
                  <a:pt x="386136" y="1264221"/>
                </a:cubicBezTo>
                <a:cubicBezTo>
                  <a:pt x="388041" y="1265173"/>
                  <a:pt x="389946" y="1265173"/>
                  <a:pt x="390899" y="1265173"/>
                </a:cubicBezTo>
                <a:cubicBezTo>
                  <a:pt x="388041" y="1268031"/>
                  <a:pt x="397566" y="1269936"/>
                  <a:pt x="392804" y="1270889"/>
                </a:cubicBezTo>
                <a:cubicBezTo>
                  <a:pt x="404234" y="1273746"/>
                  <a:pt x="416616" y="1275651"/>
                  <a:pt x="429951" y="1278508"/>
                </a:cubicBezTo>
                <a:cubicBezTo>
                  <a:pt x="436619" y="1279461"/>
                  <a:pt x="444239" y="1281366"/>
                  <a:pt x="451859" y="1283271"/>
                </a:cubicBezTo>
                <a:cubicBezTo>
                  <a:pt x="455669" y="1284223"/>
                  <a:pt x="459479" y="1285176"/>
                  <a:pt x="463289" y="1286128"/>
                </a:cubicBezTo>
                <a:cubicBezTo>
                  <a:pt x="467099" y="1287081"/>
                  <a:pt x="470909" y="1288033"/>
                  <a:pt x="475671" y="1288986"/>
                </a:cubicBezTo>
                <a:cubicBezTo>
                  <a:pt x="475671" y="1288033"/>
                  <a:pt x="477576" y="1287081"/>
                  <a:pt x="479481" y="1287081"/>
                </a:cubicBezTo>
                <a:cubicBezTo>
                  <a:pt x="483291" y="1289939"/>
                  <a:pt x="483291" y="1288033"/>
                  <a:pt x="489959" y="1289939"/>
                </a:cubicBezTo>
                <a:cubicBezTo>
                  <a:pt x="488054" y="1291843"/>
                  <a:pt x="489006" y="1292796"/>
                  <a:pt x="492816" y="1294701"/>
                </a:cubicBezTo>
                <a:cubicBezTo>
                  <a:pt x="492816" y="1293748"/>
                  <a:pt x="492816" y="1292796"/>
                  <a:pt x="494721" y="1292796"/>
                </a:cubicBezTo>
                <a:cubicBezTo>
                  <a:pt x="503294" y="1293748"/>
                  <a:pt x="513771" y="1294701"/>
                  <a:pt x="523296" y="1293748"/>
                </a:cubicBezTo>
                <a:cubicBezTo>
                  <a:pt x="531869" y="1293748"/>
                  <a:pt x="539489" y="1291843"/>
                  <a:pt x="543299" y="1289939"/>
                </a:cubicBezTo>
                <a:cubicBezTo>
                  <a:pt x="537584" y="1288986"/>
                  <a:pt x="531869" y="1288033"/>
                  <a:pt x="528059" y="1288033"/>
                </a:cubicBezTo>
                <a:close/>
                <a:moveTo>
                  <a:pt x="328986" y="1155636"/>
                </a:moveTo>
                <a:cubicBezTo>
                  <a:pt x="334701" y="1157541"/>
                  <a:pt x="340416" y="1161351"/>
                  <a:pt x="334701" y="1160398"/>
                </a:cubicBezTo>
                <a:cubicBezTo>
                  <a:pt x="337559" y="1162303"/>
                  <a:pt x="341369" y="1165161"/>
                  <a:pt x="344226" y="1164208"/>
                </a:cubicBezTo>
                <a:cubicBezTo>
                  <a:pt x="348036" y="1168018"/>
                  <a:pt x="348989" y="1173733"/>
                  <a:pt x="354704" y="1175639"/>
                </a:cubicBezTo>
                <a:cubicBezTo>
                  <a:pt x="354704" y="1176591"/>
                  <a:pt x="353751" y="1177543"/>
                  <a:pt x="351846" y="1178496"/>
                </a:cubicBezTo>
                <a:cubicBezTo>
                  <a:pt x="356609" y="1179448"/>
                  <a:pt x="358514" y="1178496"/>
                  <a:pt x="362324" y="1178496"/>
                </a:cubicBezTo>
                <a:cubicBezTo>
                  <a:pt x="364229" y="1180401"/>
                  <a:pt x="362324" y="1182306"/>
                  <a:pt x="366134" y="1183258"/>
                </a:cubicBezTo>
                <a:cubicBezTo>
                  <a:pt x="368039" y="1181353"/>
                  <a:pt x="375659" y="1183258"/>
                  <a:pt x="382326" y="1186116"/>
                </a:cubicBezTo>
                <a:cubicBezTo>
                  <a:pt x="382326" y="1186116"/>
                  <a:pt x="381374" y="1187068"/>
                  <a:pt x="381374" y="1187068"/>
                </a:cubicBezTo>
                <a:cubicBezTo>
                  <a:pt x="381374" y="1188021"/>
                  <a:pt x="382326" y="1188973"/>
                  <a:pt x="382326" y="1189926"/>
                </a:cubicBezTo>
                <a:cubicBezTo>
                  <a:pt x="383279" y="1188973"/>
                  <a:pt x="384231" y="1188973"/>
                  <a:pt x="384231" y="1188021"/>
                </a:cubicBezTo>
                <a:cubicBezTo>
                  <a:pt x="384231" y="1187068"/>
                  <a:pt x="384231" y="1187068"/>
                  <a:pt x="384231" y="1186116"/>
                </a:cubicBezTo>
                <a:cubicBezTo>
                  <a:pt x="391851" y="1188973"/>
                  <a:pt x="398519" y="1192783"/>
                  <a:pt x="395661" y="1194689"/>
                </a:cubicBezTo>
                <a:cubicBezTo>
                  <a:pt x="399471" y="1195641"/>
                  <a:pt x="403281" y="1197546"/>
                  <a:pt x="407091" y="1198498"/>
                </a:cubicBezTo>
                <a:cubicBezTo>
                  <a:pt x="407091" y="1198498"/>
                  <a:pt x="407091" y="1198498"/>
                  <a:pt x="407091" y="1198498"/>
                </a:cubicBezTo>
                <a:cubicBezTo>
                  <a:pt x="406139" y="1198498"/>
                  <a:pt x="406139" y="1199451"/>
                  <a:pt x="406139" y="1199451"/>
                </a:cubicBezTo>
                <a:cubicBezTo>
                  <a:pt x="405186" y="1200403"/>
                  <a:pt x="405186" y="1201356"/>
                  <a:pt x="407091" y="1201356"/>
                </a:cubicBezTo>
                <a:cubicBezTo>
                  <a:pt x="410901" y="1202308"/>
                  <a:pt x="414711" y="1201356"/>
                  <a:pt x="417569" y="1204214"/>
                </a:cubicBezTo>
                <a:cubicBezTo>
                  <a:pt x="420426" y="1202308"/>
                  <a:pt x="423284" y="1203261"/>
                  <a:pt x="427094" y="1204214"/>
                </a:cubicBezTo>
                <a:cubicBezTo>
                  <a:pt x="428999" y="1205166"/>
                  <a:pt x="430904" y="1204214"/>
                  <a:pt x="430904" y="1202308"/>
                </a:cubicBezTo>
                <a:cubicBezTo>
                  <a:pt x="430904" y="1202308"/>
                  <a:pt x="431856" y="1202308"/>
                  <a:pt x="431856" y="1202308"/>
                </a:cubicBezTo>
                <a:cubicBezTo>
                  <a:pt x="431856" y="1202308"/>
                  <a:pt x="431856" y="1202308"/>
                  <a:pt x="430904" y="1202308"/>
                </a:cubicBezTo>
                <a:cubicBezTo>
                  <a:pt x="430904" y="1201356"/>
                  <a:pt x="430904" y="1201356"/>
                  <a:pt x="430904" y="1200403"/>
                </a:cubicBezTo>
                <a:cubicBezTo>
                  <a:pt x="433761" y="1200403"/>
                  <a:pt x="435666" y="1201356"/>
                  <a:pt x="436619" y="1200403"/>
                </a:cubicBezTo>
                <a:cubicBezTo>
                  <a:pt x="434714" y="1200403"/>
                  <a:pt x="432809" y="1199451"/>
                  <a:pt x="430904" y="1199451"/>
                </a:cubicBezTo>
                <a:cubicBezTo>
                  <a:pt x="430904" y="1197546"/>
                  <a:pt x="429951" y="1195641"/>
                  <a:pt x="428999" y="1195641"/>
                </a:cubicBezTo>
                <a:cubicBezTo>
                  <a:pt x="428046" y="1196593"/>
                  <a:pt x="426141" y="1197546"/>
                  <a:pt x="425189" y="1197546"/>
                </a:cubicBezTo>
                <a:cubicBezTo>
                  <a:pt x="424236" y="1197546"/>
                  <a:pt x="422331" y="1196593"/>
                  <a:pt x="421379" y="1196593"/>
                </a:cubicBezTo>
                <a:cubicBezTo>
                  <a:pt x="415664" y="1194689"/>
                  <a:pt x="410901" y="1192783"/>
                  <a:pt x="405186" y="1190878"/>
                </a:cubicBezTo>
                <a:cubicBezTo>
                  <a:pt x="394709" y="1187068"/>
                  <a:pt x="384231" y="1183258"/>
                  <a:pt x="376611" y="1180401"/>
                </a:cubicBezTo>
                <a:cubicBezTo>
                  <a:pt x="377564" y="1179448"/>
                  <a:pt x="378516" y="1179448"/>
                  <a:pt x="380421" y="1179448"/>
                </a:cubicBezTo>
                <a:cubicBezTo>
                  <a:pt x="384231" y="1180401"/>
                  <a:pt x="386136" y="1185164"/>
                  <a:pt x="388041" y="1182306"/>
                </a:cubicBezTo>
                <a:cubicBezTo>
                  <a:pt x="384231" y="1181353"/>
                  <a:pt x="382326" y="1179448"/>
                  <a:pt x="379469" y="1177543"/>
                </a:cubicBezTo>
                <a:cubicBezTo>
                  <a:pt x="377564" y="1179448"/>
                  <a:pt x="373754" y="1178496"/>
                  <a:pt x="369944" y="1176591"/>
                </a:cubicBezTo>
                <a:cubicBezTo>
                  <a:pt x="366134" y="1174686"/>
                  <a:pt x="362324" y="1172781"/>
                  <a:pt x="360419" y="1173733"/>
                </a:cubicBezTo>
                <a:cubicBezTo>
                  <a:pt x="362324" y="1173733"/>
                  <a:pt x="363276" y="1171828"/>
                  <a:pt x="362324" y="1169923"/>
                </a:cubicBezTo>
                <a:cubicBezTo>
                  <a:pt x="356609" y="1168018"/>
                  <a:pt x="349941" y="1164208"/>
                  <a:pt x="347084" y="1160398"/>
                </a:cubicBezTo>
                <a:cubicBezTo>
                  <a:pt x="348036" y="1159446"/>
                  <a:pt x="349941" y="1160398"/>
                  <a:pt x="350894" y="1159446"/>
                </a:cubicBezTo>
                <a:cubicBezTo>
                  <a:pt x="340416" y="1155636"/>
                  <a:pt x="336606" y="1157541"/>
                  <a:pt x="328986" y="1155636"/>
                </a:cubicBezTo>
                <a:close/>
                <a:moveTo>
                  <a:pt x="364229" y="1219453"/>
                </a:moveTo>
                <a:cubicBezTo>
                  <a:pt x="371849" y="1220406"/>
                  <a:pt x="378516" y="1221358"/>
                  <a:pt x="386136" y="1226121"/>
                </a:cubicBezTo>
                <a:cubicBezTo>
                  <a:pt x="386136" y="1225168"/>
                  <a:pt x="386136" y="1224216"/>
                  <a:pt x="385184" y="1223264"/>
                </a:cubicBezTo>
                <a:cubicBezTo>
                  <a:pt x="388041" y="1224216"/>
                  <a:pt x="388994" y="1224216"/>
                  <a:pt x="389946" y="1223264"/>
                </a:cubicBezTo>
                <a:cubicBezTo>
                  <a:pt x="381374" y="1221358"/>
                  <a:pt x="376611" y="1219453"/>
                  <a:pt x="368039" y="1217548"/>
                </a:cubicBezTo>
                <a:cubicBezTo>
                  <a:pt x="377564" y="1220406"/>
                  <a:pt x="366134" y="1219453"/>
                  <a:pt x="364229" y="1219453"/>
                </a:cubicBezTo>
                <a:close/>
                <a:moveTo>
                  <a:pt x="350894" y="1209928"/>
                </a:moveTo>
                <a:cubicBezTo>
                  <a:pt x="348036" y="1208976"/>
                  <a:pt x="347084" y="1208023"/>
                  <a:pt x="346131" y="1207071"/>
                </a:cubicBezTo>
                <a:cubicBezTo>
                  <a:pt x="343274" y="1208976"/>
                  <a:pt x="350894" y="1214691"/>
                  <a:pt x="348989" y="1211833"/>
                </a:cubicBezTo>
                <a:cubicBezTo>
                  <a:pt x="344226" y="1208976"/>
                  <a:pt x="350894" y="1210881"/>
                  <a:pt x="350894" y="1209928"/>
                </a:cubicBezTo>
                <a:close/>
                <a:moveTo>
                  <a:pt x="318509" y="1214691"/>
                </a:moveTo>
                <a:cubicBezTo>
                  <a:pt x="314699" y="1219453"/>
                  <a:pt x="330891" y="1222311"/>
                  <a:pt x="331844" y="1227073"/>
                </a:cubicBezTo>
                <a:lnTo>
                  <a:pt x="332796" y="1225168"/>
                </a:lnTo>
                <a:cubicBezTo>
                  <a:pt x="333749" y="1225168"/>
                  <a:pt x="334701" y="1226121"/>
                  <a:pt x="334701" y="1225168"/>
                </a:cubicBezTo>
                <a:cubicBezTo>
                  <a:pt x="331844" y="1223264"/>
                  <a:pt x="327081" y="1221358"/>
                  <a:pt x="321366" y="1217548"/>
                </a:cubicBezTo>
                <a:cubicBezTo>
                  <a:pt x="321366" y="1216596"/>
                  <a:pt x="322319" y="1215643"/>
                  <a:pt x="318509" y="1214691"/>
                </a:cubicBezTo>
                <a:close/>
                <a:moveTo>
                  <a:pt x="271836" y="1250886"/>
                </a:moveTo>
                <a:cubicBezTo>
                  <a:pt x="273741" y="1250886"/>
                  <a:pt x="278504" y="1249933"/>
                  <a:pt x="274694" y="1248028"/>
                </a:cubicBezTo>
                <a:cubicBezTo>
                  <a:pt x="270884" y="1248981"/>
                  <a:pt x="268979" y="1246123"/>
                  <a:pt x="266121" y="1247076"/>
                </a:cubicBezTo>
                <a:cubicBezTo>
                  <a:pt x="268979" y="1248981"/>
                  <a:pt x="269931" y="1249933"/>
                  <a:pt x="269931" y="1250886"/>
                </a:cubicBezTo>
                <a:cubicBezTo>
                  <a:pt x="264216" y="1249933"/>
                  <a:pt x="265169" y="1248028"/>
                  <a:pt x="259454" y="1245171"/>
                </a:cubicBezTo>
                <a:cubicBezTo>
                  <a:pt x="258501" y="1246123"/>
                  <a:pt x="260406" y="1248028"/>
                  <a:pt x="259454" y="1248981"/>
                </a:cubicBezTo>
                <a:cubicBezTo>
                  <a:pt x="254691" y="1245171"/>
                  <a:pt x="250881" y="1245171"/>
                  <a:pt x="247071" y="1244218"/>
                </a:cubicBezTo>
                <a:cubicBezTo>
                  <a:pt x="251834" y="1246123"/>
                  <a:pt x="250881" y="1248028"/>
                  <a:pt x="254691" y="1250886"/>
                </a:cubicBezTo>
                <a:cubicBezTo>
                  <a:pt x="260406" y="1249933"/>
                  <a:pt x="264216" y="1253743"/>
                  <a:pt x="273741" y="1257553"/>
                </a:cubicBezTo>
                <a:cubicBezTo>
                  <a:pt x="273741" y="1255648"/>
                  <a:pt x="276599" y="1257553"/>
                  <a:pt x="277551" y="1256601"/>
                </a:cubicBezTo>
                <a:cubicBezTo>
                  <a:pt x="274694" y="1254696"/>
                  <a:pt x="273741" y="1252791"/>
                  <a:pt x="271836" y="1250886"/>
                </a:cubicBezTo>
                <a:close/>
                <a:moveTo>
                  <a:pt x="310889" y="1100391"/>
                </a:moveTo>
                <a:cubicBezTo>
                  <a:pt x="313746" y="1101343"/>
                  <a:pt x="315651" y="1105153"/>
                  <a:pt x="316604" y="1103248"/>
                </a:cubicBezTo>
                <a:cubicBezTo>
                  <a:pt x="311841" y="1100391"/>
                  <a:pt x="314699" y="1099438"/>
                  <a:pt x="313746" y="1097533"/>
                </a:cubicBezTo>
                <a:cubicBezTo>
                  <a:pt x="311841" y="1098486"/>
                  <a:pt x="310889" y="1097533"/>
                  <a:pt x="310889" y="1100391"/>
                </a:cubicBezTo>
                <a:close/>
                <a:moveTo>
                  <a:pt x="978591" y="127888"/>
                </a:moveTo>
                <a:cubicBezTo>
                  <a:pt x="984306" y="132651"/>
                  <a:pt x="987164" y="130746"/>
                  <a:pt x="990974" y="132651"/>
                </a:cubicBezTo>
                <a:cubicBezTo>
                  <a:pt x="993831" y="135508"/>
                  <a:pt x="994784" y="138366"/>
                  <a:pt x="996689" y="141223"/>
                </a:cubicBezTo>
                <a:cubicBezTo>
                  <a:pt x="999546" y="142176"/>
                  <a:pt x="1003356" y="145033"/>
                  <a:pt x="1007166" y="147891"/>
                </a:cubicBezTo>
                <a:cubicBezTo>
                  <a:pt x="1010976" y="151701"/>
                  <a:pt x="1014786" y="155511"/>
                  <a:pt x="1019549" y="158368"/>
                </a:cubicBezTo>
                <a:cubicBezTo>
                  <a:pt x="1013834" y="153606"/>
                  <a:pt x="1013834" y="150748"/>
                  <a:pt x="1011929" y="146938"/>
                </a:cubicBezTo>
                <a:cubicBezTo>
                  <a:pt x="1006214" y="145033"/>
                  <a:pt x="1004309" y="141223"/>
                  <a:pt x="998594" y="140271"/>
                </a:cubicBezTo>
                <a:cubicBezTo>
                  <a:pt x="999546" y="139318"/>
                  <a:pt x="998594" y="138366"/>
                  <a:pt x="996689" y="137413"/>
                </a:cubicBezTo>
                <a:cubicBezTo>
                  <a:pt x="997641" y="135508"/>
                  <a:pt x="999546" y="134556"/>
                  <a:pt x="996689" y="132651"/>
                </a:cubicBezTo>
                <a:cubicBezTo>
                  <a:pt x="992879" y="132651"/>
                  <a:pt x="986211" y="127888"/>
                  <a:pt x="982401" y="127888"/>
                </a:cubicBezTo>
                <a:cubicBezTo>
                  <a:pt x="981449" y="125983"/>
                  <a:pt x="981449" y="124078"/>
                  <a:pt x="980496" y="122173"/>
                </a:cubicBezTo>
                <a:cubicBezTo>
                  <a:pt x="979544" y="123126"/>
                  <a:pt x="978591" y="123126"/>
                  <a:pt x="977639" y="123126"/>
                </a:cubicBezTo>
                <a:cubicBezTo>
                  <a:pt x="979544" y="125983"/>
                  <a:pt x="980496" y="126936"/>
                  <a:pt x="978591" y="127888"/>
                </a:cubicBezTo>
                <a:close/>
                <a:moveTo>
                  <a:pt x="394709" y="1277556"/>
                </a:moveTo>
                <a:cubicBezTo>
                  <a:pt x="391851" y="1275651"/>
                  <a:pt x="388041" y="1272793"/>
                  <a:pt x="384231" y="1270889"/>
                </a:cubicBezTo>
                <a:cubicBezTo>
                  <a:pt x="376611" y="1267078"/>
                  <a:pt x="367086" y="1264221"/>
                  <a:pt x="358514" y="1263268"/>
                </a:cubicBezTo>
                <a:cubicBezTo>
                  <a:pt x="357561" y="1269936"/>
                  <a:pt x="351846" y="1270889"/>
                  <a:pt x="342321" y="1268983"/>
                </a:cubicBezTo>
                <a:cubicBezTo>
                  <a:pt x="344226" y="1265173"/>
                  <a:pt x="334701" y="1263268"/>
                  <a:pt x="333749" y="1259458"/>
                </a:cubicBezTo>
                <a:cubicBezTo>
                  <a:pt x="332796" y="1263268"/>
                  <a:pt x="328034" y="1259458"/>
                  <a:pt x="328034" y="1261364"/>
                </a:cubicBezTo>
                <a:cubicBezTo>
                  <a:pt x="328034" y="1259458"/>
                  <a:pt x="326129" y="1258506"/>
                  <a:pt x="324224" y="1257553"/>
                </a:cubicBezTo>
                <a:cubicBezTo>
                  <a:pt x="323271" y="1261364"/>
                  <a:pt x="313746" y="1255648"/>
                  <a:pt x="308031" y="1253743"/>
                </a:cubicBezTo>
                <a:cubicBezTo>
                  <a:pt x="307079" y="1256601"/>
                  <a:pt x="308984" y="1256601"/>
                  <a:pt x="306126" y="1258506"/>
                </a:cubicBezTo>
                <a:cubicBezTo>
                  <a:pt x="311841" y="1264221"/>
                  <a:pt x="327081" y="1271841"/>
                  <a:pt x="331844" y="1274698"/>
                </a:cubicBezTo>
                <a:cubicBezTo>
                  <a:pt x="347084" y="1275651"/>
                  <a:pt x="364229" y="1293748"/>
                  <a:pt x="383279" y="1298511"/>
                </a:cubicBezTo>
                <a:cubicBezTo>
                  <a:pt x="396614" y="1301368"/>
                  <a:pt x="405186" y="1295653"/>
                  <a:pt x="402329" y="1285176"/>
                </a:cubicBezTo>
                <a:cubicBezTo>
                  <a:pt x="401376" y="1282318"/>
                  <a:pt x="398519" y="1279461"/>
                  <a:pt x="394709" y="1277556"/>
                </a:cubicBezTo>
                <a:close/>
              </a:path>
            </a:pathLst>
          </a:custGeom>
          <a:solidFill>
            <a:srgbClr val="FBC23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" name="PART">
            <a:extLst>
              <a:ext uri="{FF2B5EF4-FFF2-40B4-BE49-F238E27FC236}">
                <a16:creationId xmlns:a16="http://schemas.microsoft.com/office/drawing/2014/main" id="{E0112CBE-5D17-41E8-B606-144D6ECC9A9A}"/>
              </a:ext>
            </a:extLst>
          </p:cNvPr>
          <p:cNvSpPr txBox="1"/>
          <p:nvPr/>
        </p:nvSpPr>
        <p:spPr>
          <a:xfrm>
            <a:off x="5959916" y="619878"/>
            <a:ext cx="18919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Aller Display" panose="02000503000000020003" pitchFamily="2" charset="0"/>
              </a:rPr>
              <a:t>PART</a:t>
            </a:r>
          </a:p>
        </p:txBody>
      </p:sp>
      <p:sp>
        <p:nvSpPr>
          <p:cNvPr id="26" name="01">
            <a:extLst>
              <a:ext uri="{FF2B5EF4-FFF2-40B4-BE49-F238E27FC236}">
                <a16:creationId xmlns:a16="http://schemas.microsoft.com/office/drawing/2014/main" id="{16623C4D-3C54-469F-A438-2C7F9A0AECD2}"/>
              </a:ext>
            </a:extLst>
          </p:cNvPr>
          <p:cNvSpPr txBox="1"/>
          <p:nvPr/>
        </p:nvSpPr>
        <p:spPr>
          <a:xfrm>
            <a:off x="6188100" y="1035090"/>
            <a:ext cx="14356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solidFill>
                  <a:schemeClr val="bg1"/>
                </a:solidFill>
                <a:latin typeface="Aller Display" panose="02000503000000020003" pitchFamily="2" charset="0"/>
              </a:rPr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33954262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7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Aller Display</vt:lpstr>
      <vt:lpstr>Arial</vt:lpstr>
      <vt:lpstr>Calibri</vt:lpstr>
      <vt:lpstr>Calibri Light</vt:lpstr>
      <vt:lpstr>Modern Love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Arifianto Rahardi</dc:creator>
  <cp:lastModifiedBy>My Device is Awesome</cp:lastModifiedBy>
  <cp:revision>5</cp:revision>
  <dcterms:created xsi:type="dcterms:W3CDTF">2021-08-04T01:34:01Z</dcterms:created>
  <dcterms:modified xsi:type="dcterms:W3CDTF">2021-08-04T03:18:37Z</dcterms:modified>
</cp:coreProperties>
</file>